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2" r:id="rId1"/>
  </p:sldMasterIdLst>
  <p:notesMasterIdLst>
    <p:notesMasterId r:id="rId33"/>
  </p:notesMasterIdLst>
  <p:handoutMasterIdLst>
    <p:handoutMasterId r:id="rId34"/>
  </p:handoutMasterIdLst>
  <p:sldIdLst>
    <p:sldId id="283" r:id="rId2"/>
    <p:sldId id="284" r:id="rId3"/>
    <p:sldId id="328" r:id="rId4"/>
    <p:sldId id="287" r:id="rId5"/>
    <p:sldId id="324" r:id="rId6"/>
    <p:sldId id="295" r:id="rId7"/>
    <p:sldId id="325" r:id="rId8"/>
    <p:sldId id="296" r:id="rId9"/>
    <p:sldId id="297" r:id="rId10"/>
    <p:sldId id="299" r:id="rId11"/>
    <p:sldId id="293" r:id="rId12"/>
    <p:sldId id="326" r:id="rId13"/>
    <p:sldId id="279" r:id="rId14"/>
    <p:sldId id="327" r:id="rId15"/>
    <p:sldId id="306" r:id="rId16"/>
    <p:sldId id="329" r:id="rId17"/>
    <p:sldId id="264" r:id="rId18"/>
    <p:sldId id="307" r:id="rId19"/>
    <p:sldId id="309" r:id="rId20"/>
    <p:sldId id="331" r:id="rId21"/>
    <p:sldId id="330" r:id="rId22"/>
    <p:sldId id="332" r:id="rId23"/>
    <p:sldId id="333" r:id="rId24"/>
    <p:sldId id="334" r:id="rId25"/>
    <p:sldId id="335" r:id="rId26"/>
    <p:sldId id="336" r:id="rId27"/>
    <p:sldId id="337" r:id="rId28"/>
    <p:sldId id="338" r:id="rId29"/>
    <p:sldId id="339" r:id="rId30"/>
    <p:sldId id="340" r:id="rId31"/>
    <p:sldId id="322"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83" charset="0"/>
        <a:ea typeface="+mn-ea"/>
        <a:cs typeface="+mn-cs"/>
      </a:defRPr>
    </a:lvl1pPr>
    <a:lvl2pPr marL="457200" algn="l" rtl="0" fontAlgn="base">
      <a:spcBef>
        <a:spcPct val="0"/>
      </a:spcBef>
      <a:spcAft>
        <a:spcPct val="0"/>
      </a:spcAft>
      <a:defRPr kern="1200">
        <a:solidFill>
          <a:schemeClr val="tx1"/>
        </a:solidFill>
        <a:latin typeface="Arial" pitchFamily="-83" charset="0"/>
        <a:ea typeface="+mn-ea"/>
        <a:cs typeface="+mn-cs"/>
      </a:defRPr>
    </a:lvl2pPr>
    <a:lvl3pPr marL="914400" algn="l" rtl="0" fontAlgn="base">
      <a:spcBef>
        <a:spcPct val="0"/>
      </a:spcBef>
      <a:spcAft>
        <a:spcPct val="0"/>
      </a:spcAft>
      <a:defRPr kern="1200">
        <a:solidFill>
          <a:schemeClr val="tx1"/>
        </a:solidFill>
        <a:latin typeface="Arial" pitchFamily="-83" charset="0"/>
        <a:ea typeface="+mn-ea"/>
        <a:cs typeface="+mn-cs"/>
      </a:defRPr>
    </a:lvl3pPr>
    <a:lvl4pPr marL="1371600" algn="l" rtl="0" fontAlgn="base">
      <a:spcBef>
        <a:spcPct val="0"/>
      </a:spcBef>
      <a:spcAft>
        <a:spcPct val="0"/>
      </a:spcAft>
      <a:defRPr kern="1200">
        <a:solidFill>
          <a:schemeClr val="tx1"/>
        </a:solidFill>
        <a:latin typeface="Arial" pitchFamily="-83" charset="0"/>
        <a:ea typeface="+mn-ea"/>
        <a:cs typeface="+mn-cs"/>
      </a:defRPr>
    </a:lvl4pPr>
    <a:lvl5pPr marL="1828800" algn="l" rtl="0" fontAlgn="base">
      <a:spcBef>
        <a:spcPct val="0"/>
      </a:spcBef>
      <a:spcAft>
        <a:spcPct val="0"/>
      </a:spcAft>
      <a:defRPr kern="1200">
        <a:solidFill>
          <a:schemeClr val="tx1"/>
        </a:solidFill>
        <a:latin typeface="Arial" pitchFamily="-83" charset="0"/>
        <a:ea typeface="+mn-ea"/>
        <a:cs typeface="+mn-cs"/>
      </a:defRPr>
    </a:lvl5pPr>
    <a:lvl6pPr marL="2286000" algn="l" defTabSz="457200" rtl="0" eaLnBrk="1" latinLnBrk="0" hangingPunct="1">
      <a:defRPr kern="1200">
        <a:solidFill>
          <a:schemeClr val="tx1"/>
        </a:solidFill>
        <a:latin typeface="Arial" pitchFamily="-83" charset="0"/>
        <a:ea typeface="+mn-ea"/>
        <a:cs typeface="+mn-cs"/>
      </a:defRPr>
    </a:lvl6pPr>
    <a:lvl7pPr marL="2743200" algn="l" defTabSz="457200" rtl="0" eaLnBrk="1" latinLnBrk="0" hangingPunct="1">
      <a:defRPr kern="1200">
        <a:solidFill>
          <a:schemeClr val="tx1"/>
        </a:solidFill>
        <a:latin typeface="Arial" pitchFamily="-83" charset="0"/>
        <a:ea typeface="+mn-ea"/>
        <a:cs typeface="+mn-cs"/>
      </a:defRPr>
    </a:lvl7pPr>
    <a:lvl8pPr marL="3200400" algn="l" defTabSz="457200" rtl="0" eaLnBrk="1" latinLnBrk="0" hangingPunct="1">
      <a:defRPr kern="1200">
        <a:solidFill>
          <a:schemeClr val="tx1"/>
        </a:solidFill>
        <a:latin typeface="Arial" pitchFamily="-83" charset="0"/>
        <a:ea typeface="+mn-ea"/>
        <a:cs typeface="+mn-cs"/>
      </a:defRPr>
    </a:lvl8pPr>
    <a:lvl9pPr marL="3657600" algn="l" defTabSz="457200" rtl="0" eaLnBrk="1" latinLnBrk="0" hangingPunct="1">
      <a:defRPr kern="1200">
        <a:solidFill>
          <a:schemeClr val="tx1"/>
        </a:solidFill>
        <a:latin typeface="Arial" pitchFamily="-83"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33"/>
    <a:srgbClr val="FFFF00"/>
    <a:srgbClr val="000099"/>
    <a:srgbClr val="66FFFF"/>
    <a:srgbClr val="3333CC"/>
    <a:srgbClr val="FF0000"/>
    <a:srgbClr val="33CC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34" autoAdjust="0"/>
    <p:restoredTop sz="94660" autoAdjust="0"/>
  </p:normalViewPr>
  <p:slideViewPr>
    <p:cSldViewPr snapToGrid="0">
      <p:cViewPr varScale="1">
        <p:scale>
          <a:sx n="161" d="100"/>
          <a:sy n="161" d="100"/>
        </p:scale>
        <p:origin x="-944"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1794"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solidFill>
                  <a:schemeClr val="tx2"/>
                </a:solidFill>
                <a:latin typeface="Times New Roman" pitchFamily="-83" charset="0"/>
                <a:cs typeface="宋体" pitchFamily="-83" charset="-122"/>
              </a:defRPr>
            </a:lvl1pPr>
          </a:lstStyle>
          <a:p>
            <a:endParaRPr lang="en-US" altLang="zh-CN"/>
          </a:p>
        </p:txBody>
      </p:sp>
      <p:sp>
        <p:nvSpPr>
          <p:cNvPr id="8192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chemeClr val="tx2"/>
                </a:solidFill>
                <a:latin typeface="Times New Roman" pitchFamily="-83" charset="0"/>
                <a:cs typeface="宋体" pitchFamily="-83" charset="-122"/>
              </a:defRPr>
            </a:lvl1pPr>
          </a:lstStyle>
          <a:p>
            <a:endParaRPr lang="en-US" altLang="zh-CN"/>
          </a:p>
        </p:txBody>
      </p:sp>
      <p:sp>
        <p:nvSpPr>
          <p:cNvPr id="8192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solidFill>
                  <a:schemeClr val="tx2"/>
                </a:solidFill>
                <a:latin typeface="Times New Roman" pitchFamily="-83" charset="0"/>
                <a:cs typeface="宋体" pitchFamily="-83" charset="-122"/>
              </a:defRPr>
            </a:lvl1pPr>
          </a:lstStyle>
          <a:p>
            <a:endParaRPr lang="en-US" altLang="zh-CN"/>
          </a:p>
        </p:txBody>
      </p:sp>
      <p:sp>
        <p:nvSpPr>
          <p:cNvPr id="8192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2"/>
                </a:solidFill>
                <a:latin typeface="Times New Roman" pitchFamily="-83" charset="0"/>
                <a:cs typeface="宋体" pitchFamily="-83" charset="-122"/>
              </a:defRPr>
            </a:lvl1pPr>
          </a:lstStyle>
          <a:p>
            <a:fld id="{791DA6B9-6111-3240-8BD1-6CF8D8B27CFC}"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solidFill>
                  <a:schemeClr val="tx2"/>
                </a:solidFill>
                <a:latin typeface="Times New Roman" pitchFamily="-83" charset="0"/>
                <a:cs typeface="宋体" pitchFamily="-83" charset="-122"/>
              </a:defRPr>
            </a:lvl1pPr>
          </a:lstStyle>
          <a:p>
            <a:endParaRPr lang="en-US" altLang="zh-CN"/>
          </a:p>
        </p:txBody>
      </p:sp>
      <p:sp>
        <p:nvSpPr>
          <p:cNvPr id="8089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chemeClr val="tx2"/>
                </a:solidFill>
                <a:latin typeface="Times New Roman" pitchFamily="-83" charset="0"/>
                <a:cs typeface="宋体" pitchFamily="-83" charset="-122"/>
              </a:defRPr>
            </a:lvl1pPr>
          </a:lstStyle>
          <a:p>
            <a:endParaRPr lang="en-US" altLang="zh-CN"/>
          </a:p>
        </p:txBody>
      </p:sp>
      <p:sp>
        <p:nvSpPr>
          <p:cNvPr id="80900"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090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solidFill>
                  <a:schemeClr val="tx2"/>
                </a:solidFill>
                <a:latin typeface="Times New Roman" pitchFamily="-83" charset="0"/>
                <a:cs typeface="宋体" pitchFamily="-83" charset="-122"/>
              </a:defRPr>
            </a:lvl1pPr>
          </a:lstStyle>
          <a:p>
            <a:endParaRPr lang="en-US" altLang="zh-CN"/>
          </a:p>
        </p:txBody>
      </p:sp>
      <p:sp>
        <p:nvSpPr>
          <p:cNvPr id="8090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2"/>
                </a:solidFill>
                <a:latin typeface="Times New Roman" pitchFamily="-83" charset="0"/>
                <a:cs typeface="宋体" pitchFamily="-83" charset="-122"/>
              </a:defRPr>
            </a:lvl1pPr>
          </a:lstStyle>
          <a:p>
            <a:fld id="{D2B80514-0A19-1A4C-9802-12C214446591}"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3"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3" charset="0"/>
        <a:ea typeface="ＭＳ Ｐゴシック" pitchFamily="-83"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3" charset="0"/>
        <a:ea typeface="ＭＳ Ｐゴシック" pitchFamily="-83"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3" charset="0"/>
        <a:ea typeface="ＭＳ Ｐゴシック" pitchFamily="-8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3" charset="0"/>
        <a:ea typeface="ＭＳ Ｐゴシック" pitchFamily="-8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541D6-3D09-D544-9071-4B9EBC7F02FF}" type="slidenum">
              <a:rPr lang="zh-CN" altLang="en-US"/>
              <a:pPr/>
              <a:t>1</a:t>
            </a:fld>
            <a:endParaRPr lang="en-US" altLang="zh-CN"/>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9D2E9-94DF-E940-870F-985E7F00055F}" type="slidenum">
              <a:rPr lang="zh-CN" altLang="en-US"/>
              <a:pPr/>
              <a:t>10</a:t>
            </a:fld>
            <a:endParaRPr lang="en-US" altLang="zh-CN"/>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6DD99-B3F3-154E-ABA9-B4E661B3EE3D}" type="slidenum">
              <a:rPr lang="zh-CN" altLang="en-US"/>
              <a:pPr/>
              <a:t>11</a:t>
            </a:fld>
            <a:endParaRPr lang="en-US" altLang="zh-CN"/>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AF6DB-3C10-A342-AF0E-82D82BB2878D}" type="slidenum">
              <a:rPr lang="zh-CN" altLang="en-US"/>
              <a:pPr/>
              <a:t>12</a:t>
            </a:fld>
            <a:endParaRPr lang="en-US" altLang="zh-CN"/>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10A1A-4712-CD46-943A-7BCA09B171B6}" type="slidenum">
              <a:rPr lang="zh-CN" altLang="en-US"/>
              <a:pPr/>
              <a:t>13</a:t>
            </a:fld>
            <a:endParaRPr lang="en-US" altLang="zh-CN"/>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57601-7789-B444-B344-230C2CFDA849}" type="slidenum">
              <a:rPr lang="zh-CN" altLang="en-US"/>
              <a:pPr/>
              <a:t>14</a:t>
            </a:fld>
            <a:endParaRPr lang="en-US" altLang="zh-CN"/>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A1FDD-427D-8745-B8F7-0A77322D8424}" type="slidenum">
              <a:rPr lang="zh-CN" altLang="en-US"/>
              <a:pPr/>
              <a:t>15</a:t>
            </a:fld>
            <a:endParaRPr lang="en-US" altLang="zh-CN"/>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35BA4-16F1-8A4E-BDFD-5719B6AAECD2}" type="slidenum">
              <a:rPr lang="zh-CN" altLang="en-US"/>
              <a:pPr/>
              <a:t>16</a:t>
            </a:fld>
            <a:endParaRPr lang="en-US" altLang="zh-CN"/>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56F06-4A6C-4049-9193-E95CA673EE09}" type="slidenum">
              <a:rPr lang="zh-CN" altLang="en-US"/>
              <a:pPr/>
              <a:t>17</a:t>
            </a:fld>
            <a:endParaRPr lang="en-US" altLang="zh-CN"/>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DE1D0-7EC3-6C4C-B5A7-CDDE6A228175}" type="slidenum">
              <a:rPr lang="zh-CN" altLang="en-US"/>
              <a:pPr/>
              <a:t>18</a:t>
            </a:fld>
            <a:endParaRPr lang="en-US" altLang="zh-CN"/>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AA2D2-51BA-0240-B21C-B2D6CAFC8179}" type="slidenum">
              <a:rPr lang="zh-CN" altLang="en-US"/>
              <a:pPr/>
              <a:t>19</a:t>
            </a:fld>
            <a:endParaRPr lang="en-US" altLang="zh-CN"/>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76037-D341-FD41-A46B-7A5F7FF30E7F}" type="slidenum">
              <a:rPr lang="zh-CN" altLang="en-US"/>
              <a:pPr/>
              <a:t>2</a:t>
            </a:fld>
            <a:endParaRPr lang="en-US" altLang="zh-CN"/>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DD3D8-ADC7-7C44-8113-7576436F0946}" type="slidenum">
              <a:rPr lang="zh-CN" altLang="en-US"/>
              <a:pPr/>
              <a:t>20</a:t>
            </a:fld>
            <a:endParaRPr lang="en-US" altLang="zh-CN"/>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BD49A-9E40-7344-A6B5-4BCE9309637F}" type="slidenum">
              <a:rPr lang="zh-CN" altLang="en-US"/>
              <a:pPr/>
              <a:t>21</a:t>
            </a:fld>
            <a:endParaRPr lang="en-US" altLang="zh-CN"/>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C7FE9-5152-394A-9529-5D8C5B19A7EE}" type="slidenum">
              <a:rPr lang="zh-CN" altLang="en-US"/>
              <a:pPr/>
              <a:t>22</a:t>
            </a:fld>
            <a:endParaRPr lang="en-US" altLang="zh-CN"/>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A3DCE-7DF9-B04E-91A9-C31A6634E105}" type="slidenum">
              <a:rPr lang="zh-CN" altLang="en-US"/>
              <a:pPr/>
              <a:t>23</a:t>
            </a:fld>
            <a:endParaRPr lang="en-US" altLang="zh-CN"/>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E6F59-EC49-A644-B599-6A69EE535176}" type="slidenum">
              <a:rPr lang="zh-CN" altLang="en-US"/>
              <a:pPr/>
              <a:t>24</a:t>
            </a:fld>
            <a:endParaRPr lang="en-US" altLang="zh-CN"/>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BC6A0-023C-BC41-989A-F717FEC96E2F}" type="slidenum">
              <a:rPr lang="zh-CN" altLang="en-US"/>
              <a:pPr/>
              <a:t>25</a:t>
            </a:fld>
            <a:endParaRPr lang="en-US" altLang="zh-CN"/>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06628-57C8-4C4E-B28E-6764EB094157}" type="slidenum">
              <a:rPr lang="zh-CN" altLang="en-US"/>
              <a:pPr/>
              <a:t>26</a:t>
            </a:fld>
            <a:endParaRPr lang="en-US" altLang="zh-CN"/>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8F743-BFA4-284E-A5D4-909998048B95}" type="slidenum">
              <a:rPr lang="zh-CN" altLang="en-US"/>
              <a:pPr/>
              <a:t>27</a:t>
            </a:fld>
            <a:endParaRPr lang="en-US" altLang="zh-CN"/>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8AE64-5697-D943-9CAF-F90900806F16}" type="slidenum">
              <a:rPr lang="zh-CN" altLang="en-US"/>
              <a:pPr/>
              <a:t>28</a:t>
            </a:fld>
            <a:endParaRPr lang="en-US" altLang="zh-CN"/>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7E043-2C1A-3348-8E92-B4DC8F1B52F2}" type="slidenum">
              <a:rPr lang="zh-CN" altLang="en-US"/>
              <a:pPr/>
              <a:t>29</a:t>
            </a:fld>
            <a:endParaRPr lang="en-US" altLang="zh-CN"/>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BA6A4-D79B-4949-9AAE-8521EEE2395B}" type="slidenum">
              <a:rPr lang="zh-CN" altLang="en-US"/>
              <a:pPr/>
              <a:t>3</a:t>
            </a:fld>
            <a:endParaRPr lang="en-US" altLang="zh-CN"/>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CC9AE-C69F-FA4B-B796-5C8278D28034}" type="slidenum">
              <a:rPr lang="zh-CN" altLang="en-US"/>
              <a:pPr/>
              <a:t>30</a:t>
            </a:fld>
            <a:endParaRPr lang="en-US" altLang="zh-CN"/>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8233B-236C-F441-9F96-4A02028C4016}" type="slidenum">
              <a:rPr lang="zh-CN" altLang="en-US"/>
              <a:pPr/>
              <a:t>31</a:t>
            </a:fld>
            <a:endParaRPr lang="en-US" altLang="zh-CN"/>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6657C-3224-AB43-A8E8-285D541981A4}" type="slidenum">
              <a:rPr lang="zh-CN" altLang="en-US"/>
              <a:pPr/>
              <a:t>4</a:t>
            </a:fld>
            <a:endParaRPr lang="en-US" altLang="zh-CN"/>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E3E88-F406-C640-BA35-0FC915881ABD}" type="slidenum">
              <a:rPr lang="zh-CN" altLang="en-US"/>
              <a:pPr/>
              <a:t>5</a:t>
            </a:fld>
            <a:endParaRPr lang="en-US" altLang="zh-CN"/>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2888A-A3CB-D549-9DCA-EF958BCE19D2}" type="slidenum">
              <a:rPr lang="zh-CN" altLang="en-US"/>
              <a:pPr/>
              <a:t>6</a:t>
            </a:fld>
            <a:endParaRPr lang="en-US" altLang="zh-CN"/>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F3191-E7DA-F64F-9EC6-AAB81988975A}" type="slidenum">
              <a:rPr lang="zh-CN" altLang="en-US"/>
              <a:pPr/>
              <a:t>7</a:t>
            </a:fld>
            <a:endParaRPr lang="en-US" altLang="zh-CN"/>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E52F8-0939-0D4F-9E04-88B61111201B}" type="slidenum">
              <a:rPr lang="zh-CN" altLang="en-US"/>
              <a:pPr/>
              <a:t>8</a:t>
            </a:fld>
            <a:endParaRPr lang="en-US" altLang="zh-CN"/>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F2C77-B74D-7941-A939-0AB83A92A343}" type="slidenum">
              <a:rPr lang="zh-CN" altLang="en-US"/>
              <a:pPr/>
              <a:t>9</a:t>
            </a:fld>
            <a:endParaRPr lang="en-US" altLang="zh-CN"/>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zh-CN" altLang="en-US">
              <a:cs typeface="宋体" pitchFamily="-83"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642484-4DD1-A344-9C8C-C09B68C8A180}" type="slidenum">
              <a:rPr lang="en-US"/>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462F144-EE48-BC4C-8380-CE1731163155}" type="slidenum">
              <a:rPr lang="en-US"/>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85C3AFB-5C3C-5B41-83AB-6FC84A9B041C}" type="slidenum">
              <a:rPr lang="en-US"/>
              <a:pPr/>
              <a:t>‹#›</a:t>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57032153-A044-1449-AC21-E6CDB6679629}" type="slidenum">
              <a:rPr lang="en-US"/>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3B743C-DFEE-644D-822F-D9AC897E2B10}" type="slidenum">
              <a:rPr lang="en-US"/>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274B7FC-253E-304F-9C5B-6DE7D528ADAF}" type="slidenum">
              <a:rPr lang="en-US"/>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64C160C-B808-5345-A2D9-C32FD5DE96EE}" type="slidenum">
              <a:rPr lang="en-US"/>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A45364B3-7C27-3F43-BEE7-57B7C6631294}" type="slidenum">
              <a:rPr lang="en-US"/>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64B4956D-DB0E-7046-BEB0-5E4DEB5A53DC}" type="slidenum">
              <a:rPr lang="en-US"/>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59CAB44A-10FF-5944-AEC5-A07CE5A3479B}" type="slidenum">
              <a:rPr lang="en-US"/>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65A6A67-6C00-0B47-A7E1-BF137952B400}" type="slidenum">
              <a:rPr lang="en-US"/>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5A340EC-A7C8-6149-913F-5F189927F15F}" type="slidenum">
              <a:rPr lang="en-US"/>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8FEC5F-D026-6641-A893-5E87CDD461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ransition>
    <p:split orient="ver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3" charset="0"/>
        </a:defRPr>
      </a:lvl2pPr>
      <a:lvl3pPr algn="ctr" rtl="0" fontAlgn="base">
        <a:spcBef>
          <a:spcPct val="0"/>
        </a:spcBef>
        <a:spcAft>
          <a:spcPct val="0"/>
        </a:spcAft>
        <a:defRPr sz="4400">
          <a:solidFill>
            <a:schemeClr val="tx2"/>
          </a:solidFill>
          <a:latin typeface="Arial" pitchFamily="-83" charset="0"/>
        </a:defRPr>
      </a:lvl3pPr>
      <a:lvl4pPr algn="ctr" rtl="0" fontAlgn="base">
        <a:spcBef>
          <a:spcPct val="0"/>
        </a:spcBef>
        <a:spcAft>
          <a:spcPct val="0"/>
        </a:spcAft>
        <a:defRPr sz="4400">
          <a:solidFill>
            <a:schemeClr val="tx2"/>
          </a:solidFill>
          <a:latin typeface="Arial" pitchFamily="-83" charset="0"/>
        </a:defRPr>
      </a:lvl4pPr>
      <a:lvl5pPr algn="ctr" rtl="0" fontAlgn="base">
        <a:spcBef>
          <a:spcPct val="0"/>
        </a:spcBef>
        <a:spcAft>
          <a:spcPct val="0"/>
        </a:spcAft>
        <a:defRPr sz="4400">
          <a:solidFill>
            <a:schemeClr val="tx2"/>
          </a:solidFill>
          <a:latin typeface="Arial" pitchFamily="-83" charset="0"/>
        </a:defRPr>
      </a:lvl5pPr>
      <a:lvl6pPr marL="457200" algn="ctr" rtl="0" fontAlgn="base">
        <a:spcBef>
          <a:spcPct val="0"/>
        </a:spcBef>
        <a:spcAft>
          <a:spcPct val="0"/>
        </a:spcAft>
        <a:defRPr sz="4400">
          <a:solidFill>
            <a:schemeClr val="tx2"/>
          </a:solidFill>
          <a:latin typeface="Arial" pitchFamily="-83" charset="0"/>
        </a:defRPr>
      </a:lvl6pPr>
      <a:lvl7pPr marL="914400" algn="ctr" rtl="0" fontAlgn="base">
        <a:spcBef>
          <a:spcPct val="0"/>
        </a:spcBef>
        <a:spcAft>
          <a:spcPct val="0"/>
        </a:spcAft>
        <a:defRPr sz="4400">
          <a:solidFill>
            <a:schemeClr val="tx2"/>
          </a:solidFill>
          <a:latin typeface="Arial" pitchFamily="-83" charset="0"/>
        </a:defRPr>
      </a:lvl7pPr>
      <a:lvl8pPr marL="1371600" algn="ctr" rtl="0" fontAlgn="base">
        <a:spcBef>
          <a:spcPct val="0"/>
        </a:spcBef>
        <a:spcAft>
          <a:spcPct val="0"/>
        </a:spcAft>
        <a:defRPr sz="4400">
          <a:solidFill>
            <a:schemeClr val="tx2"/>
          </a:solidFill>
          <a:latin typeface="Arial" pitchFamily="-83" charset="0"/>
        </a:defRPr>
      </a:lvl8pPr>
      <a:lvl9pPr marL="1828800" algn="ctr" rtl="0" fontAlgn="base">
        <a:spcBef>
          <a:spcPct val="0"/>
        </a:spcBef>
        <a:spcAft>
          <a:spcPct val="0"/>
        </a:spcAft>
        <a:defRPr sz="4400">
          <a:solidFill>
            <a:schemeClr val="tx2"/>
          </a:solidFill>
          <a:latin typeface="Arial" pitchFamily="-83"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83"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83"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83"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83"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83"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83"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83"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8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4.png"/><Relationship Id="rId8"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4.png"/><Relationship Id="rId7"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21.png"/><Relationship Id="rId6" Type="http://schemas.openxmlformats.org/officeDocument/2006/relationships/image" Target="../media/image34.png"/><Relationship Id="rId7" Type="http://schemas.openxmlformats.org/officeDocument/2006/relationships/image" Target="../media/image25.png"/><Relationship Id="rId8" Type="http://schemas.openxmlformats.org/officeDocument/2006/relationships/image" Target="../media/image5.png"/><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0.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34823" name="Picture 7" descr="China Map"/>
          <p:cNvPicPr>
            <a:picLocks noChangeAspect="1" noChangeArrowheads="1"/>
          </p:cNvPicPr>
          <p:nvPr/>
        </p:nvPicPr>
        <p:blipFill>
          <a:blip r:embed="rId3"/>
          <a:srcRect/>
          <a:stretch>
            <a:fillRect/>
          </a:stretch>
        </p:blipFill>
        <p:spPr bwMode="auto">
          <a:xfrm>
            <a:off x="738188" y="-176213"/>
            <a:ext cx="7667625" cy="7210426"/>
          </a:xfrm>
          <a:prstGeom prst="rect">
            <a:avLst/>
          </a:prstGeom>
          <a:noFill/>
          <a:effectLst>
            <a:outerShdw blurRad="63500" dist="38099" dir="2700000" algn="ctr" rotWithShape="0">
              <a:schemeClr val="tx1">
                <a:alpha val="74998"/>
              </a:schemeClr>
            </a:outerShdw>
          </a:effectLst>
        </p:spPr>
      </p:pic>
      <p:sp>
        <p:nvSpPr>
          <p:cNvPr id="34818" name="Text Box 2"/>
          <p:cNvSpPr txBox="1">
            <a:spLocks noChangeArrowheads="1"/>
          </p:cNvSpPr>
          <p:nvPr/>
        </p:nvSpPr>
        <p:spPr bwMode="auto">
          <a:xfrm>
            <a:off x="1066800" y="304800"/>
            <a:ext cx="7239000" cy="762000"/>
          </a:xfrm>
          <a:prstGeom prst="rect">
            <a:avLst/>
          </a:prstGeom>
          <a:noFill/>
          <a:ln w="9525">
            <a:noFill/>
            <a:miter lim="800000"/>
            <a:headEnd/>
            <a:tailEnd/>
          </a:ln>
          <a:effectLst>
            <a:outerShdw blurRad="63500" dist="29783" dir="1514402"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4400">
                <a:solidFill>
                  <a:srgbClr val="FF0033"/>
                </a:solidFill>
                <a:latin typeface="Times New Roman" pitchFamily="-83" charset="0"/>
                <a:ea typeface="宋体" pitchFamily="-83" charset="-122"/>
                <a:cs typeface="宋体" pitchFamily="-83" charset="-122"/>
              </a:rPr>
              <a:t>The Chinese Language</a:t>
            </a:r>
          </a:p>
        </p:txBody>
      </p:sp>
      <p:sp>
        <p:nvSpPr>
          <p:cNvPr id="34820" name="Rectangle 4"/>
          <p:cNvSpPr>
            <a:spLocks noGrp="1" noChangeArrowheads="1"/>
          </p:cNvSpPr>
          <p:nvPr>
            <p:ph type="body" idx="1"/>
          </p:nvPr>
        </p:nvSpPr>
        <p:spPr>
          <a:effectLst>
            <a:outerShdw blurRad="63500" dist="17961" dir="2700000" algn="ctr" rotWithShape="0">
              <a:schemeClr val="tx1">
                <a:alpha val="50000"/>
              </a:schemeClr>
            </a:outerShdw>
          </a:effectLst>
        </p:spPr>
        <p:txBody>
          <a:bodyPr/>
          <a:lstStyle/>
          <a:p>
            <a:pPr>
              <a:buClr>
                <a:schemeClr val="tx1"/>
              </a:buClr>
              <a:buFont typeface="Wingdings" pitchFamily="-83" charset="2"/>
              <a:buChar char="q"/>
            </a:pPr>
            <a:r>
              <a:rPr lang="en-US" altLang="zh-CN">
                <a:solidFill>
                  <a:srgbClr val="3333CC"/>
                </a:solidFill>
                <a:ea typeface="宋体" pitchFamily="-83" charset="-122"/>
                <a:cs typeface="宋体" pitchFamily="-83" charset="-122"/>
              </a:rPr>
              <a:t>Is the oldest, continuous written language in the World</a:t>
            </a:r>
          </a:p>
          <a:p>
            <a:pPr>
              <a:buClr>
                <a:schemeClr val="tx1"/>
              </a:buClr>
              <a:buFont typeface="Wingdings" pitchFamily="-83" charset="2"/>
              <a:buChar char="q"/>
            </a:pPr>
            <a:r>
              <a:rPr lang="en-US" altLang="zh-CN">
                <a:solidFill>
                  <a:srgbClr val="3333CC"/>
                </a:solidFill>
                <a:ea typeface="宋体" pitchFamily="-83" charset="-122"/>
                <a:cs typeface="宋体" pitchFamily="-83" charset="-122"/>
              </a:rPr>
              <a:t>First written over 4,500 years ago</a:t>
            </a:r>
          </a:p>
          <a:p>
            <a:pPr>
              <a:buClr>
                <a:schemeClr val="tx1"/>
              </a:buClr>
              <a:buFont typeface="Wingdings" pitchFamily="-83" charset="2"/>
              <a:buChar char="q"/>
            </a:pPr>
            <a:r>
              <a:rPr lang="en-US" altLang="zh-CN">
                <a:solidFill>
                  <a:srgbClr val="3333CC"/>
                </a:solidFill>
                <a:ea typeface="宋体" pitchFamily="-83" charset="-122"/>
                <a:cs typeface="宋体" pitchFamily="-83" charset="-122"/>
              </a:rPr>
              <a:t>The inventors of the written language drew pictures to express words or ideas</a:t>
            </a:r>
          </a:p>
          <a:p>
            <a:pPr>
              <a:buClr>
                <a:schemeClr val="tx1"/>
              </a:buClr>
              <a:buFont typeface="Wingdings" pitchFamily="-83" charset="2"/>
              <a:buChar char="q"/>
            </a:pPr>
            <a:r>
              <a:rPr lang="en-US" altLang="zh-CN">
                <a:solidFill>
                  <a:srgbClr val="3333CC"/>
                </a:solidFill>
                <a:ea typeface="宋体" pitchFamily="-83" charset="-122"/>
                <a:cs typeface="宋体" pitchFamily="-83" charset="-122"/>
              </a:rPr>
              <a:t>Simple pictures were combined to make more complex thoughts</a:t>
            </a:r>
          </a:p>
          <a:p>
            <a:endParaRPr lang="zh-CN" altLang="en-US">
              <a:ea typeface="宋体" pitchFamily="-83" charset="-122"/>
              <a:cs typeface="宋体" pitchFamily="-83"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wipe(left)">
                                      <p:cBhvr>
                                        <p:cTn id="7" dur="500"/>
                                        <p:tgtEl>
                                          <p:spTgt spid="34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wipe(left)">
                                      <p:cBhvr>
                                        <p:cTn id="12" dur="500"/>
                                        <p:tgtEl>
                                          <p:spTgt spid="34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wipe(left)">
                                      <p:cBhvr>
                                        <p:cTn id="17" dur="500"/>
                                        <p:tgtEl>
                                          <p:spTgt spid="348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Effect transition="in" filter="wipe(left)">
                                      <p:cBhvr>
                                        <p:cTn id="22" dur="5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4291" name="Rectangle 1043"/>
          <p:cNvSpPr>
            <a:spLocks noChangeArrowheads="1"/>
          </p:cNvSpPr>
          <p:nvPr/>
        </p:nvSpPr>
        <p:spPr bwMode="auto">
          <a:xfrm>
            <a:off x="3132138" y="260350"/>
            <a:ext cx="5797550" cy="4303713"/>
          </a:xfrm>
          <a:prstGeom prst="rect">
            <a:avLst/>
          </a:prstGeom>
          <a:solidFill>
            <a:srgbClr val="33CCFF"/>
          </a:solidFill>
          <a:ln w="12700">
            <a:solidFill>
              <a:schemeClr val="tx1"/>
            </a:solidFill>
            <a:miter lim="800000"/>
            <a:headEnd/>
            <a:tailEnd/>
          </a:ln>
          <a:effectLst>
            <a:outerShdw blurRad="63500" dist="71842" dir="2700000" algn="ctr" rotWithShape="0">
              <a:schemeClr val="tx1">
                <a:alpha val="74998"/>
              </a:schemeClr>
            </a:outerShdw>
          </a:effectLst>
        </p:spPr>
        <p:txBody>
          <a:bodyPr wrap="none" lIns="92075" tIns="46038" rIns="92075" bIns="46038" anchor="ctr">
            <a:prstTxWarp prst="textNoShape">
              <a:avLst/>
            </a:prstTxWarp>
          </a:bodyPr>
          <a:lstStyle/>
          <a:p>
            <a:endParaRPr lang="en-US"/>
          </a:p>
        </p:txBody>
      </p:sp>
      <p:sp>
        <p:nvSpPr>
          <p:cNvPr id="54274" name="Rectangle 1026"/>
          <p:cNvSpPr>
            <a:spLocks noGrp="1" noChangeArrowheads="1"/>
          </p:cNvSpPr>
          <p:nvPr>
            <p:ph type="ctrTitle"/>
          </p:nvPr>
        </p:nvSpPr>
        <p:spPr>
          <a:xfrm>
            <a:off x="0" y="344488"/>
            <a:ext cx="2905125" cy="4068762"/>
          </a:xfrm>
          <a:noFill/>
          <a:ln/>
          <a:effectLst>
            <a:outerShdw blurRad="63500" dist="29783" dir="1514402" algn="ctr" rotWithShape="0">
              <a:schemeClr val="tx1">
                <a:alpha val="74998"/>
              </a:schemeClr>
            </a:outerShdw>
          </a:effectLst>
        </p:spPr>
        <p:txBody>
          <a:bodyPr lIns="92075" tIns="46038" rIns="92075" bIns="46038"/>
          <a:lstStyle/>
          <a:p>
            <a:r>
              <a:rPr lang="en-US" altLang="zh-CN" sz="3200" b="1">
                <a:solidFill>
                  <a:srgbClr val="CC3300"/>
                </a:solidFill>
                <a:ea typeface="宋体" pitchFamily="-83" charset="-122"/>
                <a:cs typeface="宋体" pitchFamily="-83" charset="-122"/>
              </a:rPr>
              <a:t>The Chinese would have migrated or </a:t>
            </a:r>
            <a:r>
              <a:rPr lang="en-US" altLang="zh-CN" sz="3200" b="1" u="sng">
                <a:solidFill>
                  <a:srgbClr val="CC3300"/>
                </a:solidFill>
                <a:ea typeface="宋体" pitchFamily="-83" charset="-122"/>
                <a:cs typeface="宋体" pitchFamily="-83" charset="-122"/>
              </a:rPr>
              <a:t>walked</a:t>
            </a:r>
            <a:r>
              <a:rPr lang="en-US" altLang="zh-CN" sz="3200" b="1">
                <a:solidFill>
                  <a:srgbClr val="CC3300"/>
                </a:solidFill>
                <a:ea typeface="宋体" pitchFamily="-83" charset="-122"/>
                <a:cs typeface="宋体" pitchFamily="-83" charset="-122"/>
              </a:rPr>
              <a:t> from the </a:t>
            </a:r>
            <a:r>
              <a:rPr lang="en-US" altLang="zh-CN" sz="3200" b="1" u="sng">
                <a:solidFill>
                  <a:srgbClr val="CC3300"/>
                </a:solidFill>
                <a:ea typeface="宋体" pitchFamily="-83" charset="-122"/>
                <a:cs typeface="宋体" pitchFamily="-83" charset="-122"/>
              </a:rPr>
              <a:t>west</a:t>
            </a:r>
            <a:r>
              <a:rPr lang="en-US" altLang="zh-CN" sz="3200" b="1">
                <a:solidFill>
                  <a:srgbClr val="CC3300"/>
                </a:solidFill>
                <a:ea typeface="宋体" pitchFamily="-83" charset="-122"/>
                <a:cs typeface="宋体" pitchFamily="-83" charset="-122"/>
              </a:rPr>
              <a:t> to China</a:t>
            </a:r>
          </a:p>
        </p:txBody>
      </p:sp>
      <p:pic>
        <p:nvPicPr>
          <p:cNvPr id="54284" name="Picture 1036" descr="World copy"/>
          <p:cNvPicPr>
            <a:picLocks noChangeAspect="1" noChangeArrowheads="1"/>
          </p:cNvPicPr>
          <p:nvPr/>
        </p:nvPicPr>
        <p:blipFill>
          <a:blip r:embed="rId3"/>
          <a:srcRect/>
          <a:stretch>
            <a:fillRect/>
          </a:stretch>
        </p:blipFill>
        <p:spPr bwMode="auto">
          <a:xfrm>
            <a:off x="3146425" y="-165100"/>
            <a:ext cx="5791200" cy="4724400"/>
          </a:xfrm>
          <a:prstGeom prst="rect">
            <a:avLst/>
          </a:prstGeom>
          <a:noFill/>
          <a:effectLst/>
        </p:spPr>
      </p:pic>
      <p:sp>
        <p:nvSpPr>
          <p:cNvPr id="54286" name="Text Box 1038"/>
          <p:cNvSpPr txBox="1">
            <a:spLocks noChangeArrowheads="1"/>
          </p:cNvSpPr>
          <p:nvPr/>
        </p:nvSpPr>
        <p:spPr bwMode="auto">
          <a:xfrm>
            <a:off x="5843588" y="2570163"/>
            <a:ext cx="1009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CHINA</a:t>
            </a:r>
          </a:p>
        </p:txBody>
      </p:sp>
      <p:sp>
        <p:nvSpPr>
          <p:cNvPr id="54287" name="Text Box 1039"/>
          <p:cNvSpPr txBox="1">
            <a:spLocks noChangeArrowheads="1"/>
          </p:cNvSpPr>
          <p:nvPr/>
        </p:nvSpPr>
        <p:spPr bwMode="auto">
          <a:xfrm>
            <a:off x="3787775" y="2689225"/>
            <a:ext cx="1035050" cy="366713"/>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BABEL</a:t>
            </a:r>
          </a:p>
        </p:txBody>
      </p:sp>
      <p:sp>
        <p:nvSpPr>
          <p:cNvPr id="54288" name="Text Box 1040"/>
          <p:cNvSpPr txBox="1">
            <a:spLocks noChangeArrowheads="1"/>
          </p:cNvSpPr>
          <p:nvPr/>
        </p:nvSpPr>
        <p:spPr bwMode="auto">
          <a:xfrm>
            <a:off x="5229225" y="1306513"/>
            <a:ext cx="1403350" cy="641350"/>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sz="3600">
                <a:solidFill>
                  <a:schemeClr val="bg1"/>
                </a:solidFill>
                <a:latin typeface="Arial Black" pitchFamily="-83" charset="0"/>
              </a:rPr>
              <a:t>ASIA</a:t>
            </a:r>
          </a:p>
        </p:txBody>
      </p:sp>
      <p:sp>
        <p:nvSpPr>
          <p:cNvPr id="54289" name="Text Box 1041"/>
          <p:cNvSpPr txBox="1">
            <a:spLocks noChangeArrowheads="1"/>
          </p:cNvSpPr>
          <p:nvPr/>
        </p:nvSpPr>
        <p:spPr bwMode="auto">
          <a:xfrm>
            <a:off x="3149600" y="3910013"/>
            <a:ext cx="1136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chemeClr val="bg1"/>
                </a:solidFill>
                <a:latin typeface="Arial Black" pitchFamily="-83" charset="0"/>
              </a:rPr>
              <a:t>AFRICA</a:t>
            </a:r>
          </a:p>
        </p:txBody>
      </p:sp>
      <p:sp>
        <p:nvSpPr>
          <p:cNvPr id="54290" name="Text Box 1042"/>
          <p:cNvSpPr txBox="1">
            <a:spLocks noChangeArrowheads="1"/>
          </p:cNvSpPr>
          <p:nvPr/>
        </p:nvSpPr>
        <p:spPr bwMode="auto">
          <a:xfrm>
            <a:off x="3049588" y="1460500"/>
            <a:ext cx="1238250" cy="366713"/>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chemeClr val="bg1"/>
                </a:solidFill>
                <a:latin typeface="Arial Black" pitchFamily="-83" charset="0"/>
              </a:rPr>
              <a:t>EUROPE</a:t>
            </a:r>
          </a:p>
        </p:txBody>
      </p:sp>
      <p:sp>
        <p:nvSpPr>
          <p:cNvPr id="54292" name="AutoShape 1044"/>
          <p:cNvSpPr>
            <a:spLocks noChangeArrowheads="1"/>
          </p:cNvSpPr>
          <p:nvPr/>
        </p:nvSpPr>
        <p:spPr bwMode="auto">
          <a:xfrm>
            <a:off x="4195763" y="2339975"/>
            <a:ext cx="1946275" cy="1233488"/>
          </a:xfrm>
          <a:custGeom>
            <a:avLst/>
            <a:gdLst>
              <a:gd name="G0" fmla="+- -3978957 0 0"/>
              <a:gd name="G1" fmla="+- -9154641 0 0"/>
              <a:gd name="G2" fmla="+- -3978957 0 -9154641"/>
              <a:gd name="G3" fmla="+- 10800 0 0"/>
              <a:gd name="G4" fmla="+- 0 0 -3978957"/>
              <a:gd name="T0" fmla="*/ 360 256 1"/>
              <a:gd name="T1" fmla="*/ 0 256 1"/>
              <a:gd name="G5" fmla="+- G2 T0 T1"/>
              <a:gd name="G6" fmla="?: G2 G2 G5"/>
              <a:gd name="G7" fmla="+- 0 0 G6"/>
              <a:gd name="G8" fmla="+- 6302 0 0"/>
              <a:gd name="G9" fmla="+- 0 0 -9154641"/>
              <a:gd name="G10" fmla="+- 6302 0 2700"/>
              <a:gd name="G11" fmla="cos G10 -3978957"/>
              <a:gd name="G12" fmla="sin G10 -3978957"/>
              <a:gd name="G13" fmla="cos 13500 -3978957"/>
              <a:gd name="G14" fmla="sin 13500 -3978957"/>
              <a:gd name="G15" fmla="+- G11 10800 0"/>
              <a:gd name="G16" fmla="+- G12 10800 0"/>
              <a:gd name="G17" fmla="+- G13 10800 0"/>
              <a:gd name="G18" fmla="+- G14 10800 0"/>
              <a:gd name="G19" fmla="*/ 6302 1 2"/>
              <a:gd name="G20" fmla="+- G19 5400 0"/>
              <a:gd name="G21" fmla="cos G20 -3978957"/>
              <a:gd name="G22" fmla="sin G20 -3978957"/>
              <a:gd name="G23" fmla="+- G21 10800 0"/>
              <a:gd name="G24" fmla="+- G12 G23 G22"/>
              <a:gd name="G25" fmla="+- G22 G23 G11"/>
              <a:gd name="G26" fmla="cos 10800 -3978957"/>
              <a:gd name="G27" fmla="sin 10800 -3978957"/>
              <a:gd name="G28" fmla="cos 6302 -3978957"/>
              <a:gd name="G29" fmla="sin 6302 -3978957"/>
              <a:gd name="G30" fmla="+- G26 10800 0"/>
              <a:gd name="G31" fmla="+- G27 10800 0"/>
              <a:gd name="G32" fmla="+- G28 10800 0"/>
              <a:gd name="G33" fmla="+- G29 10800 0"/>
              <a:gd name="G34" fmla="+- G19 5400 0"/>
              <a:gd name="G35" fmla="cos G34 -9154641"/>
              <a:gd name="G36" fmla="sin G34 -9154641"/>
              <a:gd name="G37" fmla="+/ -9154641 -3978957 2"/>
              <a:gd name="T2" fmla="*/ 180 256 1"/>
              <a:gd name="T3" fmla="*/ 0 256 1"/>
              <a:gd name="G38" fmla="+- G37 T2 T3"/>
              <a:gd name="G39" fmla="?: G2 G37 G38"/>
              <a:gd name="G40" fmla="cos 10800 G39"/>
              <a:gd name="G41" fmla="sin 10800 G39"/>
              <a:gd name="G42" fmla="cos 6302 G39"/>
              <a:gd name="G43" fmla="sin 6302 G39"/>
              <a:gd name="G44" fmla="+- G40 10800 0"/>
              <a:gd name="G45" fmla="+- G41 10800 0"/>
              <a:gd name="G46" fmla="+- G42 10800 0"/>
              <a:gd name="G47" fmla="+- G43 10800 0"/>
              <a:gd name="G48" fmla="+- G35 10800 0"/>
              <a:gd name="G49" fmla="+- G36 10800 0"/>
              <a:gd name="T4" fmla="*/ 8887 w 21600"/>
              <a:gd name="T5" fmla="*/ 170 h 21600"/>
              <a:gd name="T6" fmla="*/ 4279 w 21600"/>
              <a:gd name="T7" fmla="*/ 5268 h 21600"/>
              <a:gd name="T8" fmla="*/ 9683 w 21600"/>
              <a:gd name="T9" fmla="*/ 4597 h 21600"/>
              <a:gd name="T10" fmla="*/ 17403 w 21600"/>
              <a:gd name="T11" fmla="*/ -975 h 21600"/>
              <a:gd name="T12" fmla="*/ 19299 w 21600"/>
              <a:gd name="T13" fmla="*/ 5762 h 21600"/>
              <a:gd name="T14" fmla="*/ 12561 w 21600"/>
              <a:gd name="T15" fmla="*/ 76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3882" y="5303"/>
                </a:moveTo>
                <a:cubicBezTo>
                  <a:pt x="12941" y="4775"/>
                  <a:pt x="11879" y="4497"/>
                  <a:pt x="10800" y="4497"/>
                </a:cubicBezTo>
                <a:cubicBezTo>
                  <a:pt x="8949" y="4497"/>
                  <a:pt x="7191" y="5311"/>
                  <a:pt x="5994" y="6722"/>
                </a:cubicBezTo>
                <a:lnTo>
                  <a:pt x="2564" y="3813"/>
                </a:lnTo>
                <a:cubicBezTo>
                  <a:pt x="4616" y="1394"/>
                  <a:pt x="7628" y="-1"/>
                  <a:pt x="10800" y="-1"/>
                </a:cubicBezTo>
                <a:cubicBezTo>
                  <a:pt x="12650" y="-1"/>
                  <a:pt x="14469" y="475"/>
                  <a:pt x="16083" y="1380"/>
                </a:cubicBezTo>
                <a:lnTo>
                  <a:pt x="17403" y="-975"/>
                </a:lnTo>
                <a:lnTo>
                  <a:pt x="19299" y="5762"/>
                </a:lnTo>
                <a:lnTo>
                  <a:pt x="12561" y="7658"/>
                </a:lnTo>
                <a:lnTo>
                  <a:pt x="13882" y="5303"/>
                </a:lnTo>
                <a:close/>
              </a:path>
            </a:pathLst>
          </a:custGeom>
          <a:solidFill>
            <a:srgbClr val="FFFF00"/>
          </a:solidFill>
          <a:ln w="12700">
            <a:solidFill>
              <a:schemeClr val="tx1"/>
            </a:solidFill>
            <a:miter lim="800000"/>
            <a:headEnd/>
            <a:tailEnd/>
          </a:ln>
          <a:effectLst>
            <a:outerShdw blurRad="63500" dist="46662" dir="3284183" algn="ctr" rotWithShape="0">
              <a:schemeClr val="tx1">
                <a:alpha val="74998"/>
              </a:schemeClr>
            </a:outerShdw>
          </a:effectLst>
        </p:spPr>
        <p:txBody>
          <a:bodyPr wrap="none" lIns="92075" tIns="46038" rIns="92075" bIns="46038" anchor="ctr">
            <a:prstTxWarp prst="textNoShape">
              <a:avLst/>
            </a:prstTxWarp>
          </a:bodyPr>
          <a:lstStyle/>
          <a:p>
            <a:endParaRPr lang="en-US"/>
          </a:p>
        </p:txBody>
      </p:sp>
      <p:pic>
        <p:nvPicPr>
          <p:cNvPr id="54293" name="Picture 1045" descr="Compass"/>
          <p:cNvPicPr>
            <a:picLocks noChangeAspect="1" noChangeArrowheads="1"/>
          </p:cNvPicPr>
          <p:nvPr/>
        </p:nvPicPr>
        <p:blipFill>
          <a:blip r:embed="rId4"/>
          <a:srcRect/>
          <a:stretch>
            <a:fillRect/>
          </a:stretch>
        </p:blipFill>
        <p:spPr bwMode="auto">
          <a:xfrm>
            <a:off x="7656513" y="2970213"/>
            <a:ext cx="1028700" cy="1133475"/>
          </a:xfrm>
          <a:prstGeom prst="rect">
            <a:avLst/>
          </a:prstGeom>
          <a:noFill/>
        </p:spPr>
      </p:pic>
      <p:sp>
        <p:nvSpPr>
          <p:cNvPr id="54299" name="Text Box 1051"/>
          <p:cNvSpPr txBox="1">
            <a:spLocks noChangeArrowheads="1"/>
          </p:cNvSpPr>
          <p:nvPr/>
        </p:nvSpPr>
        <p:spPr bwMode="auto">
          <a:xfrm>
            <a:off x="6850063" y="494823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4300" name="Text Box 1052"/>
          <p:cNvSpPr txBox="1">
            <a:spLocks noChangeArrowheads="1"/>
          </p:cNvSpPr>
          <p:nvPr/>
        </p:nvSpPr>
        <p:spPr bwMode="auto">
          <a:xfrm>
            <a:off x="3308350" y="494823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4301" name="Text Box 1053"/>
          <p:cNvSpPr txBox="1">
            <a:spLocks noChangeArrowheads="1"/>
          </p:cNvSpPr>
          <p:nvPr/>
        </p:nvSpPr>
        <p:spPr bwMode="auto">
          <a:xfrm>
            <a:off x="4927600" y="494823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4302" name="Text Box 1054"/>
          <p:cNvSpPr txBox="1">
            <a:spLocks noChangeArrowheads="1"/>
          </p:cNvSpPr>
          <p:nvPr/>
        </p:nvSpPr>
        <p:spPr bwMode="auto">
          <a:xfrm>
            <a:off x="1687513" y="4948238"/>
            <a:ext cx="609600" cy="1006475"/>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6000" b="1">
                <a:solidFill>
                  <a:schemeClr val="tx2"/>
                </a:solidFill>
                <a:latin typeface="Times New Roman" pitchFamily="-83" charset="0"/>
                <a:ea typeface="宋体" pitchFamily="-83" charset="-122"/>
                <a:cs typeface="宋体" pitchFamily="-83" charset="-122"/>
              </a:rPr>
              <a:t>=</a:t>
            </a:r>
          </a:p>
        </p:txBody>
      </p:sp>
      <p:grpSp>
        <p:nvGrpSpPr>
          <p:cNvPr id="54314" name="Group 1066"/>
          <p:cNvGrpSpPr>
            <a:grpSpLocks/>
          </p:cNvGrpSpPr>
          <p:nvPr/>
        </p:nvGrpSpPr>
        <p:grpSpPr bwMode="auto">
          <a:xfrm>
            <a:off x="184150" y="4714875"/>
            <a:ext cx="1589088" cy="1811338"/>
            <a:chOff x="116" y="2970"/>
            <a:chExt cx="1001" cy="1141"/>
          </a:xfrm>
        </p:grpSpPr>
        <p:sp>
          <p:nvSpPr>
            <p:cNvPr id="54303" name="Text Box 1055"/>
            <p:cNvSpPr txBox="1">
              <a:spLocks noChangeArrowheads="1"/>
            </p:cNvSpPr>
            <p:nvPr/>
          </p:nvSpPr>
          <p:spPr bwMode="auto">
            <a:xfrm>
              <a:off x="116" y="3823"/>
              <a:ext cx="100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MIGRATE</a:t>
              </a:r>
            </a:p>
          </p:txBody>
        </p:sp>
        <p:pic>
          <p:nvPicPr>
            <p:cNvPr id="54305" name="Picture 1057" descr="Migrate copy"/>
            <p:cNvPicPr>
              <a:picLocks noChangeAspect="1" noChangeArrowheads="1"/>
            </p:cNvPicPr>
            <p:nvPr/>
          </p:nvPicPr>
          <p:blipFill>
            <a:blip r:embed="rId5"/>
            <a:srcRect/>
            <a:stretch>
              <a:fillRect/>
            </a:stretch>
          </p:blipFill>
          <p:spPr bwMode="auto">
            <a:xfrm>
              <a:off x="181" y="2970"/>
              <a:ext cx="864" cy="864"/>
            </a:xfrm>
            <a:prstGeom prst="rect">
              <a:avLst/>
            </a:prstGeom>
            <a:noFill/>
            <a:effectLst>
              <a:outerShdw blurRad="63500" dist="53882" dir="2700000" algn="ctr" rotWithShape="0">
                <a:schemeClr val="tx1">
                  <a:alpha val="74998"/>
                </a:schemeClr>
              </a:outerShdw>
            </a:effectLst>
          </p:spPr>
        </p:pic>
      </p:grpSp>
      <p:grpSp>
        <p:nvGrpSpPr>
          <p:cNvPr id="54315" name="Group 1067"/>
          <p:cNvGrpSpPr>
            <a:grpSpLocks/>
          </p:cNvGrpSpPr>
          <p:nvPr/>
        </p:nvGrpSpPr>
        <p:grpSpPr bwMode="auto">
          <a:xfrm>
            <a:off x="2216150" y="4967288"/>
            <a:ext cx="1250950" cy="1558925"/>
            <a:chOff x="1396" y="3129"/>
            <a:chExt cx="788" cy="982"/>
          </a:xfrm>
        </p:grpSpPr>
        <p:pic>
          <p:nvPicPr>
            <p:cNvPr id="54306" name="Picture 1058" descr="Great"/>
            <p:cNvPicPr>
              <a:picLocks noChangeAspect="1" noChangeArrowheads="1"/>
            </p:cNvPicPr>
            <p:nvPr/>
          </p:nvPicPr>
          <p:blipFill>
            <a:blip r:embed="rId6"/>
            <a:srcRect/>
            <a:stretch>
              <a:fillRect/>
            </a:stretch>
          </p:blipFill>
          <p:spPr bwMode="auto">
            <a:xfrm>
              <a:off x="1551" y="3129"/>
              <a:ext cx="576" cy="672"/>
            </a:xfrm>
            <a:prstGeom prst="rect">
              <a:avLst/>
            </a:prstGeom>
            <a:noFill/>
            <a:effectLst>
              <a:outerShdw blurRad="63500" dist="53882" dir="2700000" algn="ctr" rotWithShape="0">
                <a:schemeClr val="tx1">
                  <a:alpha val="74998"/>
                </a:schemeClr>
              </a:outerShdw>
            </a:effectLst>
          </p:spPr>
        </p:pic>
        <p:sp>
          <p:nvSpPr>
            <p:cNvPr id="54310" name="Text Box 1062"/>
            <p:cNvSpPr txBox="1">
              <a:spLocks noChangeArrowheads="1"/>
            </p:cNvSpPr>
            <p:nvPr/>
          </p:nvSpPr>
          <p:spPr bwMode="auto">
            <a:xfrm>
              <a:off x="1396" y="3823"/>
              <a:ext cx="788"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GREAT</a:t>
              </a:r>
            </a:p>
          </p:txBody>
        </p:sp>
      </p:grpSp>
      <p:grpSp>
        <p:nvGrpSpPr>
          <p:cNvPr id="54316" name="Group 1068"/>
          <p:cNvGrpSpPr>
            <a:grpSpLocks/>
          </p:cNvGrpSpPr>
          <p:nvPr/>
        </p:nvGrpSpPr>
        <p:grpSpPr bwMode="auto">
          <a:xfrm>
            <a:off x="3854450" y="5097463"/>
            <a:ext cx="1520825" cy="1428750"/>
            <a:chOff x="2428" y="3211"/>
            <a:chExt cx="958" cy="900"/>
          </a:xfrm>
        </p:grpSpPr>
        <p:pic>
          <p:nvPicPr>
            <p:cNvPr id="54307" name="Picture 1059" descr="Division"/>
            <p:cNvPicPr>
              <a:picLocks noChangeAspect="1" noChangeArrowheads="1"/>
            </p:cNvPicPr>
            <p:nvPr/>
          </p:nvPicPr>
          <p:blipFill>
            <a:blip r:embed="rId7"/>
            <a:srcRect/>
            <a:stretch>
              <a:fillRect/>
            </a:stretch>
          </p:blipFill>
          <p:spPr bwMode="auto">
            <a:xfrm>
              <a:off x="2547" y="3211"/>
              <a:ext cx="540" cy="510"/>
            </a:xfrm>
            <a:prstGeom prst="rect">
              <a:avLst/>
            </a:prstGeom>
            <a:noFill/>
            <a:effectLst>
              <a:outerShdw blurRad="63500" dist="53882" dir="2700000" algn="ctr" rotWithShape="0">
                <a:schemeClr val="tx1">
                  <a:alpha val="74998"/>
                </a:schemeClr>
              </a:outerShdw>
            </a:effectLst>
          </p:spPr>
        </p:pic>
        <p:sp>
          <p:nvSpPr>
            <p:cNvPr id="54311" name="Text Box 1063"/>
            <p:cNvSpPr txBox="1">
              <a:spLocks noChangeArrowheads="1"/>
            </p:cNvSpPr>
            <p:nvPr/>
          </p:nvSpPr>
          <p:spPr bwMode="auto">
            <a:xfrm>
              <a:off x="2428" y="3823"/>
              <a:ext cx="958"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DIVISION</a:t>
              </a:r>
            </a:p>
          </p:txBody>
        </p:sp>
      </p:grpSp>
      <p:grpSp>
        <p:nvGrpSpPr>
          <p:cNvPr id="54318" name="Group 1070"/>
          <p:cNvGrpSpPr>
            <a:grpSpLocks/>
          </p:cNvGrpSpPr>
          <p:nvPr/>
        </p:nvGrpSpPr>
        <p:grpSpPr bwMode="auto">
          <a:xfrm>
            <a:off x="5638800" y="4962525"/>
            <a:ext cx="1171575" cy="1563688"/>
            <a:chOff x="3552" y="3126"/>
            <a:chExt cx="738" cy="985"/>
          </a:xfrm>
        </p:grpSpPr>
        <p:pic>
          <p:nvPicPr>
            <p:cNvPr id="54308" name="Picture 1060" descr="West"/>
            <p:cNvPicPr>
              <a:picLocks noChangeAspect="1" noChangeArrowheads="1"/>
            </p:cNvPicPr>
            <p:nvPr/>
          </p:nvPicPr>
          <p:blipFill>
            <a:blip r:embed="rId8"/>
            <a:srcRect/>
            <a:stretch>
              <a:fillRect/>
            </a:stretch>
          </p:blipFill>
          <p:spPr bwMode="auto">
            <a:xfrm>
              <a:off x="3552" y="3126"/>
              <a:ext cx="738" cy="636"/>
            </a:xfrm>
            <a:prstGeom prst="rect">
              <a:avLst/>
            </a:prstGeom>
            <a:noFill/>
            <a:effectLst>
              <a:outerShdw blurRad="63500" dist="53882" dir="2700000" algn="ctr" rotWithShape="0">
                <a:schemeClr val="tx1">
                  <a:alpha val="74998"/>
                </a:schemeClr>
              </a:outerShdw>
            </a:effectLst>
          </p:spPr>
        </p:pic>
        <p:sp>
          <p:nvSpPr>
            <p:cNvPr id="54312" name="Text Box 1064"/>
            <p:cNvSpPr txBox="1">
              <a:spLocks noChangeArrowheads="1"/>
            </p:cNvSpPr>
            <p:nvPr/>
          </p:nvSpPr>
          <p:spPr bwMode="auto">
            <a:xfrm>
              <a:off x="3611" y="3823"/>
              <a:ext cx="670"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WEST</a:t>
              </a:r>
            </a:p>
          </p:txBody>
        </p:sp>
      </p:grpSp>
      <p:grpSp>
        <p:nvGrpSpPr>
          <p:cNvPr id="54317" name="Group 1069"/>
          <p:cNvGrpSpPr>
            <a:grpSpLocks/>
          </p:cNvGrpSpPr>
          <p:nvPr/>
        </p:nvGrpSpPr>
        <p:grpSpPr bwMode="auto">
          <a:xfrm>
            <a:off x="7275513" y="4899025"/>
            <a:ext cx="1639887" cy="1627188"/>
            <a:chOff x="4583" y="3086"/>
            <a:chExt cx="1033" cy="1025"/>
          </a:xfrm>
        </p:grpSpPr>
        <p:pic>
          <p:nvPicPr>
            <p:cNvPr id="54309" name="Picture 1061" descr="Walking"/>
            <p:cNvPicPr>
              <a:picLocks noChangeAspect="1" noChangeArrowheads="1"/>
            </p:cNvPicPr>
            <p:nvPr/>
          </p:nvPicPr>
          <p:blipFill>
            <a:blip r:embed="rId9"/>
            <a:srcRect/>
            <a:stretch>
              <a:fillRect/>
            </a:stretch>
          </p:blipFill>
          <p:spPr bwMode="auto">
            <a:xfrm>
              <a:off x="4783" y="3086"/>
              <a:ext cx="708" cy="696"/>
            </a:xfrm>
            <a:prstGeom prst="rect">
              <a:avLst/>
            </a:prstGeom>
            <a:noFill/>
            <a:effectLst>
              <a:outerShdw blurRad="63500" dist="53882" dir="2700000" algn="ctr" rotWithShape="0">
                <a:schemeClr val="tx1">
                  <a:alpha val="74998"/>
                </a:schemeClr>
              </a:outerShdw>
            </a:effectLst>
          </p:spPr>
        </p:pic>
        <p:sp>
          <p:nvSpPr>
            <p:cNvPr id="54313" name="Text Box 1065"/>
            <p:cNvSpPr txBox="1">
              <a:spLocks noChangeArrowheads="1"/>
            </p:cNvSpPr>
            <p:nvPr/>
          </p:nvSpPr>
          <p:spPr bwMode="auto">
            <a:xfrm>
              <a:off x="4583" y="3823"/>
              <a:ext cx="1033"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WALKING</a:t>
              </a: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4292"/>
                                        </p:tgtEl>
                                        <p:attrNameLst>
                                          <p:attrName>style.visibility</p:attrName>
                                        </p:attrNameLst>
                                      </p:cBhvr>
                                      <p:to>
                                        <p:strVal val="visible"/>
                                      </p:to>
                                    </p:set>
                                    <p:animEffect transition="in" filter="wipe(left)">
                                      <p:cBhvr>
                                        <p:cTn id="12" dur="500"/>
                                        <p:tgtEl>
                                          <p:spTgt spid="5429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4314"/>
                                        </p:tgtEl>
                                        <p:attrNameLst>
                                          <p:attrName>style.visibility</p:attrName>
                                        </p:attrNameLst>
                                      </p:cBhvr>
                                      <p:to>
                                        <p:strVal val="visible"/>
                                      </p:to>
                                    </p:set>
                                    <p:anim calcmode="lin" valueType="num">
                                      <p:cBhvr>
                                        <p:cTn id="17" dur="500" fill="hold"/>
                                        <p:tgtEl>
                                          <p:spTgt spid="54314"/>
                                        </p:tgtEl>
                                        <p:attrNameLst>
                                          <p:attrName>ppt_w</p:attrName>
                                        </p:attrNameLst>
                                      </p:cBhvr>
                                      <p:tavLst>
                                        <p:tav tm="0">
                                          <p:val>
                                            <p:fltVal val="0"/>
                                          </p:val>
                                        </p:tav>
                                        <p:tav tm="100000">
                                          <p:val>
                                            <p:strVal val="#ppt_w"/>
                                          </p:val>
                                        </p:tav>
                                      </p:tavLst>
                                    </p:anim>
                                    <p:anim calcmode="lin" valueType="num">
                                      <p:cBhvr>
                                        <p:cTn id="18" dur="500" fill="hold"/>
                                        <p:tgtEl>
                                          <p:spTgt spid="5431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302"/>
                                        </p:tgtEl>
                                        <p:attrNameLst>
                                          <p:attrName>style.visibility</p:attrName>
                                        </p:attrNameLst>
                                      </p:cBhvr>
                                      <p:to>
                                        <p:strVal val="visible"/>
                                      </p:to>
                                    </p:set>
                                  </p:childTnLst>
                                </p:cTn>
                              </p:par>
                            </p:childTnLst>
                          </p:cTn>
                        </p:par>
                        <p:par>
                          <p:cTn id="23" fill="hold">
                            <p:stCondLst>
                              <p:cond delay="0"/>
                            </p:stCondLst>
                            <p:childTnLst>
                              <p:par>
                                <p:cTn id="24" presetID="23" presetClass="entr" presetSubtype="16" fill="hold" nodeType="afterEffect">
                                  <p:stCondLst>
                                    <p:cond delay="0"/>
                                  </p:stCondLst>
                                  <p:childTnLst>
                                    <p:set>
                                      <p:cBhvr>
                                        <p:cTn id="25" dur="1" fill="hold">
                                          <p:stCondLst>
                                            <p:cond delay="0"/>
                                          </p:stCondLst>
                                        </p:cTn>
                                        <p:tgtEl>
                                          <p:spTgt spid="54315"/>
                                        </p:tgtEl>
                                        <p:attrNameLst>
                                          <p:attrName>style.visibility</p:attrName>
                                        </p:attrNameLst>
                                      </p:cBhvr>
                                      <p:to>
                                        <p:strVal val="visible"/>
                                      </p:to>
                                    </p:set>
                                    <p:anim calcmode="lin" valueType="num">
                                      <p:cBhvr>
                                        <p:cTn id="26" dur="500" fill="hold"/>
                                        <p:tgtEl>
                                          <p:spTgt spid="54315"/>
                                        </p:tgtEl>
                                        <p:attrNameLst>
                                          <p:attrName>ppt_w</p:attrName>
                                        </p:attrNameLst>
                                      </p:cBhvr>
                                      <p:tavLst>
                                        <p:tav tm="0">
                                          <p:val>
                                            <p:fltVal val="0"/>
                                          </p:val>
                                        </p:tav>
                                        <p:tav tm="100000">
                                          <p:val>
                                            <p:strVal val="#ppt_w"/>
                                          </p:val>
                                        </p:tav>
                                      </p:tavLst>
                                    </p:anim>
                                    <p:anim calcmode="lin" valueType="num">
                                      <p:cBhvr>
                                        <p:cTn id="27" dur="500" fill="hold"/>
                                        <p:tgtEl>
                                          <p:spTgt spid="5431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4300"/>
                                        </p:tgtEl>
                                        <p:attrNameLst>
                                          <p:attrName>style.visibility</p:attrName>
                                        </p:attrNameLst>
                                      </p:cBhvr>
                                      <p:to>
                                        <p:strVal val="visible"/>
                                      </p:to>
                                    </p:set>
                                  </p:childTnLst>
                                </p:cTn>
                              </p:par>
                            </p:childTnLst>
                          </p:cTn>
                        </p:par>
                        <p:par>
                          <p:cTn id="32" fill="hold">
                            <p:stCondLst>
                              <p:cond delay="0"/>
                            </p:stCondLst>
                            <p:childTnLst>
                              <p:par>
                                <p:cTn id="33" presetID="23" presetClass="entr" presetSubtype="16" fill="hold" nodeType="afterEffect">
                                  <p:stCondLst>
                                    <p:cond delay="0"/>
                                  </p:stCondLst>
                                  <p:childTnLst>
                                    <p:set>
                                      <p:cBhvr>
                                        <p:cTn id="34" dur="1" fill="hold">
                                          <p:stCondLst>
                                            <p:cond delay="0"/>
                                          </p:stCondLst>
                                        </p:cTn>
                                        <p:tgtEl>
                                          <p:spTgt spid="54316"/>
                                        </p:tgtEl>
                                        <p:attrNameLst>
                                          <p:attrName>style.visibility</p:attrName>
                                        </p:attrNameLst>
                                      </p:cBhvr>
                                      <p:to>
                                        <p:strVal val="visible"/>
                                      </p:to>
                                    </p:set>
                                    <p:anim calcmode="lin" valueType="num">
                                      <p:cBhvr>
                                        <p:cTn id="35" dur="500" fill="hold"/>
                                        <p:tgtEl>
                                          <p:spTgt spid="54316"/>
                                        </p:tgtEl>
                                        <p:attrNameLst>
                                          <p:attrName>ppt_w</p:attrName>
                                        </p:attrNameLst>
                                      </p:cBhvr>
                                      <p:tavLst>
                                        <p:tav tm="0">
                                          <p:val>
                                            <p:fltVal val="0"/>
                                          </p:val>
                                        </p:tav>
                                        <p:tav tm="100000">
                                          <p:val>
                                            <p:strVal val="#ppt_w"/>
                                          </p:val>
                                        </p:tav>
                                      </p:tavLst>
                                    </p:anim>
                                    <p:anim calcmode="lin" valueType="num">
                                      <p:cBhvr>
                                        <p:cTn id="36" dur="500" fill="hold"/>
                                        <p:tgtEl>
                                          <p:spTgt spid="5431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301"/>
                                        </p:tgtEl>
                                        <p:attrNameLst>
                                          <p:attrName>style.visibility</p:attrName>
                                        </p:attrNameLst>
                                      </p:cBhvr>
                                      <p:to>
                                        <p:strVal val="visible"/>
                                      </p:to>
                                    </p:set>
                                  </p:childTnLst>
                                </p:cTn>
                              </p:par>
                            </p:childTnLst>
                          </p:cTn>
                        </p:par>
                        <p:par>
                          <p:cTn id="41" fill="hold">
                            <p:stCondLst>
                              <p:cond delay="0"/>
                            </p:stCondLst>
                            <p:childTnLst>
                              <p:par>
                                <p:cTn id="42" presetID="23" presetClass="entr" presetSubtype="16" fill="hold" nodeType="afterEffect">
                                  <p:stCondLst>
                                    <p:cond delay="0"/>
                                  </p:stCondLst>
                                  <p:childTnLst>
                                    <p:set>
                                      <p:cBhvr>
                                        <p:cTn id="43" dur="1" fill="hold">
                                          <p:stCondLst>
                                            <p:cond delay="0"/>
                                          </p:stCondLst>
                                        </p:cTn>
                                        <p:tgtEl>
                                          <p:spTgt spid="54318"/>
                                        </p:tgtEl>
                                        <p:attrNameLst>
                                          <p:attrName>style.visibility</p:attrName>
                                        </p:attrNameLst>
                                      </p:cBhvr>
                                      <p:to>
                                        <p:strVal val="visible"/>
                                      </p:to>
                                    </p:set>
                                    <p:anim calcmode="lin" valueType="num">
                                      <p:cBhvr>
                                        <p:cTn id="44" dur="500" fill="hold"/>
                                        <p:tgtEl>
                                          <p:spTgt spid="54318"/>
                                        </p:tgtEl>
                                        <p:attrNameLst>
                                          <p:attrName>ppt_w</p:attrName>
                                        </p:attrNameLst>
                                      </p:cBhvr>
                                      <p:tavLst>
                                        <p:tav tm="0">
                                          <p:val>
                                            <p:fltVal val="0"/>
                                          </p:val>
                                        </p:tav>
                                        <p:tav tm="100000">
                                          <p:val>
                                            <p:strVal val="#ppt_w"/>
                                          </p:val>
                                        </p:tav>
                                      </p:tavLst>
                                    </p:anim>
                                    <p:anim calcmode="lin" valueType="num">
                                      <p:cBhvr>
                                        <p:cTn id="45" dur="500" fill="hold"/>
                                        <p:tgtEl>
                                          <p:spTgt spid="5431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4299"/>
                                        </p:tgtEl>
                                        <p:attrNameLst>
                                          <p:attrName>style.visibility</p:attrName>
                                        </p:attrNameLst>
                                      </p:cBhvr>
                                      <p:to>
                                        <p:strVal val="visible"/>
                                      </p:to>
                                    </p:set>
                                  </p:childTnLst>
                                </p:cTn>
                              </p:par>
                            </p:childTnLst>
                          </p:cTn>
                        </p:par>
                        <p:par>
                          <p:cTn id="50" fill="hold">
                            <p:stCondLst>
                              <p:cond delay="0"/>
                            </p:stCondLst>
                            <p:childTnLst>
                              <p:par>
                                <p:cTn id="51" presetID="23" presetClass="entr" presetSubtype="16" fill="hold" nodeType="afterEffect">
                                  <p:stCondLst>
                                    <p:cond delay="0"/>
                                  </p:stCondLst>
                                  <p:childTnLst>
                                    <p:set>
                                      <p:cBhvr>
                                        <p:cTn id="52" dur="1" fill="hold">
                                          <p:stCondLst>
                                            <p:cond delay="0"/>
                                          </p:stCondLst>
                                        </p:cTn>
                                        <p:tgtEl>
                                          <p:spTgt spid="54317"/>
                                        </p:tgtEl>
                                        <p:attrNameLst>
                                          <p:attrName>style.visibility</p:attrName>
                                        </p:attrNameLst>
                                      </p:cBhvr>
                                      <p:to>
                                        <p:strVal val="visible"/>
                                      </p:to>
                                    </p:set>
                                    <p:anim calcmode="lin" valueType="num">
                                      <p:cBhvr>
                                        <p:cTn id="53" dur="500" fill="hold"/>
                                        <p:tgtEl>
                                          <p:spTgt spid="54317"/>
                                        </p:tgtEl>
                                        <p:attrNameLst>
                                          <p:attrName>ppt_w</p:attrName>
                                        </p:attrNameLst>
                                      </p:cBhvr>
                                      <p:tavLst>
                                        <p:tav tm="0">
                                          <p:val>
                                            <p:fltVal val="0"/>
                                          </p:val>
                                        </p:tav>
                                        <p:tav tm="100000">
                                          <p:val>
                                            <p:strVal val="#ppt_w"/>
                                          </p:val>
                                        </p:tav>
                                      </p:tavLst>
                                    </p:anim>
                                    <p:anim calcmode="lin" valueType="num">
                                      <p:cBhvr>
                                        <p:cTn id="54" dur="500" fill="hold"/>
                                        <p:tgtEl>
                                          <p:spTgt spid="54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92" grpId="0" animBg="1"/>
      <p:bldP spid="54299" grpId="0"/>
      <p:bldP spid="54300" grpId="0"/>
      <p:bldP spid="54301" grpId="0"/>
      <p:bldP spid="5430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7" name="Text Box 2051"/>
          <p:cNvSpPr txBox="1">
            <a:spLocks noChangeArrowheads="1"/>
          </p:cNvSpPr>
          <p:nvPr/>
        </p:nvSpPr>
        <p:spPr bwMode="auto">
          <a:xfrm>
            <a:off x="990600" y="1828800"/>
            <a:ext cx="7620000" cy="4572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endParaRPr lang="zh-CN" altLang="en-US" sz="2400" b="1">
              <a:latin typeface="Impact" pitchFamily="-83" charset="0"/>
              <a:ea typeface="宋体" pitchFamily="-83" charset="-122"/>
              <a:cs typeface="宋体" pitchFamily="-83" charset="-122"/>
            </a:endParaRPr>
          </a:p>
        </p:txBody>
      </p:sp>
      <p:sp>
        <p:nvSpPr>
          <p:cNvPr id="47108" name="Text Box 2052"/>
          <p:cNvSpPr txBox="1">
            <a:spLocks noChangeArrowheads="1"/>
          </p:cNvSpPr>
          <p:nvPr/>
        </p:nvSpPr>
        <p:spPr bwMode="auto">
          <a:xfrm>
            <a:off x="320675" y="279400"/>
            <a:ext cx="8478838" cy="2193925"/>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3200">
                <a:solidFill>
                  <a:srgbClr val="3333CC"/>
                </a:solidFill>
                <a:ea typeface="宋体" pitchFamily="-83" charset="-122"/>
                <a:cs typeface="宋体" pitchFamily="-83" charset="-122"/>
              </a:rPr>
              <a:t>Then the LORD God formed man of </a:t>
            </a:r>
            <a:r>
              <a:rPr lang="en-US" altLang="zh-CN" sz="3200">
                <a:solidFill>
                  <a:srgbClr val="FF0033"/>
                </a:solidFill>
                <a:ea typeface="宋体" pitchFamily="-83" charset="-122"/>
                <a:cs typeface="宋体" pitchFamily="-83" charset="-122"/>
              </a:rPr>
              <a:t>dust</a:t>
            </a:r>
            <a:r>
              <a:rPr lang="en-US" altLang="zh-CN" sz="3200">
                <a:solidFill>
                  <a:srgbClr val="3333CC"/>
                </a:solidFill>
                <a:ea typeface="宋体" pitchFamily="-83" charset="-122"/>
                <a:cs typeface="宋体" pitchFamily="-83" charset="-122"/>
              </a:rPr>
              <a:t> from the ground, and </a:t>
            </a:r>
            <a:r>
              <a:rPr lang="en-US" altLang="zh-CN" sz="3200">
                <a:solidFill>
                  <a:srgbClr val="FF0033"/>
                </a:solidFill>
                <a:ea typeface="宋体" pitchFamily="-83" charset="-122"/>
                <a:cs typeface="宋体" pitchFamily="-83" charset="-122"/>
              </a:rPr>
              <a:t>breathed</a:t>
            </a:r>
            <a:r>
              <a:rPr lang="en-US" altLang="zh-CN" sz="3200">
                <a:solidFill>
                  <a:srgbClr val="3333CC"/>
                </a:solidFill>
                <a:ea typeface="宋体" pitchFamily="-83" charset="-122"/>
                <a:cs typeface="宋体" pitchFamily="-83" charset="-122"/>
              </a:rPr>
              <a:t> into his nostrils the breath of life; and man became a </a:t>
            </a:r>
            <a:r>
              <a:rPr lang="en-US" altLang="zh-CN" sz="3200">
                <a:solidFill>
                  <a:srgbClr val="FF0033"/>
                </a:solidFill>
                <a:ea typeface="宋体" pitchFamily="-83" charset="-122"/>
                <a:cs typeface="宋体" pitchFamily="-83" charset="-122"/>
              </a:rPr>
              <a:t>living</a:t>
            </a:r>
            <a:r>
              <a:rPr lang="en-US" altLang="zh-CN" sz="3200">
                <a:solidFill>
                  <a:srgbClr val="3333CC"/>
                </a:solidFill>
                <a:ea typeface="宋体" pitchFamily="-83" charset="-122"/>
                <a:cs typeface="宋体" pitchFamily="-83" charset="-122"/>
              </a:rPr>
              <a:t> being.</a:t>
            </a:r>
            <a:r>
              <a:rPr lang="en-US" altLang="zh-CN" sz="3200">
                <a:solidFill>
                  <a:schemeClr val="tx2"/>
                </a:solidFill>
                <a:ea typeface="宋体" pitchFamily="-83" charset="-122"/>
                <a:cs typeface="宋体" pitchFamily="-83" charset="-122"/>
              </a:rPr>
              <a:t> </a:t>
            </a:r>
          </a:p>
          <a:p>
            <a:pPr algn="r" eaLnBrk="0" hangingPunct="0">
              <a:spcBef>
                <a:spcPct val="5000"/>
              </a:spcBef>
            </a:pPr>
            <a:r>
              <a:rPr lang="en-US" altLang="zh-CN" sz="3200">
                <a:solidFill>
                  <a:srgbClr val="000099"/>
                </a:solidFill>
                <a:ea typeface="宋体" pitchFamily="-83" charset="-122"/>
                <a:cs typeface="宋体" pitchFamily="-83" charset="-122"/>
              </a:rPr>
              <a:t>Genesis 2:7</a:t>
            </a:r>
            <a:r>
              <a:rPr lang="en-US" altLang="zh-CN" sz="4000">
                <a:solidFill>
                  <a:schemeClr val="tx2"/>
                </a:solidFill>
                <a:latin typeface="Times New Roman" pitchFamily="-83" charset="0"/>
                <a:ea typeface="宋体" pitchFamily="-83" charset="-122"/>
                <a:cs typeface="宋体" pitchFamily="-83" charset="-122"/>
              </a:rPr>
              <a:t> </a:t>
            </a:r>
          </a:p>
        </p:txBody>
      </p:sp>
      <p:sp>
        <p:nvSpPr>
          <p:cNvPr id="59409" name="Text Box 3089"/>
          <p:cNvSpPr txBox="1">
            <a:spLocks noChangeArrowheads="1"/>
          </p:cNvSpPr>
          <p:nvPr/>
        </p:nvSpPr>
        <p:spPr bwMode="auto">
          <a:xfrm>
            <a:off x="4525963" y="5186363"/>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9410" name="Text Box 3090"/>
          <p:cNvSpPr txBox="1">
            <a:spLocks noChangeArrowheads="1"/>
          </p:cNvSpPr>
          <p:nvPr/>
        </p:nvSpPr>
        <p:spPr bwMode="auto">
          <a:xfrm>
            <a:off x="5016500" y="2752725"/>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59411" name="Text Box 3091"/>
          <p:cNvSpPr txBox="1">
            <a:spLocks noChangeArrowheads="1"/>
          </p:cNvSpPr>
          <p:nvPr/>
        </p:nvSpPr>
        <p:spPr bwMode="auto">
          <a:xfrm>
            <a:off x="2262188" y="2752725"/>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59420" name="Group 3100"/>
          <p:cNvGrpSpPr>
            <a:grpSpLocks/>
          </p:cNvGrpSpPr>
          <p:nvPr/>
        </p:nvGrpSpPr>
        <p:grpSpPr bwMode="auto">
          <a:xfrm>
            <a:off x="203200" y="2405063"/>
            <a:ext cx="1944688" cy="2108200"/>
            <a:chOff x="128" y="1515"/>
            <a:chExt cx="1225" cy="1328"/>
          </a:xfrm>
        </p:grpSpPr>
        <p:pic>
          <p:nvPicPr>
            <p:cNvPr id="59412" name="Picture 3092" descr="Create"/>
            <p:cNvPicPr>
              <a:picLocks noChangeAspect="1" noChangeArrowheads="1"/>
            </p:cNvPicPr>
            <p:nvPr/>
          </p:nvPicPr>
          <p:blipFill>
            <a:blip r:embed="rId3"/>
            <a:srcRect/>
            <a:stretch>
              <a:fillRect/>
            </a:stretch>
          </p:blipFill>
          <p:spPr bwMode="auto">
            <a:xfrm>
              <a:off x="193" y="1515"/>
              <a:ext cx="1158" cy="1062"/>
            </a:xfrm>
            <a:prstGeom prst="rect">
              <a:avLst/>
            </a:prstGeom>
            <a:noFill/>
            <a:effectLst>
              <a:outerShdw blurRad="63500" dist="38099" dir="2700000" algn="ctr" rotWithShape="0">
                <a:schemeClr val="tx1">
                  <a:alpha val="74998"/>
                </a:schemeClr>
              </a:outerShdw>
            </a:effectLst>
          </p:spPr>
        </p:pic>
        <p:sp>
          <p:nvSpPr>
            <p:cNvPr id="59416" name="Text Box 3096"/>
            <p:cNvSpPr txBox="1">
              <a:spLocks noChangeArrowheads="1"/>
            </p:cNvSpPr>
            <p:nvPr/>
          </p:nvSpPr>
          <p:spPr bwMode="auto">
            <a:xfrm>
              <a:off x="128" y="2555"/>
              <a:ext cx="1225"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TO CREATE</a:t>
              </a:r>
            </a:p>
          </p:txBody>
        </p:sp>
      </p:grpSp>
      <p:grpSp>
        <p:nvGrpSpPr>
          <p:cNvPr id="59421" name="Group 3101"/>
          <p:cNvGrpSpPr>
            <a:grpSpLocks/>
          </p:cNvGrpSpPr>
          <p:nvPr/>
        </p:nvGrpSpPr>
        <p:grpSpPr bwMode="auto">
          <a:xfrm>
            <a:off x="3116263" y="2439988"/>
            <a:ext cx="1752600" cy="2073275"/>
            <a:chOff x="1963" y="1537"/>
            <a:chExt cx="1104" cy="1306"/>
          </a:xfrm>
        </p:grpSpPr>
        <p:pic>
          <p:nvPicPr>
            <p:cNvPr id="59413" name="Picture 3093" descr="Talk"/>
            <p:cNvPicPr>
              <a:picLocks noChangeAspect="1" noChangeArrowheads="1"/>
            </p:cNvPicPr>
            <p:nvPr/>
          </p:nvPicPr>
          <p:blipFill>
            <a:blip r:embed="rId4"/>
            <a:srcRect/>
            <a:stretch>
              <a:fillRect/>
            </a:stretch>
          </p:blipFill>
          <p:spPr bwMode="auto">
            <a:xfrm>
              <a:off x="1963" y="1537"/>
              <a:ext cx="1104" cy="1020"/>
            </a:xfrm>
            <a:prstGeom prst="rect">
              <a:avLst/>
            </a:prstGeom>
            <a:noFill/>
            <a:effectLst>
              <a:outerShdw blurRad="63500" dist="38099" dir="2700000" algn="ctr" rotWithShape="0">
                <a:schemeClr val="tx1">
                  <a:alpha val="74998"/>
                </a:schemeClr>
              </a:outerShdw>
            </a:effectLst>
          </p:spPr>
        </p:pic>
        <p:sp>
          <p:nvSpPr>
            <p:cNvPr id="59418" name="Text Box 3098"/>
            <p:cNvSpPr txBox="1">
              <a:spLocks noChangeArrowheads="1"/>
            </p:cNvSpPr>
            <p:nvPr/>
          </p:nvSpPr>
          <p:spPr bwMode="auto">
            <a:xfrm>
              <a:off x="2081" y="2555"/>
              <a:ext cx="947"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TO TALK</a:t>
              </a:r>
            </a:p>
          </p:txBody>
        </p:sp>
      </p:grpSp>
      <p:grpSp>
        <p:nvGrpSpPr>
          <p:cNvPr id="59422" name="Group 3102"/>
          <p:cNvGrpSpPr>
            <a:grpSpLocks/>
          </p:cNvGrpSpPr>
          <p:nvPr/>
        </p:nvGrpSpPr>
        <p:grpSpPr bwMode="auto">
          <a:xfrm>
            <a:off x="5889625" y="2422525"/>
            <a:ext cx="1716088" cy="2090738"/>
            <a:chOff x="3710" y="1526"/>
            <a:chExt cx="1081" cy="1317"/>
          </a:xfrm>
        </p:grpSpPr>
        <p:pic>
          <p:nvPicPr>
            <p:cNvPr id="59414" name="Picture 3094" descr="Walking"/>
            <p:cNvPicPr>
              <a:picLocks noChangeAspect="1" noChangeArrowheads="1"/>
            </p:cNvPicPr>
            <p:nvPr/>
          </p:nvPicPr>
          <p:blipFill>
            <a:blip r:embed="rId5"/>
            <a:srcRect/>
            <a:stretch>
              <a:fillRect/>
            </a:stretch>
          </p:blipFill>
          <p:spPr bwMode="auto">
            <a:xfrm>
              <a:off x="3710" y="1526"/>
              <a:ext cx="1060" cy="1042"/>
            </a:xfrm>
            <a:prstGeom prst="rect">
              <a:avLst/>
            </a:prstGeom>
            <a:noFill/>
            <a:effectLst>
              <a:outerShdw blurRad="63500" dist="38099" dir="2700000" algn="ctr" rotWithShape="0">
                <a:schemeClr val="tx1">
                  <a:alpha val="74998"/>
                </a:schemeClr>
              </a:outerShdw>
            </a:effectLst>
          </p:spPr>
        </p:pic>
        <p:sp>
          <p:nvSpPr>
            <p:cNvPr id="59419" name="Text Box 3099"/>
            <p:cNvSpPr txBox="1">
              <a:spLocks noChangeArrowheads="1"/>
            </p:cNvSpPr>
            <p:nvPr/>
          </p:nvSpPr>
          <p:spPr bwMode="auto">
            <a:xfrm>
              <a:off x="3758" y="2555"/>
              <a:ext cx="1033"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WALKING</a:t>
              </a:r>
            </a:p>
          </p:txBody>
        </p:sp>
      </p:grpSp>
      <p:grpSp>
        <p:nvGrpSpPr>
          <p:cNvPr id="59423" name="Group 3103"/>
          <p:cNvGrpSpPr>
            <a:grpSpLocks/>
          </p:cNvGrpSpPr>
          <p:nvPr/>
        </p:nvGrpSpPr>
        <p:grpSpPr bwMode="auto">
          <a:xfrm>
            <a:off x="3109913" y="2441575"/>
            <a:ext cx="1752600" cy="2073275"/>
            <a:chOff x="1963" y="1537"/>
            <a:chExt cx="1104" cy="1306"/>
          </a:xfrm>
        </p:grpSpPr>
        <p:pic>
          <p:nvPicPr>
            <p:cNvPr id="59424" name="Picture 3104" descr="Talk"/>
            <p:cNvPicPr>
              <a:picLocks noChangeAspect="1" noChangeArrowheads="1"/>
            </p:cNvPicPr>
            <p:nvPr/>
          </p:nvPicPr>
          <p:blipFill>
            <a:blip r:embed="rId4"/>
            <a:srcRect/>
            <a:stretch>
              <a:fillRect/>
            </a:stretch>
          </p:blipFill>
          <p:spPr bwMode="auto">
            <a:xfrm>
              <a:off x="1963" y="1537"/>
              <a:ext cx="1104" cy="1020"/>
            </a:xfrm>
            <a:prstGeom prst="rect">
              <a:avLst/>
            </a:prstGeom>
            <a:noFill/>
            <a:effectLst>
              <a:outerShdw blurRad="63500" dist="38099" dir="2700000" algn="ctr" rotWithShape="0">
                <a:schemeClr val="tx1">
                  <a:alpha val="74998"/>
                </a:schemeClr>
              </a:outerShdw>
            </a:effectLst>
          </p:spPr>
        </p:pic>
        <p:sp>
          <p:nvSpPr>
            <p:cNvPr id="59425" name="Text Box 3105"/>
            <p:cNvSpPr txBox="1">
              <a:spLocks noChangeArrowheads="1"/>
            </p:cNvSpPr>
            <p:nvPr/>
          </p:nvSpPr>
          <p:spPr bwMode="auto">
            <a:xfrm>
              <a:off x="2081" y="2555"/>
              <a:ext cx="947"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TO TALK</a:t>
              </a:r>
            </a:p>
          </p:txBody>
        </p:sp>
      </p:grpSp>
      <p:sp>
        <p:nvSpPr>
          <p:cNvPr id="59426" name="Text Box 3106"/>
          <p:cNvSpPr txBox="1">
            <a:spLocks noChangeArrowheads="1"/>
          </p:cNvSpPr>
          <p:nvPr/>
        </p:nvSpPr>
        <p:spPr bwMode="auto">
          <a:xfrm>
            <a:off x="2398713" y="5186363"/>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59437" name="Group 3117"/>
          <p:cNvGrpSpPr>
            <a:grpSpLocks/>
          </p:cNvGrpSpPr>
          <p:nvPr/>
        </p:nvGrpSpPr>
        <p:grpSpPr bwMode="auto">
          <a:xfrm>
            <a:off x="2994025" y="4937125"/>
            <a:ext cx="1663700" cy="1763713"/>
            <a:chOff x="1886" y="3110"/>
            <a:chExt cx="1048" cy="1111"/>
          </a:xfrm>
        </p:grpSpPr>
        <p:pic>
          <p:nvPicPr>
            <p:cNvPr id="59427" name="Picture 3107" descr="Dust"/>
            <p:cNvPicPr>
              <a:picLocks noChangeAspect="1" noChangeArrowheads="1"/>
            </p:cNvPicPr>
            <p:nvPr/>
          </p:nvPicPr>
          <p:blipFill>
            <a:blip r:embed="rId6"/>
            <a:srcRect/>
            <a:stretch>
              <a:fillRect/>
            </a:stretch>
          </p:blipFill>
          <p:spPr bwMode="auto">
            <a:xfrm>
              <a:off x="1886" y="3110"/>
              <a:ext cx="1048" cy="918"/>
            </a:xfrm>
            <a:prstGeom prst="rect">
              <a:avLst/>
            </a:prstGeom>
            <a:noFill/>
            <a:effectLst>
              <a:outerShdw blurRad="63500" dist="38099" dir="2700000" algn="ctr" rotWithShape="0">
                <a:schemeClr val="tx1">
                  <a:alpha val="74998"/>
                </a:schemeClr>
              </a:outerShdw>
            </a:effectLst>
          </p:spPr>
        </p:pic>
        <p:sp>
          <p:nvSpPr>
            <p:cNvPr id="59428" name="Text Box 3108"/>
            <p:cNvSpPr txBox="1">
              <a:spLocks noChangeArrowheads="1"/>
            </p:cNvSpPr>
            <p:nvPr/>
          </p:nvSpPr>
          <p:spPr bwMode="auto">
            <a:xfrm>
              <a:off x="2074" y="3933"/>
              <a:ext cx="639"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DUST</a:t>
              </a:r>
            </a:p>
          </p:txBody>
        </p:sp>
      </p:grpSp>
      <p:grpSp>
        <p:nvGrpSpPr>
          <p:cNvPr id="59438" name="Group 3118"/>
          <p:cNvGrpSpPr>
            <a:grpSpLocks/>
          </p:cNvGrpSpPr>
          <p:nvPr/>
        </p:nvGrpSpPr>
        <p:grpSpPr bwMode="auto">
          <a:xfrm>
            <a:off x="5076825" y="4995863"/>
            <a:ext cx="1727200" cy="1704975"/>
            <a:chOff x="3198" y="3147"/>
            <a:chExt cx="1088" cy="1074"/>
          </a:xfrm>
        </p:grpSpPr>
        <p:pic>
          <p:nvPicPr>
            <p:cNvPr id="59429" name="Picture 3109" descr="Mouth copy"/>
            <p:cNvPicPr>
              <a:picLocks noChangeAspect="1" noChangeArrowheads="1"/>
            </p:cNvPicPr>
            <p:nvPr/>
          </p:nvPicPr>
          <p:blipFill>
            <a:blip r:embed="rId7"/>
            <a:srcRect/>
            <a:stretch>
              <a:fillRect/>
            </a:stretch>
          </p:blipFill>
          <p:spPr bwMode="auto">
            <a:xfrm>
              <a:off x="3198" y="3147"/>
              <a:ext cx="1088" cy="850"/>
            </a:xfrm>
            <a:prstGeom prst="rect">
              <a:avLst/>
            </a:prstGeom>
            <a:noFill/>
            <a:effectLst>
              <a:outerShdw blurRad="63500" dist="38099" dir="2700000" algn="ctr" rotWithShape="0">
                <a:schemeClr val="tx1">
                  <a:alpha val="74998"/>
                </a:schemeClr>
              </a:outerShdw>
            </a:effectLst>
          </p:spPr>
        </p:pic>
        <p:sp>
          <p:nvSpPr>
            <p:cNvPr id="59430" name="Text Box 3110"/>
            <p:cNvSpPr txBox="1">
              <a:spLocks noChangeArrowheads="1"/>
            </p:cNvSpPr>
            <p:nvPr/>
          </p:nvSpPr>
          <p:spPr bwMode="auto">
            <a:xfrm>
              <a:off x="3252" y="3933"/>
              <a:ext cx="917"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BREATH</a:t>
              </a:r>
            </a:p>
          </p:txBody>
        </p:sp>
      </p:grpSp>
      <p:sp>
        <p:nvSpPr>
          <p:cNvPr id="59431" name="Text Box 3111"/>
          <p:cNvSpPr txBox="1">
            <a:spLocks noChangeArrowheads="1"/>
          </p:cNvSpPr>
          <p:nvPr/>
        </p:nvSpPr>
        <p:spPr bwMode="auto">
          <a:xfrm>
            <a:off x="6732588" y="5186363"/>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59439" name="Group 3119"/>
          <p:cNvGrpSpPr>
            <a:grpSpLocks/>
          </p:cNvGrpSpPr>
          <p:nvPr/>
        </p:nvGrpSpPr>
        <p:grpSpPr bwMode="auto">
          <a:xfrm>
            <a:off x="7345363" y="4883150"/>
            <a:ext cx="1343025" cy="1817688"/>
            <a:chOff x="4627" y="3076"/>
            <a:chExt cx="846" cy="1145"/>
          </a:xfrm>
        </p:grpSpPr>
        <p:pic>
          <p:nvPicPr>
            <p:cNvPr id="59432" name="Picture 3112" descr="Alive copy"/>
            <p:cNvPicPr>
              <a:picLocks noChangeAspect="1" noChangeArrowheads="1"/>
            </p:cNvPicPr>
            <p:nvPr/>
          </p:nvPicPr>
          <p:blipFill>
            <a:blip r:embed="rId8"/>
            <a:srcRect/>
            <a:stretch>
              <a:fillRect/>
            </a:stretch>
          </p:blipFill>
          <p:spPr bwMode="auto">
            <a:xfrm>
              <a:off x="4627" y="3076"/>
              <a:ext cx="846" cy="860"/>
            </a:xfrm>
            <a:prstGeom prst="rect">
              <a:avLst/>
            </a:prstGeom>
            <a:noFill/>
            <a:effectLst>
              <a:outerShdw blurRad="63500" dist="38099" dir="2700000" algn="ctr" rotWithShape="0">
                <a:schemeClr val="tx1">
                  <a:alpha val="74998"/>
                </a:schemeClr>
              </a:outerShdw>
            </a:effectLst>
          </p:spPr>
        </p:pic>
        <p:sp>
          <p:nvSpPr>
            <p:cNvPr id="59433" name="Text Box 3113"/>
            <p:cNvSpPr txBox="1">
              <a:spLocks noChangeArrowheads="1"/>
            </p:cNvSpPr>
            <p:nvPr/>
          </p:nvSpPr>
          <p:spPr bwMode="auto">
            <a:xfrm>
              <a:off x="4719" y="3933"/>
              <a:ext cx="68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ALIVE</a:t>
              </a: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420"/>
                                        </p:tgtEl>
                                        <p:attrNameLst>
                                          <p:attrName>style.visibility</p:attrName>
                                        </p:attrNameLst>
                                      </p:cBhvr>
                                      <p:to>
                                        <p:strVal val="visible"/>
                                      </p:to>
                                    </p:set>
                                    <p:anim calcmode="lin" valueType="num">
                                      <p:cBhvr>
                                        <p:cTn id="7" dur="500" fill="hold"/>
                                        <p:tgtEl>
                                          <p:spTgt spid="59420"/>
                                        </p:tgtEl>
                                        <p:attrNameLst>
                                          <p:attrName>ppt_w</p:attrName>
                                        </p:attrNameLst>
                                      </p:cBhvr>
                                      <p:tavLst>
                                        <p:tav tm="0">
                                          <p:val>
                                            <p:fltVal val="0"/>
                                          </p:val>
                                        </p:tav>
                                        <p:tav tm="100000">
                                          <p:val>
                                            <p:strVal val="#ppt_w"/>
                                          </p:val>
                                        </p:tav>
                                      </p:tavLst>
                                    </p:anim>
                                    <p:anim calcmode="lin" valueType="num">
                                      <p:cBhvr>
                                        <p:cTn id="8" dur="500" fill="hold"/>
                                        <p:tgtEl>
                                          <p:spTgt spid="594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11"/>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59421"/>
                                        </p:tgtEl>
                                        <p:attrNameLst>
                                          <p:attrName>style.visibility</p:attrName>
                                        </p:attrNameLst>
                                      </p:cBhvr>
                                      <p:to>
                                        <p:strVal val="visible"/>
                                      </p:to>
                                    </p:set>
                                    <p:anim calcmode="lin" valueType="num">
                                      <p:cBhvr>
                                        <p:cTn id="16" dur="500" fill="hold"/>
                                        <p:tgtEl>
                                          <p:spTgt spid="59421"/>
                                        </p:tgtEl>
                                        <p:attrNameLst>
                                          <p:attrName>ppt_w</p:attrName>
                                        </p:attrNameLst>
                                      </p:cBhvr>
                                      <p:tavLst>
                                        <p:tav tm="0">
                                          <p:val>
                                            <p:fltVal val="0"/>
                                          </p:val>
                                        </p:tav>
                                        <p:tav tm="100000">
                                          <p:val>
                                            <p:strVal val="#ppt_w"/>
                                          </p:val>
                                        </p:tav>
                                      </p:tavLst>
                                    </p:anim>
                                    <p:anim calcmode="lin" valueType="num">
                                      <p:cBhvr>
                                        <p:cTn id="17" dur="500" fill="hold"/>
                                        <p:tgtEl>
                                          <p:spTgt spid="5942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9410"/>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59422"/>
                                        </p:tgtEl>
                                        <p:attrNameLst>
                                          <p:attrName>style.visibility</p:attrName>
                                        </p:attrNameLst>
                                      </p:cBhvr>
                                      <p:to>
                                        <p:strVal val="visible"/>
                                      </p:to>
                                    </p:set>
                                    <p:anim calcmode="lin" valueType="num">
                                      <p:cBhvr>
                                        <p:cTn id="25" dur="500" fill="hold"/>
                                        <p:tgtEl>
                                          <p:spTgt spid="59422"/>
                                        </p:tgtEl>
                                        <p:attrNameLst>
                                          <p:attrName>ppt_w</p:attrName>
                                        </p:attrNameLst>
                                      </p:cBhvr>
                                      <p:tavLst>
                                        <p:tav tm="0">
                                          <p:val>
                                            <p:fltVal val="0"/>
                                          </p:val>
                                        </p:tav>
                                        <p:tav tm="100000">
                                          <p:val>
                                            <p:strVal val="#ppt_w"/>
                                          </p:val>
                                        </p:tav>
                                      </p:tavLst>
                                    </p:anim>
                                    <p:anim calcmode="lin" valueType="num">
                                      <p:cBhvr>
                                        <p:cTn id="26" dur="500" fill="hold"/>
                                        <p:tgtEl>
                                          <p:spTgt spid="5942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4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2.5E-6 -3.96484E-6 L -0.32101 0.31668 " pathEditMode="relative" rAng="0" ptsTypes="AA">
                                      <p:cBhvr>
                                        <p:cTn id="34" dur="1000" fill="hold"/>
                                        <p:tgtEl>
                                          <p:spTgt spid="59423"/>
                                        </p:tgtEl>
                                        <p:attrNameLst>
                                          <p:attrName>ppt_x</p:attrName>
                                          <p:attrName>ppt_y</p:attrName>
                                        </p:attrNameLst>
                                      </p:cBhvr>
                                      <p:rCtr x="-161" y="158"/>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59426"/>
                                        </p:tgtEl>
                                        <p:attrNameLst>
                                          <p:attrName>style.visibility</p:attrName>
                                        </p:attrNameLst>
                                      </p:cBhvr>
                                      <p:to>
                                        <p:strVal val="visible"/>
                                      </p:to>
                                    </p:set>
                                  </p:childTnLst>
                                </p:cTn>
                              </p:par>
                            </p:childTnLst>
                          </p:cTn>
                        </p:par>
                        <p:par>
                          <p:cTn id="39" fill="hold">
                            <p:stCondLst>
                              <p:cond delay="0"/>
                            </p:stCondLst>
                            <p:childTnLst>
                              <p:par>
                                <p:cTn id="40" presetID="23" presetClass="entr" presetSubtype="16" fill="hold" nodeType="afterEffect">
                                  <p:stCondLst>
                                    <p:cond delay="0"/>
                                  </p:stCondLst>
                                  <p:childTnLst>
                                    <p:set>
                                      <p:cBhvr>
                                        <p:cTn id="41" dur="1" fill="hold">
                                          <p:stCondLst>
                                            <p:cond delay="0"/>
                                          </p:stCondLst>
                                        </p:cTn>
                                        <p:tgtEl>
                                          <p:spTgt spid="59437"/>
                                        </p:tgtEl>
                                        <p:attrNameLst>
                                          <p:attrName>style.visibility</p:attrName>
                                        </p:attrNameLst>
                                      </p:cBhvr>
                                      <p:to>
                                        <p:strVal val="visible"/>
                                      </p:to>
                                    </p:set>
                                    <p:anim calcmode="lin" valueType="num">
                                      <p:cBhvr>
                                        <p:cTn id="42" dur="500" fill="hold"/>
                                        <p:tgtEl>
                                          <p:spTgt spid="59437"/>
                                        </p:tgtEl>
                                        <p:attrNameLst>
                                          <p:attrName>ppt_w</p:attrName>
                                        </p:attrNameLst>
                                      </p:cBhvr>
                                      <p:tavLst>
                                        <p:tav tm="0">
                                          <p:val>
                                            <p:fltVal val="0"/>
                                          </p:val>
                                        </p:tav>
                                        <p:tav tm="100000">
                                          <p:val>
                                            <p:strVal val="#ppt_w"/>
                                          </p:val>
                                        </p:tav>
                                      </p:tavLst>
                                    </p:anim>
                                    <p:anim calcmode="lin" valueType="num">
                                      <p:cBhvr>
                                        <p:cTn id="43" dur="500" fill="hold"/>
                                        <p:tgtEl>
                                          <p:spTgt spid="59437"/>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9409"/>
                                        </p:tgtEl>
                                        <p:attrNameLst>
                                          <p:attrName>style.visibility</p:attrName>
                                        </p:attrNameLst>
                                      </p:cBhvr>
                                      <p:to>
                                        <p:strVal val="visible"/>
                                      </p:to>
                                    </p:set>
                                  </p:childTnLst>
                                </p:cTn>
                              </p:par>
                            </p:childTnLst>
                          </p:cTn>
                        </p:par>
                        <p:par>
                          <p:cTn id="48" fill="hold">
                            <p:stCondLst>
                              <p:cond delay="0"/>
                            </p:stCondLst>
                            <p:childTnLst>
                              <p:par>
                                <p:cTn id="49" presetID="23" presetClass="entr" presetSubtype="16" fill="hold" nodeType="afterEffect">
                                  <p:stCondLst>
                                    <p:cond delay="0"/>
                                  </p:stCondLst>
                                  <p:childTnLst>
                                    <p:set>
                                      <p:cBhvr>
                                        <p:cTn id="50" dur="1" fill="hold">
                                          <p:stCondLst>
                                            <p:cond delay="0"/>
                                          </p:stCondLst>
                                        </p:cTn>
                                        <p:tgtEl>
                                          <p:spTgt spid="59438"/>
                                        </p:tgtEl>
                                        <p:attrNameLst>
                                          <p:attrName>style.visibility</p:attrName>
                                        </p:attrNameLst>
                                      </p:cBhvr>
                                      <p:to>
                                        <p:strVal val="visible"/>
                                      </p:to>
                                    </p:set>
                                    <p:anim calcmode="lin" valueType="num">
                                      <p:cBhvr>
                                        <p:cTn id="51" dur="500" fill="hold"/>
                                        <p:tgtEl>
                                          <p:spTgt spid="59438"/>
                                        </p:tgtEl>
                                        <p:attrNameLst>
                                          <p:attrName>ppt_w</p:attrName>
                                        </p:attrNameLst>
                                      </p:cBhvr>
                                      <p:tavLst>
                                        <p:tav tm="0">
                                          <p:val>
                                            <p:fltVal val="0"/>
                                          </p:val>
                                        </p:tav>
                                        <p:tav tm="100000">
                                          <p:val>
                                            <p:strVal val="#ppt_w"/>
                                          </p:val>
                                        </p:tav>
                                      </p:tavLst>
                                    </p:anim>
                                    <p:anim calcmode="lin" valueType="num">
                                      <p:cBhvr>
                                        <p:cTn id="52" dur="500" fill="hold"/>
                                        <p:tgtEl>
                                          <p:spTgt spid="59438"/>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431"/>
                                        </p:tgtEl>
                                        <p:attrNameLst>
                                          <p:attrName>style.visibility</p:attrName>
                                        </p:attrNameLst>
                                      </p:cBhvr>
                                      <p:to>
                                        <p:strVal val="visible"/>
                                      </p:to>
                                    </p:set>
                                  </p:childTnLst>
                                </p:cTn>
                              </p:par>
                            </p:childTnLst>
                          </p:cTn>
                        </p:par>
                        <p:par>
                          <p:cTn id="57" fill="hold">
                            <p:stCondLst>
                              <p:cond delay="0"/>
                            </p:stCondLst>
                            <p:childTnLst>
                              <p:par>
                                <p:cTn id="58" presetID="23" presetClass="entr" presetSubtype="16" fill="hold" nodeType="afterEffect">
                                  <p:stCondLst>
                                    <p:cond delay="0"/>
                                  </p:stCondLst>
                                  <p:childTnLst>
                                    <p:set>
                                      <p:cBhvr>
                                        <p:cTn id="59" dur="1" fill="hold">
                                          <p:stCondLst>
                                            <p:cond delay="0"/>
                                          </p:stCondLst>
                                        </p:cTn>
                                        <p:tgtEl>
                                          <p:spTgt spid="59439"/>
                                        </p:tgtEl>
                                        <p:attrNameLst>
                                          <p:attrName>style.visibility</p:attrName>
                                        </p:attrNameLst>
                                      </p:cBhvr>
                                      <p:to>
                                        <p:strVal val="visible"/>
                                      </p:to>
                                    </p:set>
                                    <p:anim calcmode="lin" valueType="num">
                                      <p:cBhvr>
                                        <p:cTn id="60" dur="500" fill="hold"/>
                                        <p:tgtEl>
                                          <p:spTgt spid="59439"/>
                                        </p:tgtEl>
                                        <p:attrNameLst>
                                          <p:attrName>ppt_w</p:attrName>
                                        </p:attrNameLst>
                                      </p:cBhvr>
                                      <p:tavLst>
                                        <p:tav tm="0">
                                          <p:val>
                                            <p:fltVal val="0"/>
                                          </p:val>
                                        </p:tav>
                                        <p:tav tm="100000">
                                          <p:val>
                                            <p:strVal val="#ppt_w"/>
                                          </p:val>
                                        </p:tav>
                                      </p:tavLst>
                                    </p:anim>
                                    <p:anim calcmode="lin" valueType="num">
                                      <p:cBhvr>
                                        <p:cTn id="61" dur="500" fill="hold"/>
                                        <p:tgtEl>
                                          <p:spTgt spid="59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9" grpId="0"/>
      <p:bldP spid="59410" grpId="0"/>
      <p:bldP spid="59411" grpId="0"/>
      <p:bldP spid="59426" grpId="1"/>
      <p:bldP spid="5943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ln/>
          <a:effectLst>
            <a:outerShdw blurRad="63500" dist="17961" dir="2700000" algn="ctr" rotWithShape="0">
              <a:schemeClr val="tx1">
                <a:alpha val="74998"/>
              </a:schemeClr>
            </a:outerShdw>
          </a:effectLst>
        </p:spPr>
        <p:txBody>
          <a:bodyPr/>
          <a:lstStyle/>
          <a:p>
            <a:r>
              <a:rPr lang="en-US" sz="3200">
                <a:solidFill>
                  <a:srgbClr val="3333CC"/>
                </a:solidFill>
              </a:rPr>
              <a:t>According to the Bible, the </a:t>
            </a:r>
            <a:r>
              <a:rPr lang="en-US" sz="3200" u="sng">
                <a:solidFill>
                  <a:srgbClr val="3333CC"/>
                </a:solidFill>
              </a:rPr>
              <a:t>first</a:t>
            </a:r>
            <a:r>
              <a:rPr lang="en-US" sz="3200">
                <a:solidFill>
                  <a:srgbClr val="3333CC"/>
                </a:solidFill>
              </a:rPr>
              <a:t> man was a…</a:t>
            </a:r>
            <a:br>
              <a:rPr lang="en-US" sz="3200">
                <a:solidFill>
                  <a:srgbClr val="3333CC"/>
                </a:solidFill>
              </a:rPr>
            </a:br>
            <a:endParaRPr lang="en-US" sz="3200" b="1" i="1">
              <a:solidFill>
                <a:srgbClr val="FF0033"/>
              </a:solidFill>
            </a:endParaRPr>
          </a:p>
        </p:txBody>
      </p:sp>
      <p:grpSp>
        <p:nvGrpSpPr>
          <p:cNvPr id="154628" name="Group 4"/>
          <p:cNvGrpSpPr>
            <a:grpSpLocks/>
          </p:cNvGrpSpPr>
          <p:nvPr/>
        </p:nvGrpSpPr>
        <p:grpSpPr bwMode="auto">
          <a:xfrm>
            <a:off x="2613025" y="1662113"/>
            <a:ext cx="1663700" cy="1763712"/>
            <a:chOff x="1886" y="3110"/>
            <a:chExt cx="1048" cy="1111"/>
          </a:xfrm>
        </p:grpSpPr>
        <p:pic>
          <p:nvPicPr>
            <p:cNvPr id="154629" name="Picture 5" descr="Dust"/>
            <p:cNvPicPr>
              <a:picLocks noChangeAspect="1" noChangeArrowheads="1"/>
            </p:cNvPicPr>
            <p:nvPr/>
          </p:nvPicPr>
          <p:blipFill>
            <a:blip r:embed="rId3"/>
            <a:srcRect/>
            <a:stretch>
              <a:fillRect/>
            </a:stretch>
          </p:blipFill>
          <p:spPr bwMode="auto">
            <a:xfrm>
              <a:off x="1886" y="3110"/>
              <a:ext cx="1048" cy="918"/>
            </a:xfrm>
            <a:prstGeom prst="rect">
              <a:avLst/>
            </a:prstGeom>
            <a:noFill/>
            <a:effectLst>
              <a:outerShdw blurRad="63500" dist="38099" dir="2700000" algn="ctr" rotWithShape="0">
                <a:schemeClr val="tx1">
                  <a:alpha val="74998"/>
                </a:schemeClr>
              </a:outerShdw>
            </a:effectLst>
          </p:spPr>
        </p:pic>
        <p:sp>
          <p:nvSpPr>
            <p:cNvPr id="154630" name="Text Box 6"/>
            <p:cNvSpPr txBox="1">
              <a:spLocks noChangeArrowheads="1"/>
            </p:cNvSpPr>
            <p:nvPr/>
          </p:nvSpPr>
          <p:spPr bwMode="auto">
            <a:xfrm>
              <a:off x="2074" y="3933"/>
              <a:ext cx="639"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DUST</a:t>
              </a:r>
            </a:p>
          </p:txBody>
        </p:sp>
      </p:grpSp>
      <p:grpSp>
        <p:nvGrpSpPr>
          <p:cNvPr id="154631" name="Group 7"/>
          <p:cNvGrpSpPr>
            <a:grpSpLocks/>
          </p:cNvGrpSpPr>
          <p:nvPr/>
        </p:nvGrpSpPr>
        <p:grpSpPr bwMode="auto">
          <a:xfrm>
            <a:off x="717550" y="1608138"/>
            <a:ext cx="1343025" cy="1817687"/>
            <a:chOff x="4627" y="3076"/>
            <a:chExt cx="846" cy="1145"/>
          </a:xfrm>
        </p:grpSpPr>
        <p:pic>
          <p:nvPicPr>
            <p:cNvPr id="154632" name="Picture 8" descr="Alive copy"/>
            <p:cNvPicPr>
              <a:picLocks noChangeAspect="1" noChangeArrowheads="1"/>
            </p:cNvPicPr>
            <p:nvPr/>
          </p:nvPicPr>
          <p:blipFill>
            <a:blip r:embed="rId4"/>
            <a:srcRect/>
            <a:stretch>
              <a:fillRect/>
            </a:stretch>
          </p:blipFill>
          <p:spPr bwMode="auto">
            <a:xfrm>
              <a:off x="4627" y="3076"/>
              <a:ext cx="846" cy="860"/>
            </a:xfrm>
            <a:prstGeom prst="rect">
              <a:avLst/>
            </a:prstGeom>
            <a:noFill/>
            <a:effectLst>
              <a:outerShdw blurRad="63500" dist="38099" dir="2700000" algn="ctr" rotWithShape="0">
                <a:schemeClr val="tx1">
                  <a:alpha val="74998"/>
                </a:schemeClr>
              </a:outerShdw>
            </a:effectLst>
          </p:spPr>
        </p:pic>
        <p:sp>
          <p:nvSpPr>
            <p:cNvPr id="154633" name="Text Box 9"/>
            <p:cNvSpPr txBox="1">
              <a:spLocks noChangeArrowheads="1"/>
            </p:cNvSpPr>
            <p:nvPr/>
          </p:nvSpPr>
          <p:spPr bwMode="auto">
            <a:xfrm>
              <a:off x="4719" y="3933"/>
              <a:ext cx="68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ALIVE</a:t>
              </a:r>
            </a:p>
          </p:txBody>
        </p:sp>
      </p:grpSp>
      <p:grpSp>
        <p:nvGrpSpPr>
          <p:cNvPr id="154636" name="Group 12"/>
          <p:cNvGrpSpPr>
            <a:grpSpLocks/>
          </p:cNvGrpSpPr>
          <p:nvPr/>
        </p:nvGrpSpPr>
        <p:grpSpPr bwMode="auto">
          <a:xfrm>
            <a:off x="4792663" y="1720850"/>
            <a:ext cx="1535112" cy="1704975"/>
            <a:chOff x="3139" y="1884"/>
            <a:chExt cx="967" cy="1074"/>
          </a:xfrm>
        </p:grpSpPr>
        <p:pic>
          <p:nvPicPr>
            <p:cNvPr id="154634" name="Picture 10" descr="Man"/>
            <p:cNvPicPr>
              <a:picLocks noChangeAspect="1" noChangeArrowheads="1"/>
            </p:cNvPicPr>
            <p:nvPr/>
          </p:nvPicPr>
          <p:blipFill>
            <a:blip r:embed="rId5"/>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154635" name="Text Box 11"/>
            <p:cNvSpPr txBox="1">
              <a:spLocks noChangeArrowheads="1"/>
            </p:cNvSpPr>
            <p:nvPr/>
          </p:nvSpPr>
          <p:spPr bwMode="auto">
            <a:xfrm>
              <a:off x="3287" y="2670"/>
              <a:ext cx="55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sp>
        <p:nvSpPr>
          <p:cNvPr id="154637" name="Text Box 13"/>
          <p:cNvSpPr txBox="1">
            <a:spLocks noChangeArrowheads="1"/>
          </p:cNvSpPr>
          <p:nvPr/>
        </p:nvSpPr>
        <p:spPr bwMode="auto">
          <a:xfrm>
            <a:off x="4387850" y="1809750"/>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4638" name="Text Box 14"/>
          <p:cNvSpPr txBox="1">
            <a:spLocks noChangeArrowheads="1"/>
          </p:cNvSpPr>
          <p:nvPr/>
        </p:nvSpPr>
        <p:spPr bwMode="auto">
          <a:xfrm>
            <a:off x="6305550" y="1809750"/>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4639" name="Text Box 15"/>
          <p:cNvSpPr txBox="1">
            <a:spLocks noChangeArrowheads="1"/>
          </p:cNvSpPr>
          <p:nvPr/>
        </p:nvSpPr>
        <p:spPr bwMode="auto">
          <a:xfrm>
            <a:off x="2174875" y="1809750"/>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54642" name="Group 18"/>
          <p:cNvGrpSpPr>
            <a:grpSpLocks/>
          </p:cNvGrpSpPr>
          <p:nvPr/>
        </p:nvGrpSpPr>
        <p:grpSpPr bwMode="auto">
          <a:xfrm>
            <a:off x="6950075" y="1398588"/>
            <a:ext cx="1682750" cy="2027237"/>
            <a:chOff x="4378" y="1681"/>
            <a:chExt cx="1060" cy="1277"/>
          </a:xfrm>
        </p:grpSpPr>
        <p:pic>
          <p:nvPicPr>
            <p:cNvPr id="154640" name="Picture 16" descr="First"/>
            <p:cNvPicPr>
              <a:picLocks noChangeAspect="1" noChangeArrowheads="1"/>
            </p:cNvPicPr>
            <p:nvPr/>
          </p:nvPicPr>
          <p:blipFill>
            <a:blip r:embed="rId6"/>
            <a:srcRect/>
            <a:stretch>
              <a:fillRect/>
            </a:stretch>
          </p:blipFill>
          <p:spPr bwMode="auto">
            <a:xfrm>
              <a:off x="4378" y="1681"/>
              <a:ext cx="1060" cy="1024"/>
            </a:xfrm>
            <a:prstGeom prst="rect">
              <a:avLst/>
            </a:prstGeom>
            <a:noFill/>
            <a:effectLst>
              <a:outerShdw blurRad="63500" dist="38099" dir="2700000" algn="ctr" rotWithShape="0">
                <a:schemeClr val="tx1">
                  <a:alpha val="74998"/>
                </a:schemeClr>
              </a:outerShdw>
            </a:effectLst>
          </p:spPr>
        </p:pic>
        <p:sp>
          <p:nvSpPr>
            <p:cNvPr id="154641" name="Text Box 17"/>
            <p:cNvSpPr txBox="1">
              <a:spLocks noChangeArrowheads="1"/>
            </p:cNvSpPr>
            <p:nvPr/>
          </p:nvSpPr>
          <p:spPr bwMode="auto">
            <a:xfrm>
              <a:off x="4566" y="2670"/>
              <a:ext cx="670"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FIRST</a:t>
              </a:r>
            </a:p>
          </p:txBody>
        </p:sp>
      </p:grpSp>
      <p:sp>
        <p:nvSpPr>
          <p:cNvPr id="154643" name="Text Box 19"/>
          <p:cNvSpPr txBox="1">
            <a:spLocks noChangeArrowheads="1"/>
          </p:cNvSpPr>
          <p:nvPr/>
        </p:nvSpPr>
        <p:spPr bwMode="auto">
          <a:xfrm>
            <a:off x="620713" y="4003675"/>
            <a:ext cx="8010525" cy="1066800"/>
          </a:xfrm>
          <a:prstGeom prst="rect">
            <a:avLst/>
          </a:prstGeom>
          <a:noFill/>
          <a:ln w="57150">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r>
              <a:rPr lang="en-US" sz="3200">
                <a:solidFill>
                  <a:srgbClr val="008000"/>
                </a:solidFill>
              </a:rPr>
              <a:t>According to the Chinese Language, 4500 years ago this was also believed in China.</a:t>
            </a:r>
          </a:p>
        </p:txBody>
      </p:sp>
      <p:sp>
        <p:nvSpPr>
          <p:cNvPr id="154644" name="Text Box 20"/>
          <p:cNvSpPr txBox="1">
            <a:spLocks noChangeArrowheads="1"/>
          </p:cNvSpPr>
          <p:nvPr/>
        </p:nvSpPr>
        <p:spPr bwMode="auto">
          <a:xfrm>
            <a:off x="2532063" y="825500"/>
            <a:ext cx="3795712" cy="57943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3200" b="1" i="1">
                <a:solidFill>
                  <a:srgbClr val="FF0033"/>
                </a:solidFill>
              </a:rPr>
              <a:t>LIVING DUST MAN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4644">
                                            <p:txEl>
                                              <p:pRg st="0" end="0"/>
                                            </p:txEl>
                                          </p:spTgt>
                                        </p:tgtEl>
                                        <p:attrNameLst>
                                          <p:attrName>style.visibility</p:attrName>
                                        </p:attrNameLst>
                                      </p:cBhvr>
                                      <p:to>
                                        <p:strVal val="visible"/>
                                      </p:to>
                                    </p:set>
                                    <p:animEffect transition="in" filter="wipe(left)">
                                      <p:cBhvr>
                                        <p:cTn id="7" dur="500"/>
                                        <p:tgtEl>
                                          <p:spTgt spid="1546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4631"/>
                                        </p:tgtEl>
                                        <p:attrNameLst>
                                          <p:attrName>style.visibility</p:attrName>
                                        </p:attrNameLst>
                                      </p:cBhvr>
                                      <p:to>
                                        <p:strVal val="visible"/>
                                      </p:to>
                                    </p:set>
                                    <p:anim calcmode="lin" valueType="num">
                                      <p:cBhvr>
                                        <p:cTn id="12" dur="500" fill="hold"/>
                                        <p:tgtEl>
                                          <p:spTgt spid="154631"/>
                                        </p:tgtEl>
                                        <p:attrNameLst>
                                          <p:attrName>ppt_w</p:attrName>
                                        </p:attrNameLst>
                                      </p:cBhvr>
                                      <p:tavLst>
                                        <p:tav tm="0">
                                          <p:val>
                                            <p:fltVal val="0"/>
                                          </p:val>
                                        </p:tav>
                                        <p:tav tm="100000">
                                          <p:val>
                                            <p:strVal val="#ppt_w"/>
                                          </p:val>
                                        </p:tav>
                                      </p:tavLst>
                                    </p:anim>
                                    <p:anim calcmode="lin" valueType="num">
                                      <p:cBhvr>
                                        <p:cTn id="13" dur="500" fill="hold"/>
                                        <p:tgtEl>
                                          <p:spTgt spid="154631"/>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54639"/>
                                        </p:tgtEl>
                                        <p:attrNameLst>
                                          <p:attrName>style.visibility</p:attrName>
                                        </p:attrNameLst>
                                      </p:cBhvr>
                                      <p:to>
                                        <p:strVal val="visible"/>
                                      </p:to>
                                    </p:se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54628"/>
                                        </p:tgtEl>
                                        <p:attrNameLst>
                                          <p:attrName>style.visibility</p:attrName>
                                        </p:attrNameLst>
                                      </p:cBhvr>
                                      <p:to>
                                        <p:strVal val="visible"/>
                                      </p:to>
                                    </p:set>
                                    <p:anim calcmode="lin" valueType="num">
                                      <p:cBhvr>
                                        <p:cTn id="20" dur="500" fill="hold"/>
                                        <p:tgtEl>
                                          <p:spTgt spid="154628"/>
                                        </p:tgtEl>
                                        <p:attrNameLst>
                                          <p:attrName>ppt_w</p:attrName>
                                        </p:attrNameLst>
                                      </p:cBhvr>
                                      <p:tavLst>
                                        <p:tav tm="0">
                                          <p:val>
                                            <p:fltVal val="0"/>
                                          </p:val>
                                        </p:tav>
                                        <p:tav tm="100000">
                                          <p:val>
                                            <p:strVal val="#ppt_w"/>
                                          </p:val>
                                        </p:tav>
                                      </p:tavLst>
                                    </p:anim>
                                    <p:anim calcmode="lin" valueType="num">
                                      <p:cBhvr>
                                        <p:cTn id="21" dur="500" fill="hold"/>
                                        <p:tgtEl>
                                          <p:spTgt spid="154628"/>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54637"/>
                                        </p:tgtEl>
                                        <p:attrNameLst>
                                          <p:attrName>style.visibility</p:attrName>
                                        </p:attrNameLst>
                                      </p:cBhvr>
                                      <p:to>
                                        <p:strVal val="visible"/>
                                      </p:to>
                                    </p:set>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154636"/>
                                        </p:tgtEl>
                                        <p:attrNameLst>
                                          <p:attrName>style.visibility</p:attrName>
                                        </p:attrNameLst>
                                      </p:cBhvr>
                                      <p:to>
                                        <p:strVal val="visible"/>
                                      </p:to>
                                    </p:set>
                                    <p:anim calcmode="lin" valueType="num">
                                      <p:cBhvr>
                                        <p:cTn id="28" dur="500" fill="hold"/>
                                        <p:tgtEl>
                                          <p:spTgt spid="154636"/>
                                        </p:tgtEl>
                                        <p:attrNameLst>
                                          <p:attrName>ppt_w</p:attrName>
                                        </p:attrNameLst>
                                      </p:cBhvr>
                                      <p:tavLst>
                                        <p:tav tm="0">
                                          <p:val>
                                            <p:fltVal val="0"/>
                                          </p:val>
                                        </p:tav>
                                        <p:tav tm="100000">
                                          <p:val>
                                            <p:strVal val="#ppt_w"/>
                                          </p:val>
                                        </p:tav>
                                      </p:tavLst>
                                    </p:anim>
                                    <p:anim calcmode="lin" valueType="num">
                                      <p:cBhvr>
                                        <p:cTn id="29" dur="500" fill="hold"/>
                                        <p:tgtEl>
                                          <p:spTgt spid="154636"/>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154638"/>
                                        </p:tgtEl>
                                        <p:attrNameLst>
                                          <p:attrName>style.visibility</p:attrName>
                                        </p:attrNameLst>
                                      </p:cBhvr>
                                      <p:to>
                                        <p:strVal val="visible"/>
                                      </p:to>
                                    </p:set>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154642"/>
                                        </p:tgtEl>
                                        <p:attrNameLst>
                                          <p:attrName>style.visibility</p:attrName>
                                        </p:attrNameLst>
                                      </p:cBhvr>
                                      <p:to>
                                        <p:strVal val="visible"/>
                                      </p:to>
                                    </p:set>
                                    <p:anim calcmode="lin" valueType="num">
                                      <p:cBhvr>
                                        <p:cTn id="36" dur="500" fill="hold"/>
                                        <p:tgtEl>
                                          <p:spTgt spid="154642"/>
                                        </p:tgtEl>
                                        <p:attrNameLst>
                                          <p:attrName>ppt_w</p:attrName>
                                        </p:attrNameLst>
                                      </p:cBhvr>
                                      <p:tavLst>
                                        <p:tav tm="0">
                                          <p:val>
                                            <p:fltVal val="0"/>
                                          </p:val>
                                        </p:tav>
                                        <p:tav tm="100000">
                                          <p:val>
                                            <p:strVal val="#ppt_w"/>
                                          </p:val>
                                        </p:tav>
                                      </p:tavLst>
                                    </p:anim>
                                    <p:anim calcmode="lin" valueType="num">
                                      <p:cBhvr>
                                        <p:cTn id="37" dur="500" fill="hold"/>
                                        <p:tgtEl>
                                          <p:spTgt spid="15464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54643"/>
                                        </p:tgtEl>
                                        <p:attrNameLst>
                                          <p:attrName>style.visibility</p:attrName>
                                        </p:attrNameLst>
                                      </p:cBhvr>
                                      <p:to>
                                        <p:strVal val="visible"/>
                                      </p:to>
                                    </p:set>
                                    <p:anim calcmode="lin" valueType="num">
                                      <p:cBhvr>
                                        <p:cTn id="42" dur="500" fill="hold"/>
                                        <p:tgtEl>
                                          <p:spTgt spid="154643"/>
                                        </p:tgtEl>
                                        <p:attrNameLst>
                                          <p:attrName>ppt_w</p:attrName>
                                        </p:attrNameLst>
                                      </p:cBhvr>
                                      <p:tavLst>
                                        <p:tav tm="0">
                                          <p:val>
                                            <p:fltVal val="0"/>
                                          </p:val>
                                        </p:tav>
                                        <p:tav tm="100000">
                                          <p:val>
                                            <p:strVal val="#ppt_w"/>
                                          </p:val>
                                        </p:tav>
                                      </p:tavLst>
                                    </p:anim>
                                    <p:anim calcmode="lin" valueType="num">
                                      <p:cBhvr>
                                        <p:cTn id="43" dur="500" fill="hold"/>
                                        <p:tgtEl>
                                          <p:spTgt spid="1546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7" grpId="0"/>
      <p:bldP spid="154638" grpId="0"/>
      <p:bldP spid="154639" grpId="0"/>
      <p:bldP spid="15464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6" name="Text Box 10"/>
          <p:cNvSpPr txBox="1">
            <a:spLocks noChangeArrowheads="1"/>
          </p:cNvSpPr>
          <p:nvPr/>
        </p:nvSpPr>
        <p:spPr bwMode="auto">
          <a:xfrm>
            <a:off x="2057400" y="2133600"/>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29707" name="Text Box 11"/>
          <p:cNvSpPr txBox="1">
            <a:spLocks noChangeArrowheads="1"/>
          </p:cNvSpPr>
          <p:nvPr/>
        </p:nvSpPr>
        <p:spPr bwMode="auto">
          <a:xfrm>
            <a:off x="4191000" y="2133600"/>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29708" name="Text Box 12"/>
          <p:cNvSpPr txBox="1">
            <a:spLocks noChangeArrowheads="1"/>
          </p:cNvSpPr>
          <p:nvPr/>
        </p:nvSpPr>
        <p:spPr bwMode="auto">
          <a:xfrm>
            <a:off x="6324600" y="2133600"/>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29716" name="Text Box 20"/>
          <p:cNvSpPr txBox="1">
            <a:spLocks noChangeArrowheads="1"/>
          </p:cNvSpPr>
          <p:nvPr/>
        </p:nvSpPr>
        <p:spPr bwMode="auto">
          <a:xfrm>
            <a:off x="198438" y="4419600"/>
            <a:ext cx="8755062" cy="1066800"/>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3200" b="1">
                <a:solidFill>
                  <a:srgbClr val="008000"/>
                </a:solidFill>
                <a:effectLst>
                  <a:outerShdw blurRad="38100" dist="38100" dir="2700000" algn="tl">
                    <a:srgbClr val="000000"/>
                  </a:outerShdw>
                </a:effectLst>
                <a:ea typeface="宋体" pitchFamily="-83" charset="-122"/>
                <a:cs typeface="宋体" pitchFamily="-83" charset="-122"/>
              </a:rPr>
              <a:t>In the beginning God and the man had close fellowship; this leads to  true happiness!</a:t>
            </a:r>
          </a:p>
        </p:txBody>
      </p:sp>
      <p:grpSp>
        <p:nvGrpSpPr>
          <p:cNvPr id="149515" name="Group 11"/>
          <p:cNvGrpSpPr>
            <a:grpSpLocks/>
          </p:cNvGrpSpPr>
          <p:nvPr/>
        </p:nvGrpSpPr>
        <p:grpSpPr bwMode="auto">
          <a:xfrm>
            <a:off x="1935163" y="266700"/>
            <a:ext cx="6065837" cy="1257300"/>
            <a:chOff x="1219" y="168"/>
            <a:chExt cx="3821" cy="792"/>
          </a:xfrm>
        </p:grpSpPr>
        <p:sp>
          <p:nvSpPr>
            <p:cNvPr id="29710" name="Text Box 14"/>
            <p:cNvSpPr txBox="1">
              <a:spLocks noChangeArrowheads="1"/>
            </p:cNvSpPr>
            <p:nvPr/>
          </p:nvSpPr>
          <p:spPr bwMode="auto">
            <a:xfrm>
              <a:off x="2400" y="192"/>
              <a:ext cx="2640"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Happiness or Blessing</a:t>
              </a:r>
            </a:p>
          </p:txBody>
        </p:sp>
        <p:pic>
          <p:nvPicPr>
            <p:cNvPr id="149506" name="Picture 2" descr="Happiness"/>
            <p:cNvPicPr>
              <a:picLocks noChangeAspect="1" noChangeArrowheads="1"/>
            </p:cNvPicPr>
            <p:nvPr/>
          </p:nvPicPr>
          <p:blipFill>
            <a:blip r:embed="rId3"/>
            <a:srcRect/>
            <a:stretch>
              <a:fillRect/>
            </a:stretch>
          </p:blipFill>
          <p:spPr bwMode="auto">
            <a:xfrm>
              <a:off x="1219" y="168"/>
              <a:ext cx="870" cy="792"/>
            </a:xfrm>
            <a:prstGeom prst="rect">
              <a:avLst/>
            </a:prstGeom>
            <a:noFill/>
            <a:effectLst>
              <a:outerShdw blurRad="63500" dist="38099" dir="2700000" algn="ctr" rotWithShape="0">
                <a:schemeClr val="tx1">
                  <a:alpha val="74998"/>
                </a:schemeClr>
              </a:outerShdw>
            </a:effectLst>
          </p:spPr>
        </p:pic>
      </p:grpSp>
      <p:grpSp>
        <p:nvGrpSpPr>
          <p:cNvPr id="149511" name="Group 7"/>
          <p:cNvGrpSpPr>
            <a:grpSpLocks/>
          </p:cNvGrpSpPr>
          <p:nvPr/>
        </p:nvGrpSpPr>
        <p:grpSpPr bwMode="auto">
          <a:xfrm>
            <a:off x="855663" y="1855788"/>
            <a:ext cx="1295400" cy="2170112"/>
            <a:chOff x="539" y="1169"/>
            <a:chExt cx="816" cy="1367"/>
          </a:xfrm>
        </p:grpSpPr>
        <p:sp>
          <p:nvSpPr>
            <p:cNvPr id="29711" name="Text Box 15"/>
            <p:cNvSpPr txBox="1">
              <a:spLocks noChangeArrowheads="1"/>
            </p:cNvSpPr>
            <p:nvPr/>
          </p:nvSpPr>
          <p:spPr bwMode="auto">
            <a:xfrm>
              <a:off x="539" y="2248"/>
              <a:ext cx="816"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GOD</a:t>
              </a:r>
            </a:p>
          </p:txBody>
        </p:sp>
        <p:pic>
          <p:nvPicPr>
            <p:cNvPr id="149507" name="Picture 3" descr="Shang Di"/>
            <p:cNvPicPr>
              <a:picLocks noChangeAspect="1" noChangeArrowheads="1"/>
            </p:cNvPicPr>
            <p:nvPr/>
          </p:nvPicPr>
          <p:blipFill>
            <a:blip r:embed="rId4"/>
            <a:srcRect/>
            <a:stretch>
              <a:fillRect/>
            </a:stretch>
          </p:blipFill>
          <p:spPr bwMode="auto">
            <a:xfrm>
              <a:off x="627" y="1169"/>
              <a:ext cx="660" cy="1116"/>
            </a:xfrm>
            <a:prstGeom prst="rect">
              <a:avLst/>
            </a:prstGeom>
            <a:noFill/>
            <a:effectLst>
              <a:outerShdw blurRad="63500" dist="38099" dir="2700000" algn="ctr" rotWithShape="0">
                <a:schemeClr val="tx1">
                  <a:alpha val="74998"/>
                </a:schemeClr>
              </a:outerShdw>
            </a:effectLst>
          </p:spPr>
        </p:pic>
      </p:grpSp>
      <p:grpSp>
        <p:nvGrpSpPr>
          <p:cNvPr id="149512" name="Group 8"/>
          <p:cNvGrpSpPr>
            <a:grpSpLocks/>
          </p:cNvGrpSpPr>
          <p:nvPr/>
        </p:nvGrpSpPr>
        <p:grpSpPr bwMode="auto">
          <a:xfrm>
            <a:off x="2667000" y="2403475"/>
            <a:ext cx="1371600" cy="1622425"/>
            <a:chOff x="1680" y="1514"/>
            <a:chExt cx="864" cy="1022"/>
          </a:xfrm>
        </p:grpSpPr>
        <p:sp>
          <p:nvSpPr>
            <p:cNvPr id="29713" name="Text Box 17"/>
            <p:cNvSpPr txBox="1">
              <a:spLocks noChangeArrowheads="1"/>
            </p:cNvSpPr>
            <p:nvPr/>
          </p:nvSpPr>
          <p:spPr bwMode="auto">
            <a:xfrm>
              <a:off x="1680" y="2248"/>
              <a:ext cx="864"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ONE</a:t>
              </a:r>
            </a:p>
          </p:txBody>
        </p:sp>
        <p:pic>
          <p:nvPicPr>
            <p:cNvPr id="149508" name="Picture 4" descr="One"/>
            <p:cNvPicPr>
              <a:picLocks noChangeAspect="1" noChangeArrowheads="1"/>
            </p:cNvPicPr>
            <p:nvPr/>
          </p:nvPicPr>
          <p:blipFill>
            <a:blip r:embed="rId5"/>
            <a:srcRect/>
            <a:stretch>
              <a:fillRect/>
            </a:stretch>
          </p:blipFill>
          <p:spPr bwMode="auto">
            <a:xfrm>
              <a:off x="1746" y="1514"/>
              <a:ext cx="798" cy="414"/>
            </a:xfrm>
            <a:prstGeom prst="rect">
              <a:avLst/>
            </a:prstGeom>
            <a:noFill/>
            <a:effectLst>
              <a:outerShdw blurRad="63500" dist="38099" dir="2700000" algn="ctr" rotWithShape="0">
                <a:schemeClr val="tx1">
                  <a:alpha val="74998"/>
                </a:schemeClr>
              </a:outerShdw>
            </a:effectLst>
          </p:spPr>
        </p:pic>
      </p:grpSp>
      <p:grpSp>
        <p:nvGrpSpPr>
          <p:cNvPr id="149513" name="Group 9"/>
          <p:cNvGrpSpPr>
            <a:grpSpLocks/>
          </p:cNvGrpSpPr>
          <p:nvPr/>
        </p:nvGrpSpPr>
        <p:grpSpPr bwMode="auto">
          <a:xfrm>
            <a:off x="4859338" y="2154238"/>
            <a:ext cx="1446212" cy="1871662"/>
            <a:chOff x="3061" y="1357"/>
            <a:chExt cx="911" cy="1179"/>
          </a:xfrm>
        </p:grpSpPr>
        <p:sp>
          <p:nvSpPr>
            <p:cNvPr id="29714" name="Text Box 18"/>
            <p:cNvSpPr txBox="1">
              <a:spLocks noChangeArrowheads="1"/>
            </p:cNvSpPr>
            <p:nvPr/>
          </p:nvSpPr>
          <p:spPr bwMode="auto">
            <a:xfrm>
              <a:off x="3072" y="2248"/>
              <a:ext cx="900"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MAN</a:t>
              </a:r>
            </a:p>
          </p:txBody>
        </p:sp>
        <p:pic>
          <p:nvPicPr>
            <p:cNvPr id="149509" name="Picture 5" descr="Mouth copy"/>
            <p:cNvPicPr>
              <a:picLocks noChangeAspect="1" noChangeArrowheads="1"/>
            </p:cNvPicPr>
            <p:nvPr/>
          </p:nvPicPr>
          <p:blipFill>
            <a:blip r:embed="rId6"/>
            <a:srcRect/>
            <a:stretch>
              <a:fillRect/>
            </a:stretch>
          </p:blipFill>
          <p:spPr bwMode="auto">
            <a:xfrm>
              <a:off x="3061" y="1357"/>
              <a:ext cx="906" cy="708"/>
            </a:xfrm>
            <a:prstGeom prst="rect">
              <a:avLst/>
            </a:prstGeom>
            <a:noFill/>
            <a:effectLst>
              <a:outerShdw blurRad="63500" dist="38099" dir="2700000" algn="ctr" rotWithShape="0">
                <a:schemeClr val="tx1">
                  <a:alpha val="74998"/>
                </a:schemeClr>
              </a:outerShdw>
            </a:effectLst>
          </p:spPr>
        </p:pic>
      </p:grpSp>
      <p:grpSp>
        <p:nvGrpSpPr>
          <p:cNvPr id="149514" name="Group 10"/>
          <p:cNvGrpSpPr>
            <a:grpSpLocks/>
          </p:cNvGrpSpPr>
          <p:nvPr/>
        </p:nvGrpSpPr>
        <p:grpSpPr bwMode="auto">
          <a:xfrm>
            <a:off x="6629400" y="2254250"/>
            <a:ext cx="1828800" cy="1771650"/>
            <a:chOff x="4176" y="1420"/>
            <a:chExt cx="1152" cy="1116"/>
          </a:xfrm>
        </p:grpSpPr>
        <p:sp>
          <p:nvSpPr>
            <p:cNvPr id="29715" name="Text Box 19"/>
            <p:cNvSpPr txBox="1">
              <a:spLocks noChangeArrowheads="1"/>
            </p:cNvSpPr>
            <p:nvPr/>
          </p:nvSpPr>
          <p:spPr bwMode="auto">
            <a:xfrm>
              <a:off x="4176" y="2248"/>
              <a:ext cx="1152"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GARDEN</a:t>
              </a:r>
            </a:p>
          </p:txBody>
        </p:sp>
        <p:pic>
          <p:nvPicPr>
            <p:cNvPr id="149510" name="Picture 6" descr="Garden"/>
            <p:cNvPicPr>
              <a:picLocks noChangeAspect="1" noChangeArrowheads="1"/>
            </p:cNvPicPr>
            <p:nvPr/>
          </p:nvPicPr>
          <p:blipFill>
            <a:blip r:embed="rId7"/>
            <a:srcRect/>
            <a:stretch>
              <a:fillRect/>
            </a:stretch>
          </p:blipFill>
          <p:spPr bwMode="auto">
            <a:xfrm>
              <a:off x="4446" y="1420"/>
              <a:ext cx="726" cy="582"/>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9515"/>
                                        </p:tgtEl>
                                        <p:attrNameLst>
                                          <p:attrName>style.visibility</p:attrName>
                                        </p:attrNameLst>
                                      </p:cBhvr>
                                      <p:to>
                                        <p:strVal val="visible"/>
                                      </p:to>
                                    </p:set>
                                    <p:anim calcmode="lin" valueType="num">
                                      <p:cBhvr>
                                        <p:cTn id="7" dur="500" fill="hold"/>
                                        <p:tgtEl>
                                          <p:spTgt spid="149515"/>
                                        </p:tgtEl>
                                        <p:attrNameLst>
                                          <p:attrName>ppt_w</p:attrName>
                                        </p:attrNameLst>
                                      </p:cBhvr>
                                      <p:tavLst>
                                        <p:tav tm="0">
                                          <p:val>
                                            <p:fltVal val="0"/>
                                          </p:val>
                                        </p:tav>
                                        <p:tav tm="100000">
                                          <p:val>
                                            <p:strVal val="#ppt_w"/>
                                          </p:val>
                                        </p:tav>
                                      </p:tavLst>
                                    </p:anim>
                                    <p:anim calcmode="lin" valueType="num">
                                      <p:cBhvr>
                                        <p:cTn id="8" dur="500" fill="hold"/>
                                        <p:tgtEl>
                                          <p:spTgt spid="1495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9511"/>
                                        </p:tgtEl>
                                        <p:attrNameLst>
                                          <p:attrName>style.visibility</p:attrName>
                                        </p:attrNameLst>
                                      </p:cBhvr>
                                      <p:to>
                                        <p:strVal val="visible"/>
                                      </p:to>
                                    </p:set>
                                    <p:anim calcmode="lin" valueType="num">
                                      <p:cBhvr>
                                        <p:cTn id="13" dur="500" fill="hold"/>
                                        <p:tgtEl>
                                          <p:spTgt spid="149511"/>
                                        </p:tgtEl>
                                        <p:attrNameLst>
                                          <p:attrName>ppt_w</p:attrName>
                                        </p:attrNameLst>
                                      </p:cBhvr>
                                      <p:tavLst>
                                        <p:tav tm="0">
                                          <p:val>
                                            <p:fltVal val="0"/>
                                          </p:val>
                                        </p:tav>
                                        <p:tav tm="100000">
                                          <p:val>
                                            <p:strVal val="#ppt_w"/>
                                          </p:val>
                                        </p:tav>
                                      </p:tavLst>
                                    </p:anim>
                                    <p:anim calcmode="lin" valueType="num">
                                      <p:cBhvr>
                                        <p:cTn id="14" dur="500" fill="hold"/>
                                        <p:tgtEl>
                                          <p:spTgt spid="14951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9706"/>
                                        </p:tgtEl>
                                        <p:attrNameLst>
                                          <p:attrName>style.visibility</p:attrName>
                                        </p:attrNameLst>
                                      </p:cBhvr>
                                      <p:to>
                                        <p:strVal val="visible"/>
                                      </p:to>
                                    </p:se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149512"/>
                                        </p:tgtEl>
                                        <p:attrNameLst>
                                          <p:attrName>style.visibility</p:attrName>
                                        </p:attrNameLst>
                                      </p:cBhvr>
                                      <p:to>
                                        <p:strVal val="visible"/>
                                      </p:to>
                                    </p:set>
                                    <p:anim calcmode="lin" valueType="num">
                                      <p:cBhvr>
                                        <p:cTn id="21" dur="500" fill="hold"/>
                                        <p:tgtEl>
                                          <p:spTgt spid="149512"/>
                                        </p:tgtEl>
                                        <p:attrNameLst>
                                          <p:attrName>ppt_w</p:attrName>
                                        </p:attrNameLst>
                                      </p:cBhvr>
                                      <p:tavLst>
                                        <p:tav tm="0">
                                          <p:val>
                                            <p:fltVal val="0"/>
                                          </p:val>
                                        </p:tav>
                                        <p:tav tm="100000">
                                          <p:val>
                                            <p:strVal val="#ppt_w"/>
                                          </p:val>
                                        </p:tav>
                                      </p:tavLst>
                                    </p:anim>
                                    <p:anim calcmode="lin" valueType="num">
                                      <p:cBhvr>
                                        <p:cTn id="22" dur="500" fill="hold"/>
                                        <p:tgtEl>
                                          <p:spTgt spid="149512"/>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29707"/>
                                        </p:tgtEl>
                                        <p:attrNameLst>
                                          <p:attrName>style.visibility</p:attrName>
                                        </p:attrNameLst>
                                      </p:cBhvr>
                                      <p:to>
                                        <p:strVal val="visible"/>
                                      </p:to>
                                    </p:se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149513"/>
                                        </p:tgtEl>
                                        <p:attrNameLst>
                                          <p:attrName>style.visibility</p:attrName>
                                        </p:attrNameLst>
                                      </p:cBhvr>
                                      <p:to>
                                        <p:strVal val="visible"/>
                                      </p:to>
                                    </p:set>
                                    <p:anim calcmode="lin" valueType="num">
                                      <p:cBhvr>
                                        <p:cTn id="29" dur="500" fill="hold"/>
                                        <p:tgtEl>
                                          <p:spTgt spid="149513"/>
                                        </p:tgtEl>
                                        <p:attrNameLst>
                                          <p:attrName>ppt_w</p:attrName>
                                        </p:attrNameLst>
                                      </p:cBhvr>
                                      <p:tavLst>
                                        <p:tav tm="0">
                                          <p:val>
                                            <p:fltVal val="0"/>
                                          </p:val>
                                        </p:tav>
                                        <p:tav tm="100000">
                                          <p:val>
                                            <p:strVal val="#ppt_w"/>
                                          </p:val>
                                        </p:tav>
                                      </p:tavLst>
                                    </p:anim>
                                    <p:anim calcmode="lin" valueType="num">
                                      <p:cBhvr>
                                        <p:cTn id="30" dur="500" fill="hold"/>
                                        <p:tgtEl>
                                          <p:spTgt spid="149513"/>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29708"/>
                                        </p:tgtEl>
                                        <p:attrNameLst>
                                          <p:attrName>style.visibility</p:attrName>
                                        </p:attrNameLst>
                                      </p:cBhvr>
                                      <p:to>
                                        <p:strVal val="visible"/>
                                      </p:to>
                                    </p:set>
                                  </p:childTnLst>
                                </p:cTn>
                              </p:par>
                            </p:childTnLst>
                          </p:cTn>
                        </p:par>
                        <p:par>
                          <p:cTn id="34" fill="hold">
                            <p:stCondLst>
                              <p:cond delay="1500"/>
                            </p:stCondLst>
                            <p:childTnLst>
                              <p:par>
                                <p:cTn id="35" presetID="23" presetClass="entr" presetSubtype="16" fill="hold" nodeType="afterEffect">
                                  <p:stCondLst>
                                    <p:cond delay="0"/>
                                  </p:stCondLst>
                                  <p:childTnLst>
                                    <p:set>
                                      <p:cBhvr>
                                        <p:cTn id="36" dur="1" fill="hold">
                                          <p:stCondLst>
                                            <p:cond delay="0"/>
                                          </p:stCondLst>
                                        </p:cTn>
                                        <p:tgtEl>
                                          <p:spTgt spid="149514"/>
                                        </p:tgtEl>
                                        <p:attrNameLst>
                                          <p:attrName>style.visibility</p:attrName>
                                        </p:attrNameLst>
                                      </p:cBhvr>
                                      <p:to>
                                        <p:strVal val="visible"/>
                                      </p:to>
                                    </p:set>
                                    <p:anim calcmode="lin" valueType="num">
                                      <p:cBhvr>
                                        <p:cTn id="37" dur="500" fill="hold"/>
                                        <p:tgtEl>
                                          <p:spTgt spid="149514"/>
                                        </p:tgtEl>
                                        <p:attrNameLst>
                                          <p:attrName>ppt_w</p:attrName>
                                        </p:attrNameLst>
                                      </p:cBhvr>
                                      <p:tavLst>
                                        <p:tav tm="0">
                                          <p:val>
                                            <p:fltVal val="0"/>
                                          </p:val>
                                        </p:tav>
                                        <p:tav tm="100000">
                                          <p:val>
                                            <p:strVal val="#ppt_w"/>
                                          </p:val>
                                        </p:tav>
                                      </p:tavLst>
                                    </p:anim>
                                    <p:anim calcmode="lin" valueType="num">
                                      <p:cBhvr>
                                        <p:cTn id="38" dur="500" fill="hold"/>
                                        <p:tgtEl>
                                          <p:spTgt spid="1495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9716"/>
                                        </p:tgtEl>
                                        <p:attrNameLst>
                                          <p:attrName>style.visibility</p:attrName>
                                        </p:attrNameLst>
                                      </p:cBhvr>
                                      <p:to>
                                        <p:strVal val="visible"/>
                                      </p:to>
                                    </p:set>
                                    <p:anim calcmode="lin" valueType="num">
                                      <p:cBhvr>
                                        <p:cTn id="43" dur="500" fill="hold"/>
                                        <p:tgtEl>
                                          <p:spTgt spid="29716"/>
                                        </p:tgtEl>
                                        <p:attrNameLst>
                                          <p:attrName>ppt_w</p:attrName>
                                        </p:attrNameLst>
                                      </p:cBhvr>
                                      <p:tavLst>
                                        <p:tav tm="0">
                                          <p:val>
                                            <p:fltVal val="0"/>
                                          </p:val>
                                        </p:tav>
                                        <p:tav tm="100000">
                                          <p:val>
                                            <p:strVal val="#ppt_w"/>
                                          </p:val>
                                        </p:tav>
                                      </p:tavLst>
                                    </p:anim>
                                    <p:anim calcmode="lin" valueType="num">
                                      <p:cBhvr>
                                        <p:cTn id="44" dur="500" fill="hold"/>
                                        <p:tgtEl>
                                          <p:spTgt spid="297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p:bldP spid="29707" grpId="0"/>
      <p:bldP spid="29708" grpId="0"/>
      <p:bldP spid="2971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132138" y="260350"/>
            <a:ext cx="5797550" cy="4303713"/>
          </a:xfrm>
          <a:prstGeom prst="rect">
            <a:avLst/>
          </a:prstGeom>
          <a:solidFill>
            <a:srgbClr val="33CCFF"/>
          </a:solidFill>
          <a:ln w="12700">
            <a:solidFill>
              <a:schemeClr val="tx1"/>
            </a:solidFill>
            <a:miter lim="800000"/>
            <a:headEnd/>
            <a:tailEnd/>
          </a:ln>
          <a:effectLst>
            <a:outerShdw blurRad="63500" dist="71842" dir="2700000" algn="ctr" rotWithShape="0">
              <a:schemeClr val="tx1">
                <a:alpha val="74998"/>
              </a:schemeClr>
            </a:outerShdw>
          </a:effectLst>
        </p:spPr>
        <p:txBody>
          <a:bodyPr wrap="none" lIns="92075" tIns="46038" rIns="92075" bIns="46038" anchor="ctr">
            <a:prstTxWarp prst="textNoShape">
              <a:avLst/>
            </a:prstTxWarp>
          </a:bodyPr>
          <a:lstStyle/>
          <a:p>
            <a:endParaRPr lang="en-US"/>
          </a:p>
        </p:txBody>
      </p:sp>
      <p:sp>
        <p:nvSpPr>
          <p:cNvPr id="156675" name="Rectangle 3"/>
          <p:cNvSpPr>
            <a:spLocks noGrp="1" noChangeArrowheads="1"/>
          </p:cNvSpPr>
          <p:nvPr>
            <p:ph type="ctrTitle"/>
          </p:nvPr>
        </p:nvSpPr>
        <p:spPr>
          <a:xfrm>
            <a:off x="-23813" y="344488"/>
            <a:ext cx="3248026" cy="3841750"/>
          </a:xfrm>
          <a:noFill/>
          <a:ln/>
        </p:spPr>
        <p:txBody>
          <a:bodyPr lIns="92075" tIns="46038" rIns="92075" bIns="46038"/>
          <a:lstStyle/>
          <a:p>
            <a:r>
              <a:rPr lang="en-US" altLang="zh-CN" sz="3200">
                <a:solidFill>
                  <a:srgbClr val="3333CC"/>
                </a:solidFill>
                <a:ea typeface="宋体" pitchFamily="-83" charset="-122"/>
                <a:cs typeface="宋体" pitchFamily="-83" charset="-122"/>
              </a:rPr>
              <a:t>And God </a:t>
            </a:r>
            <a:br>
              <a:rPr lang="en-US" altLang="zh-CN" sz="3200">
                <a:solidFill>
                  <a:srgbClr val="3333CC"/>
                </a:solidFill>
                <a:ea typeface="宋体" pitchFamily="-83" charset="-122"/>
                <a:cs typeface="宋体" pitchFamily="-83" charset="-122"/>
              </a:rPr>
            </a:br>
            <a:r>
              <a:rPr lang="en-US" altLang="zh-CN" sz="3200">
                <a:solidFill>
                  <a:srgbClr val="3333CC"/>
                </a:solidFill>
                <a:ea typeface="宋体" pitchFamily="-83" charset="-122"/>
                <a:cs typeface="宋体" pitchFamily="-83" charset="-122"/>
              </a:rPr>
              <a:t>planted a </a:t>
            </a:r>
            <a:br>
              <a:rPr lang="en-US" altLang="zh-CN" sz="3200">
                <a:solidFill>
                  <a:srgbClr val="3333CC"/>
                </a:solidFill>
                <a:ea typeface="宋体" pitchFamily="-83" charset="-122"/>
                <a:cs typeface="宋体" pitchFamily="-83" charset="-122"/>
              </a:rPr>
            </a:br>
            <a:r>
              <a:rPr lang="en-US" altLang="zh-CN" sz="3200">
                <a:solidFill>
                  <a:srgbClr val="3333CC"/>
                </a:solidFill>
                <a:ea typeface="宋体" pitchFamily="-83" charset="-122"/>
                <a:cs typeface="宋体" pitchFamily="-83" charset="-122"/>
              </a:rPr>
              <a:t>garden </a:t>
            </a:r>
            <a:r>
              <a:rPr lang="en-US" altLang="zh-CN" sz="3200" u="sng">
                <a:solidFill>
                  <a:srgbClr val="3333CC"/>
                </a:solidFill>
                <a:ea typeface="宋体" pitchFamily="-83" charset="-122"/>
                <a:cs typeface="宋体" pitchFamily="-83" charset="-122"/>
              </a:rPr>
              <a:t>eastward</a:t>
            </a:r>
            <a:r>
              <a:rPr lang="en-US" altLang="zh-CN" sz="3200">
                <a:solidFill>
                  <a:srgbClr val="3333CC"/>
                </a:solidFill>
                <a:ea typeface="宋体" pitchFamily="-83" charset="-122"/>
                <a:cs typeface="宋体" pitchFamily="-83" charset="-122"/>
              </a:rPr>
              <a:t>, in Eden; and there he put the man whom he had formed.</a:t>
            </a:r>
          </a:p>
        </p:txBody>
      </p:sp>
      <p:pic>
        <p:nvPicPr>
          <p:cNvPr id="156676" name="Picture 4" descr="World copy"/>
          <p:cNvPicPr>
            <a:picLocks noChangeAspect="1" noChangeArrowheads="1"/>
          </p:cNvPicPr>
          <p:nvPr/>
        </p:nvPicPr>
        <p:blipFill>
          <a:blip r:embed="rId3"/>
          <a:srcRect/>
          <a:stretch>
            <a:fillRect/>
          </a:stretch>
        </p:blipFill>
        <p:spPr bwMode="auto">
          <a:xfrm>
            <a:off x="3146425" y="-165100"/>
            <a:ext cx="5791200" cy="4724400"/>
          </a:xfrm>
          <a:prstGeom prst="rect">
            <a:avLst/>
          </a:prstGeom>
          <a:noFill/>
          <a:effectLst/>
        </p:spPr>
      </p:pic>
      <p:sp>
        <p:nvSpPr>
          <p:cNvPr id="156677" name="Text Box 5"/>
          <p:cNvSpPr txBox="1">
            <a:spLocks noChangeArrowheads="1"/>
          </p:cNvSpPr>
          <p:nvPr/>
        </p:nvSpPr>
        <p:spPr bwMode="auto">
          <a:xfrm>
            <a:off x="5843588" y="2570163"/>
            <a:ext cx="1009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CHINA</a:t>
            </a:r>
          </a:p>
        </p:txBody>
      </p:sp>
      <p:sp>
        <p:nvSpPr>
          <p:cNvPr id="156678" name="Text Box 6"/>
          <p:cNvSpPr txBox="1">
            <a:spLocks noChangeArrowheads="1"/>
          </p:cNvSpPr>
          <p:nvPr/>
        </p:nvSpPr>
        <p:spPr bwMode="auto">
          <a:xfrm>
            <a:off x="3929063" y="2503488"/>
            <a:ext cx="882650" cy="366712"/>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a:solidFill>
                  <a:srgbClr val="FF0033"/>
                </a:solidFill>
                <a:latin typeface="Arial Black" pitchFamily="-83" charset="0"/>
              </a:rPr>
              <a:t>EDEN</a:t>
            </a:r>
          </a:p>
        </p:txBody>
      </p:sp>
      <p:sp>
        <p:nvSpPr>
          <p:cNvPr id="156679" name="Text Box 7"/>
          <p:cNvSpPr txBox="1">
            <a:spLocks noChangeArrowheads="1"/>
          </p:cNvSpPr>
          <p:nvPr/>
        </p:nvSpPr>
        <p:spPr bwMode="auto">
          <a:xfrm>
            <a:off x="5229225" y="1306513"/>
            <a:ext cx="1403350" cy="641350"/>
          </a:xfrm>
          <a:prstGeom prst="rect">
            <a:avLst/>
          </a:prstGeom>
          <a:noFill/>
          <a:ln w="57150">
            <a:noFill/>
            <a:miter lim="800000"/>
            <a:headEnd/>
            <a:tailEnd/>
          </a:ln>
          <a:effectLst>
            <a:outerShdw blurRad="63500" dist="38099" dir="2700000" algn="ctr" rotWithShape="0">
              <a:schemeClr val="tx1">
                <a:alpha val="74998"/>
              </a:schemeClr>
            </a:outerShdw>
          </a:effectLst>
        </p:spPr>
        <p:txBody>
          <a:bodyPr wrap="none" lIns="92075" tIns="46038" rIns="92075" bIns="46038">
            <a:prstTxWarp prst="textNoShape">
              <a:avLst/>
            </a:prstTxWarp>
            <a:spAutoFit/>
          </a:bodyPr>
          <a:lstStyle/>
          <a:p>
            <a:r>
              <a:rPr lang="en-US" sz="3600">
                <a:solidFill>
                  <a:schemeClr val="bg1"/>
                </a:solidFill>
                <a:latin typeface="Arial Black" pitchFamily="-83" charset="0"/>
              </a:rPr>
              <a:t>ASIA</a:t>
            </a:r>
          </a:p>
        </p:txBody>
      </p:sp>
      <p:pic>
        <p:nvPicPr>
          <p:cNvPr id="156683" name="Picture 11" descr="Compass"/>
          <p:cNvPicPr>
            <a:picLocks noChangeAspect="1" noChangeArrowheads="1"/>
          </p:cNvPicPr>
          <p:nvPr/>
        </p:nvPicPr>
        <p:blipFill>
          <a:blip r:embed="rId4"/>
          <a:srcRect/>
          <a:stretch>
            <a:fillRect/>
          </a:stretch>
        </p:blipFill>
        <p:spPr bwMode="auto">
          <a:xfrm>
            <a:off x="7656513" y="2970213"/>
            <a:ext cx="1028700" cy="1133475"/>
          </a:xfrm>
          <a:prstGeom prst="rect">
            <a:avLst/>
          </a:prstGeom>
          <a:noFill/>
        </p:spPr>
      </p:pic>
      <p:sp>
        <p:nvSpPr>
          <p:cNvPr id="156685" name="Text Box 13"/>
          <p:cNvSpPr txBox="1">
            <a:spLocks noChangeArrowheads="1"/>
          </p:cNvSpPr>
          <p:nvPr/>
        </p:nvSpPr>
        <p:spPr bwMode="auto">
          <a:xfrm>
            <a:off x="3567113" y="4956175"/>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6686" name="Text Box 14"/>
          <p:cNvSpPr txBox="1">
            <a:spLocks noChangeArrowheads="1"/>
          </p:cNvSpPr>
          <p:nvPr/>
        </p:nvSpPr>
        <p:spPr bwMode="auto">
          <a:xfrm>
            <a:off x="5616575" y="4938713"/>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56687" name="Text Box 15"/>
          <p:cNvSpPr txBox="1">
            <a:spLocks noChangeArrowheads="1"/>
          </p:cNvSpPr>
          <p:nvPr/>
        </p:nvSpPr>
        <p:spPr bwMode="auto">
          <a:xfrm>
            <a:off x="1687513" y="4948238"/>
            <a:ext cx="609600" cy="1006475"/>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6000" b="1">
                <a:solidFill>
                  <a:schemeClr val="tx2"/>
                </a:solidFill>
                <a:latin typeface="Times New Roman" pitchFamily="-83" charset="0"/>
                <a:ea typeface="宋体" pitchFamily="-83" charset="-122"/>
                <a:cs typeface="宋体" pitchFamily="-83" charset="-122"/>
              </a:rPr>
              <a:t>=</a:t>
            </a:r>
          </a:p>
        </p:txBody>
      </p:sp>
      <p:grpSp>
        <p:nvGrpSpPr>
          <p:cNvPr id="156697" name="Group 25"/>
          <p:cNvGrpSpPr>
            <a:grpSpLocks/>
          </p:cNvGrpSpPr>
          <p:nvPr/>
        </p:nvGrpSpPr>
        <p:grpSpPr bwMode="auto">
          <a:xfrm>
            <a:off x="395288" y="4886325"/>
            <a:ext cx="1171575" cy="1563688"/>
            <a:chOff x="3552" y="3126"/>
            <a:chExt cx="738" cy="985"/>
          </a:xfrm>
        </p:grpSpPr>
        <p:pic>
          <p:nvPicPr>
            <p:cNvPr id="156698" name="Picture 26" descr="West"/>
            <p:cNvPicPr>
              <a:picLocks noChangeAspect="1" noChangeArrowheads="1"/>
            </p:cNvPicPr>
            <p:nvPr/>
          </p:nvPicPr>
          <p:blipFill>
            <a:blip r:embed="rId5"/>
            <a:srcRect/>
            <a:stretch>
              <a:fillRect/>
            </a:stretch>
          </p:blipFill>
          <p:spPr bwMode="auto">
            <a:xfrm>
              <a:off x="3552" y="3126"/>
              <a:ext cx="738" cy="636"/>
            </a:xfrm>
            <a:prstGeom prst="rect">
              <a:avLst/>
            </a:prstGeom>
            <a:noFill/>
            <a:effectLst>
              <a:outerShdw blurRad="63500" dist="53882" dir="2700000" algn="ctr" rotWithShape="0">
                <a:schemeClr val="tx1">
                  <a:alpha val="74998"/>
                </a:schemeClr>
              </a:outerShdw>
            </a:effectLst>
          </p:spPr>
        </p:pic>
        <p:sp>
          <p:nvSpPr>
            <p:cNvPr id="156699" name="Text Box 27"/>
            <p:cNvSpPr txBox="1">
              <a:spLocks noChangeArrowheads="1"/>
            </p:cNvSpPr>
            <p:nvPr/>
          </p:nvSpPr>
          <p:spPr bwMode="auto">
            <a:xfrm>
              <a:off x="3611" y="3823"/>
              <a:ext cx="670"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WEST</a:t>
              </a:r>
            </a:p>
          </p:txBody>
        </p:sp>
      </p:grpSp>
      <p:grpSp>
        <p:nvGrpSpPr>
          <p:cNvPr id="156707" name="Group 35"/>
          <p:cNvGrpSpPr>
            <a:grpSpLocks/>
          </p:cNvGrpSpPr>
          <p:nvPr/>
        </p:nvGrpSpPr>
        <p:grpSpPr bwMode="auto">
          <a:xfrm>
            <a:off x="3078163" y="2411413"/>
            <a:ext cx="1276350" cy="1187450"/>
            <a:chOff x="1939" y="1519"/>
            <a:chExt cx="804" cy="748"/>
          </a:xfrm>
        </p:grpSpPr>
        <p:sp>
          <p:nvSpPr>
            <p:cNvPr id="156703" name="AutoShape 31"/>
            <p:cNvSpPr>
              <a:spLocks noChangeArrowheads="1"/>
            </p:cNvSpPr>
            <p:nvPr/>
          </p:nvSpPr>
          <p:spPr bwMode="auto">
            <a:xfrm>
              <a:off x="2521" y="1799"/>
              <a:ext cx="222" cy="190"/>
            </a:xfrm>
            <a:prstGeom prst="rightArrow">
              <a:avLst>
                <a:gd name="adj1" fmla="val 49472"/>
                <a:gd name="adj2" fmla="val 58075"/>
              </a:avLst>
            </a:prstGeom>
            <a:solidFill>
              <a:srgbClr val="FFFF00"/>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a:p>
          </p:txBody>
        </p:sp>
        <p:sp>
          <p:nvSpPr>
            <p:cNvPr id="156705" name="Text Box 33"/>
            <p:cNvSpPr txBox="1">
              <a:spLocks noChangeArrowheads="1"/>
            </p:cNvSpPr>
            <p:nvPr/>
          </p:nvSpPr>
          <p:spPr bwMode="auto">
            <a:xfrm>
              <a:off x="1939" y="1519"/>
              <a:ext cx="714" cy="74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i="1">
                  <a:solidFill>
                    <a:schemeClr val="bg1"/>
                  </a:solidFill>
                </a:rPr>
                <a:t>East</a:t>
              </a:r>
              <a:r>
                <a:rPr lang="en-US" sz="2400" b="1">
                  <a:solidFill>
                    <a:schemeClr val="bg1"/>
                  </a:solidFill>
                </a:rPr>
                <a:t> </a:t>
              </a:r>
            </a:p>
            <a:p>
              <a:pPr algn="ctr"/>
              <a:r>
                <a:rPr lang="en-US" sz="2400" b="1">
                  <a:solidFill>
                    <a:schemeClr val="bg1"/>
                  </a:solidFill>
                </a:rPr>
                <a:t>for </a:t>
              </a:r>
            </a:p>
            <a:p>
              <a:pPr algn="ctr"/>
              <a:r>
                <a:rPr lang="en-US" sz="2400" b="1">
                  <a:solidFill>
                    <a:schemeClr val="bg1"/>
                  </a:solidFill>
                </a:rPr>
                <a:t>Moses</a:t>
              </a:r>
            </a:p>
          </p:txBody>
        </p:sp>
      </p:grpSp>
      <p:grpSp>
        <p:nvGrpSpPr>
          <p:cNvPr id="156723" name="Group 51"/>
          <p:cNvGrpSpPr>
            <a:grpSpLocks/>
          </p:cNvGrpSpPr>
          <p:nvPr/>
        </p:nvGrpSpPr>
        <p:grpSpPr bwMode="auto">
          <a:xfrm>
            <a:off x="4421188" y="2860675"/>
            <a:ext cx="2890837" cy="642938"/>
            <a:chOff x="2785" y="1802"/>
            <a:chExt cx="1821" cy="405"/>
          </a:xfrm>
        </p:grpSpPr>
        <p:sp>
          <p:nvSpPr>
            <p:cNvPr id="156704" name="AutoShape 32"/>
            <p:cNvSpPr>
              <a:spLocks noChangeArrowheads="1"/>
            </p:cNvSpPr>
            <p:nvPr/>
          </p:nvSpPr>
          <p:spPr bwMode="auto">
            <a:xfrm>
              <a:off x="2785" y="1802"/>
              <a:ext cx="904" cy="185"/>
            </a:xfrm>
            <a:prstGeom prst="leftArrow">
              <a:avLst>
                <a:gd name="adj1" fmla="val 50269"/>
                <a:gd name="adj2" fmla="val 59452"/>
              </a:avLst>
            </a:prstGeom>
            <a:solidFill>
              <a:srgbClr val="FFFF00"/>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a:p>
          </p:txBody>
        </p:sp>
        <p:sp>
          <p:nvSpPr>
            <p:cNvPr id="156706" name="Text Box 34"/>
            <p:cNvSpPr txBox="1">
              <a:spLocks noChangeArrowheads="1"/>
            </p:cNvSpPr>
            <p:nvPr/>
          </p:nvSpPr>
          <p:spPr bwMode="auto">
            <a:xfrm>
              <a:off x="2965" y="1919"/>
              <a:ext cx="164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chemeClr val="bg1"/>
                  </a:solidFill>
                </a:rPr>
                <a:t>West from China</a:t>
              </a:r>
            </a:p>
          </p:txBody>
        </p:sp>
      </p:grpSp>
      <p:grpSp>
        <p:nvGrpSpPr>
          <p:cNvPr id="156720" name="Group 48"/>
          <p:cNvGrpSpPr>
            <a:grpSpLocks/>
          </p:cNvGrpSpPr>
          <p:nvPr/>
        </p:nvGrpSpPr>
        <p:grpSpPr bwMode="auto">
          <a:xfrm>
            <a:off x="2284413" y="5226050"/>
            <a:ext cx="1371600" cy="1223963"/>
            <a:chOff x="1439" y="3292"/>
            <a:chExt cx="864" cy="771"/>
          </a:xfrm>
        </p:grpSpPr>
        <p:sp>
          <p:nvSpPr>
            <p:cNvPr id="156709" name="Text Box 37"/>
            <p:cNvSpPr txBox="1">
              <a:spLocks noChangeArrowheads="1"/>
            </p:cNvSpPr>
            <p:nvPr/>
          </p:nvSpPr>
          <p:spPr bwMode="auto">
            <a:xfrm>
              <a:off x="1439" y="3775"/>
              <a:ext cx="864"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ONE</a:t>
              </a:r>
            </a:p>
          </p:txBody>
        </p:sp>
        <p:pic>
          <p:nvPicPr>
            <p:cNvPr id="156714" name="Picture 42" descr="One"/>
            <p:cNvPicPr>
              <a:picLocks noChangeAspect="1" noChangeArrowheads="1"/>
            </p:cNvPicPr>
            <p:nvPr/>
          </p:nvPicPr>
          <p:blipFill>
            <a:blip r:embed="rId6"/>
            <a:srcRect/>
            <a:stretch>
              <a:fillRect/>
            </a:stretch>
          </p:blipFill>
          <p:spPr bwMode="auto">
            <a:xfrm>
              <a:off x="1573" y="3292"/>
              <a:ext cx="599" cy="311"/>
            </a:xfrm>
            <a:prstGeom prst="rect">
              <a:avLst/>
            </a:prstGeom>
            <a:noFill/>
            <a:effectLst>
              <a:outerShdw blurRad="63500" dist="38099" dir="2700000" algn="ctr" rotWithShape="0">
                <a:schemeClr val="tx1">
                  <a:alpha val="74998"/>
                </a:schemeClr>
              </a:outerShdw>
            </a:effectLst>
          </p:spPr>
        </p:pic>
      </p:grpSp>
      <p:grpSp>
        <p:nvGrpSpPr>
          <p:cNvPr id="156722" name="Group 50"/>
          <p:cNvGrpSpPr>
            <a:grpSpLocks/>
          </p:cNvGrpSpPr>
          <p:nvPr/>
        </p:nvGrpSpPr>
        <p:grpSpPr bwMode="auto">
          <a:xfrm>
            <a:off x="6027738" y="4910138"/>
            <a:ext cx="2486025" cy="1539875"/>
            <a:chOff x="3797" y="3093"/>
            <a:chExt cx="1566" cy="970"/>
          </a:xfrm>
        </p:grpSpPr>
        <p:sp>
          <p:nvSpPr>
            <p:cNvPr id="156715" name="Text Box 43"/>
            <p:cNvSpPr txBox="1">
              <a:spLocks noChangeArrowheads="1"/>
            </p:cNvSpPr>
            <p:nvPr/>
          </p:nvSpPr>
          <p:spPr bwMode="auto">
            <a:xfrm>
              <a:off x="3797" y="3775"/>
              <a:ext cx="1566"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ENCLOSURE</a:t>
              </a:r>
            </a:p>
          </p:txBody>
        </p:sp>
        <p:pic>
          <p:nvPicPr>
            <p:cNvPr id="156716" name="Picture 44" descr="Mouth copy"/>
            <p:cNvPicPr>
              <a:picLocks noChangeAspect="1" noChangeArrowheads="1"/>
            </p:cNvPicPr>
            <p:nvPr/>
          </p:nvPicPr>
          <p:blipFill>
            <a:blip r:embed="rId7"/>
            <a:srcRect/>
            <a:stretch>
              <a:fillRect/>
            </a:stretch>
          </p:blipFill>
          <p:spPr bwMode="auto">
            <a:xfrm>
              <a:off x="4040" y="3093"/>
              <a:ext cx="906" cy="708"/>
            </a:xfrm>
            <a:prstGeom prst="rect">
              <a:avLst/>
            </a:prstGeom>
            <a:noFill/>
            <a:effectLst>
              <a:outerShdw blurRad="63500" dist="38099" dir="2700000" algn="ctr" rotWithShape="0">
                <a:schemeClr val="tx1">
                  <a:alpha val="74998"/>
                </a:schemeClr>
              </a:outerShdw>
            </a:effectLst>
          </p:spPr>
        </p:pic>
      </p:grpSp>
      <p:grpSp>
        <p:nvGrpSpPr>
          <p:cNvPr id="156721" name="Group 49"/>
          <p:cNvGrpSpPr>
            <a:grpSpLocks/>
          </p:cNvGrpSpPr>
          <p:nvPr/>
        </p:nvGrpSpPr>
        <p:grpSpPr bwMode="auto">
          <a:xfrm>
            <a:off x="4089400" y="4924425"/>
            <a:ext cx="1452563" cy="1525588"/>
            <a:chOff x="2576" y="3102"/>
            <a:chExt cx="915" cy="961"/>
          </a:xfrm>
        </p:grpSpPr>
        <p:sp>
          <p:nvSpPr>
            <p:cNvPr id="156712" name="Text Box 40"/>
            <p:cNvSpPr txBox="1">
              <a:spLocks noChangeArrowheads="1"/>
            </p:cNvSpPr>
            <p:nvPr/>
          </p:nvSpPr>
          <p:spPr bwMode="auto">
            <a:xfrm>
              <a:off x="2576" y="3775"/>
              <a:ext cx="900"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MAN</a:t>
              </a:r>
            </a:p>
          </p:txBody>
        </p:sp>
        <p:pic>
          <p:nvPicPr>
            <p:cNvPr id="156718" name="Picture 46" descr="Man"/>
            <p:cNvPicPr>
              <a:picLocks noChangeAspect="1" noChangeArrowheads="1"/>
            </p:cNvPicPr>
            <p:nvPr/>
          </p:nvPicPr>
          <p:blipFill>
            <a:blip r:embed="rId8"/>
            <a:srcRect/>
            <a:stretch>
              <a:fillRect/>
            </a:stretch>
          </p:blipFill>
          <p:spPr bwMode="auto">
            <a:xfrm>
              <a:off x="2685" y="3102"/>
              <a:ext cx="806" cy="692"/>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6707"/>
                                        </p:tgtEl>
                                        <p:attrNameLst>
                                          <p:attrName>style.visibility</p:attrName>
                                        </p:attrNameLst>
                                      </p:cBhvr>
                                      <p:to>
                                        <p:strVal val="visible"/>
                                      </p:to>
                                    </p:set>
                                    <p:animEffect transition="in" filter="wipe(left)">
                                      <p:cBhvr>
                                        <p:cTn id="7" dur="500"/>
                                        <p:tgtEl>
                                          <p:spTgt spid="1567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6723"/>
                                        </p:tgtEl>
                                        <p:attrNameLst>
                                          <p:attrName>style.visibility</p:attrName>
                                        </p:attrNameLst>
                                      </p:cBhvr>
                                      <p:to>
                                        <p:strVal val="visible"/>
                                      </p:to>
                                    </p:set>
                                    <p:animEffect transition="in" filter="wipe(right)">
                                      <p:cBhvr>
                                        <p:cTn id="12" dur="500"/>
                                        <p:tgtEl>
                                          <p:spTgt spid="15672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6697"/>
                                        </p:tgtEl>
                                        <p:attrNameLst>
                                          <p:attrName>style.visibility</p:attrName>
                                        </p:attrNameLst>
                                      </p:cBhvr>
                                      <p:to>
                                        <p:strVal val="visible"/>
                                      </p:to>
                                    </p:set>
                                    <p:anim calcmode="lin" valueType="num">
                                      <p:cBhvr>
                                        <p:cTn id="17" dur="500" fill="hold"/>
                                        <p:tgtEl>
                                          <p:spTgt spid="156697"/>
                                        </p:tgtEl>
                                        <p:attrNameLst>
                                          <p:attrName>ppt_w</p:attrName>
                                        </p:attrNameLst>
                                      </p:cBhvr>
                                      <p:tavLst>
                                        <p:tav tm="0">
                                          <p:val>
                                            <p:fltVal val="0"/>
                                          </p:val>
                                        </p:tav>
                                        <p:tav tm="100000">
                                          <p:val>
                                            <p:strVal val="#ppt_w"/>
                                          </p:val>
                                        </p:tav>
                                      </p:tavLst>
                                    </p:anim>
                                    <p:anim calcmode="lin" valueType="num">
                                      <p:cBhvr>
                                        <p:cTn id="18" dur="500" fill="hold"/>
                                        <p:tgtEl>
                                          <p:spTgt spid="15669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87"/>
                                        </p:tgtEl>
                                        <p:attrNameLst>
                                          <p:attrName>style.visibility</p:attrName>
                                        </p:attrNameLst>
                                      </p:cBhvr>
                                      <p:to>
                                        <p:strVal val="visible"/>
                                      </p:to>
                                    </p:set>
                                  </p:childTnLst>
                                </p:cTn>
                              </p:par>
                            </p:childTnLst>
                          </p:cTn>
                        </p:par>
                        <p:par>
                          <p:cTn id="23" fill="hold">
                            <p:stCondLst>
                              <p:cond delay="0"/>
                            </p:stCondLst>
                            <p:childTnLst>
                              <p:par>
                                <p:cTn id="24" presetID="23" presetClass="entr" presetSubtype="16" fill="hold" nodeType="afterEffect">
                                  <p:stCondLst>
                                    <p:cond delay="0"/>
                                  </p:stCondLst>
                                  <p:childTnLst>
                                    <p:set>
                                      <p:cBhvr>
                                        <p:cTn id="25" dur="1" fill="hold">
                                          <p:stCondLst>
                                            <p:cond delay="0"/>
                                          </p:stCondLst>
                                        </p:cTn>
                                        <p:tgtEl>
                                          <p:spTgt spid="156720"/>
                                        </p:tgtEl>
                                        <p:attrNameLst>
                                          <p:attrName>style.visibility</p:attrName>
                                        </p:attrNameLst>
                                      </p:cBhvr>
                                      <p:to>
                                        <p:strVal val="visible"/>
                                      </p:to>
                                    </p:set>
                                    <p:anim calcmode="lin" valueType="num">
                                      <p:cBhvr>
                                        <p:cTn id="26" dur="500" fill="hold"/>
                                        <p:tgtEl>
                                          <p:spTgt spid="156720"/>
                                        </p:tgtEl>
                                        <p:attrNameLst>
                                          <p:attrName>ppt_w</p:attrName>
                                        </p:attrNameLst>
                                      </p:cBhvr>
                                      <p:tavLst>
                                        <p:tav tm="0">
                                          <p:val>
                                            <p:fltVal val="0"/>
                                          </p:val>
                                        </p:tav>
                                        <p:tav tm="100000">
                                          <p:val>
                                            <p:strVal val="#ppt_w"/>
                                          </p:val>
                                        </p:tav>
                                      </p:tavLst>
                                    </p:anim>
                                    <p:anim calcmode="lin" valueType="num">
                                      <p:cBhvr>
                                        <p:cTn id="27" dur="500" fill="hold"/>
                                        <p:tgtEl>
                                          <p:spTgt spid="156720"/>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56685"/>
                                        </p:tgtEl>
                                        <p:attrNameLst>
                                          <p:attrName>style.visibility</p:attrName>
                                        </p:attrNameLst>
                                      </p:cBhvr>
                                      <p:to>
                                        <p:strVal val="visible"/>
                                      </p:to>
                                    </p:se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156721"/>
                                        </p:tgtEl>
                                        <p:attrNameLst>
                                          <p:attrName>style.visibility</p:attrName>
                                        </p:attrNameLst>
                                      </p:cBhvr>
                                      <p:to>
                                        <p:strVal val="visible"/>
                                      </p:to>
                                    </p:set>
                                    <p:anim calcmode="lin" valueType="num">
                                      <p:cBhvr>
                                        <p:cTn id="34" dur="500" fill="hold"/>
                                        <p:tgtEl>
                                          <p:spTgt spid="156721"/>
                                        </p:tgtEl>
                                        <p:attrNameLst>
                                          <p:attrName>ppt_w</p:attrName>
                                        </p:attrNameLst>
                                      </p:cBhvr>
                                      <p:tavLst>
                                        <p:tav tm="0">
                                          <p:val>
                                            <p:fltVal val="0"/>
                                          </p:val>
                                        </p:tav>
                                        <p:tav tm="100000">
                                          <p:val>
                                            <p:strVal val="#ppt_w"/>
                                          </p:val>
                                        </p:tav>
                                      </p:tavLst>
                                    </p:anim>
                                    <p:anim calcmode="lin" valueType="num">
                                      <p:cBhvr>
                                        <p:cTn id="35" dur="500" fill="hold"/>
                                        <p:tgtEl>
                                          <p:spTgt spid="156721"/>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56686"/>
                                        </p:tgtEl>
                                        <p:attrNameLst>
                                          <p:attrName>style.visibility</p:attrName>
                                        </p:attrNameLst>
                                      </p:cBhvr>
                                      <p:to>
                                        <p:strVal val="visible"/>
                                      </p:to>
                                    </p:set>
                                  </p:childTnLst>
                                </p:cTn>
                              </p:par>
                            </p:childTnLst>
                          </p:cTn>
                        </p:par>
                        <p:par>
                          <p:cTn id="39" fill="hold">
                            <p:stCondLst>
                              <p:cond delay="1000"/>
                            </p:stCondLst>
                            <p:childTnLst>
                              <p:par>
                                <p:cTn id="40" presetID="23" presetClass="entr" presetSubtype="16" fill="hold" nodeType="afterEffect">
                                  <p:stCondLst>
                                    <p:cond delay="0"/>
                                  </p:stCondLst>
                                  <p:childTnLst>
                                    <p:set>
                                      <p:cBhvr>
                                        <p:cTn id="41" dur="1" fill="hold">
                                          <p:stCondLst>
                                            <p:cond delay="0"/>
                                          </p:stCondLst>
                                        </p:cTn>
                                        <p:tgtEl>
                                          <p:spTgt spid="156722"/>
                                        </p:tgtEl>
                                        <p:attrNameLst>
                                          <p:attrName>style.visibility</p:attrName>
                                        </p:attrNameLst>
                                      </p:cBhvr>
                                      <p:to>
                                        <p:strVal val="visible"/>
                                      </p:to>
                                    </p:set>
                                    <p:anim calcmode="lin" valueType="num">
                                      <p:cBhvr>
                                        <p:cTn id="42" dur="500" fill="hold"/>
                                        <p:tgtEl>
                                          <p:spTgt spid="156722"/>
                                        </p:tgtEl>
                                        <p:attrNameLst>
                                          <p:attrName>ppt_w</p:attrName>
                                        </p:attrNameLst>
                                      </p:cBhvr>
                                      <p:tavLst>
                                        <p:tav tm="0">
                                          <p:val>
                                            <p:fltVal val="0"/>
                                          </p:val>
                                        </p:tav>
                                        <p:tav tm="100000">
                                          <p:val>
                                            <p:strVal val="#ppt_w"/>
                                          </p:val>
                                        </p:tav>
                                      </p:tavLst>
                                    </p:anim>
                                    <p:anim calcmode="lin" valueType="num">
                                      <p:cBhvr>
                                        <p:cTn id="43" dur="500" fill="hold"/>
                                        <p:tgtEl>
                                          <p:spTgt spid="1567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5" grpId="0"/>
      <p:bldP spid="156686" grpId="0"/>
      <p:bldP spid="15668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204788" y="385763"/>
            <a:ext cx="8610600" cy="3935412"/>
          </a:xfrm>
          <a:prstGeom prst="rect">
            <a:avLst/>
          </a:prstGeom>
          <a:noFill/>
          <a:ln w="9525">
            <a:noFill/>
            <a:miter lim="800000"/>
            <a:headEnd/>
            <a:tailEnd/>
          </a:ln>
          <a:effectLst/>
        </p:spPr>
        <p:txBody>
          <a:bodyPr lIns="92075" tIns="46038" rIns="92075" bIns="46038">
            <a:prstTxWarp prst="textNoShape">
              <a:avLst/>
            </a:prstTxWarp>
            <a:spAutoFit/>
          </a:bodyPr>
          <a:lstStyle/>
          <a:p>
            <a:r>
              <a:rPr lang="en-US" altLang="zh-CN" sz="2800">
                <a:solidFill>
                  <a:srgbClr val="3333CC"/>
                </a:solidFill>
                <a:ea typeface="宋体" pitchFamily="-83" charset="-122"/>
                <a:cs typeface="宋体" pitchFamily="-83" charset="-122"/>
              </a:rPr>
              <a:t>And the LORD God said, </a:t>
            </a:r>
            <a:r>
              <a:rPr lang="en-US" altLang="zh-CN" sz="2800">
                <a:solidFill>
                  <a:srgbClr val="FF0033"/>
                </a:solidFill>
                <a:ea typeface="宋体" pitchFamily="-83" charset="-122"/>
                <a:cs typeface="宋体" pitchFamily="-83" charset="-122"/>
              </a:rPr>
              <a:t>“</a:t>
            </a:r>
            <a:r>
              <a:rPr lang="en-US" altLang="zh-CN" sz="2800" i="1">
                <a:solidFill>
                  <a:srgbClr val="FF0033"/>
                </a:solidFill>
                <a:ea typeface="宋体" pitchFamily="-83" charset="-122"/>
                <a:cs typeface="宋体" pitchFamily="-83" charset="-122"/>
              </a:rPr>
              <a:t>It is</a:t>
            </a:r>
            <a:r>
              <a:rPr lang="en-US" altLang="zh-CN" sz="2800">
                <a:solidFill>
                  <a:srgbClr val="FF0033"/>
                </a:solidFill>
                <a:ea typeface="宋体" pitchFamily="-83" charset="-122"/>
                <a:cs typeface="宋体" pitchFamily="-83" charset="-122"/>
              </a:rPr>
              <a:t> not good that man should be alone; I will make him a helper comparable to him…”</a:t>
            </a:r>
            <a:r>
              <a:rPr lang="en-US" altLang="zh-CN" sz="2800">
                <a:solidFill>
                  <a:srgbClr val="3333CC"/>
                </a:solidFill>
                <a:ea typeface="宋体" pitchFamily="-83" charset="-122"/>
                <a:cs typeface="宋体" pitchFamily="-83" charset="-122"/>
              </a:rPr>
              <a:t> And the LORD God caused a deep sleep to fall on Adam, and he slept; and He took one of his ribs, and closed up the flesh in its place. Then the rib which the LORD God had taken from man He made into a woman, and He brought her to the man.</a:t>
            </a:r>
            <a:r>
              <a:rPr lang="en-US" altLang="zh-CN" sz="2800">
                <a:ea typeface="宋体" pitchFamily="-83" charset="-122"/>
                <a:cs typeface="宋体" pitchFamily="-83" charset="-122"/>
              </a:rPr>
              <a:t> </a:t>
            </a:r>
          </a:p>
          <a:p>
            <a:pPr algn="r"/>
            <a:r>
              <a:rPr lang="en-US" altLang="zh-CN" sz="2800">
                <a:solidFill>
                  <a:srgbClr val="000099"/>
                </a:solidFill>
                <a:ea typeface="宋体" pitchFamily="-83" charset="-122"/>
                <a:cs typeface="宋体" pitchFamily="-83" charset="-122"/>
              </a:rPr>
              <a:t>Genesis 2:18, 21, 22</a:t>
            </a:r>
            <a:br>
              <a:rPr lang="en-US" altLang="zh-CN" sz="2800">
                <a:solidFill>
                  <a:srgbClr val="000099"/>
                </a:solidFill>
                <a:ea typeface="宋体" pitchFamily="-83" charset="-122"/>
                <a:cs typeface="宋体" pitchFamily="-83" charset="-122"/>
              </a:rPr>
            </a:br>
            <a:endParaRPr lang="en-US" altLang="zh-CN" sz="2800">
              <a:solidFill>
                <a:srgbClr val="000099"/>
              </a:solidFill>
              <a:ea typeface="宋体" pitchFamily="-83" charset="-122"/>
              <a:cs typeface="宋体" pitchFamily="-83" charset="-122"/>
            </a:endParaRP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8" name="Text Box 4"/>
          <p:cNvSpPr txBox="1">
            <a:spLocks noChangeArrowheads="1"/>
          </p:cNvSpPr>
          <p:nvPr/>
        </p:nvSpPr>
        <p:spPr bwMode="auto">
          <a:xfrm>
            <a:off x="6324600" y="2228850"/>
            <a:ext cx="304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4886" name="Group 22"/>
          <p:cNvGrpSpPr>
            <a:grpSpLocks/>
          </p:cNvGrpSpPr>
          <p:nvPr/>
        </p:nvGrpSpPr>
        <p:grpSpPr bwMode="auto">
          <a:xfrm>
            <a:off x="1778000" y="139700"/>
            <a:ext cx="6223000" cy="1581150"/>
            <a:chOff x="1120" y="88"/>
            <a:chExt cx="3920" cy="996"/>
          </a:xfrm>
        </p:grpSpPr>
        <p:sp>
          <p:nvSpPr>
            <p:cNvPr id="164871" name="Text Box 7"/>
            <p:cNvSpPr txBox="1">
              <a:spLocks noChangeArrowheads="1"/>
            </p:cNvSpPr>
            <p:nvPr/>
          </p:nvSpPr>
          <p:spPr bwMode="auto">
            <a:xfrm>
              <a:off x="2400" y="192"/>
              <a:ext cx="2640"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To Want, </a:t>
              </a:r>
            </a:p>
            <a:p>
              <a:pPr algn="ctr" eaLnBrk="0" hangingPunct="0"/>
              <a:r>
                <a:rPr lang="en-US" altLang="zh-CN" sz="3600" b="1">
                  <a:solidFill>
                    <a:srgbClr val="FFFF00"/>
                  </a:solidFill>
                  <a:latin typeface="Times New Roman" pitchFamily="-83" charset="0"/>
                  <a:ea typeface="宋体" pitchFamily="-83" charset="-122"/>
                  <a:cs typeface="宋体" pitchFamily="-83" charset="-122"/>
                </a:rPr>
                <a:t>Necessary</a:t>
              </a:r>
            </a:p>
          </p:txBody>
        </p:sp>
        <p:pic>
          <p:nvPicPr>
            <p:cNvPr id="164885" name="Picture 21" descr="Necessary"/>
            <p:cNvPicPr>
              <a:picLocks noChangeAspect="1" noChangeArrowheads="1"/>
            </p:cNvPicPr>
            <p:nvPr/>
          </p:nvPicPr>
          <p:blipFill>
            <a:blip r:embed="rId3"/>
            <a:srcRect/>
            <a:stretch>
              <a:fillRect/>
            </a:stretch>
          </p:blipFill>
          <p:spPr bwMode="auto">
            <a:xfrm>
              <a:off x="1120" y="88"/>
              <a:ext cx="1110" cy="996"/>
            </a:xfrm>
            <a:prstGeom prst="rect">
              <a:avLst/>
            </a:prstGeom>
            <a:noFill/>
            <a:effectLst>
              <a:outerShdw blurRad="63500" dist="38099" dir="2700000" algn="ctr" rotWithShape="0">
                <a:schemeClr val="tx1">
                  <a:alpha val="74998"/>
                </a:schemeClr>
              </a:outerShdw>
            </a:effectLst>
          </p:spPr>
        </p:pic>
      </p:grpSp>
      <p:sp>
        <p:nvSpPr>
          <p:cNvPr id="164887" name="Text Box 23"/>
          <p:cNvSpPr txBox="1">
            <a:spLocks noChangeArrowheads="1"/>
          </p:cNvSpPr>
          <p:nvPr/>
        </p:nvSpPr>
        <p:spPr bwMode="auto">
          <a:xfrm>
            <a:off x="1930400" y="2246313"/>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4888" name="Text Box 24"/>
          <p:cNvSpPr txBox="1">
            <a:spLocks noChangeArrowheads="1"/>
          </p:cNvSpPr>
          <p:nvPr/>
        </p:nvSpPr>
        <p:spPr bwMode="auto">
          <a:xfrm>
            <a:off x="3979863" y="2228850"/>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4889" name="Group 25"/>
          <p:cNvGrpSpPr>
            <a:grpSpLocks/>
          </p:cNvGrpSpPr>
          <p:nvPr/>
        </p:nvGrpSpPr>
        <p:grpSpPr bwMode="auto">
          <a:xfrm>
            <a:off x="647700" y="2516188"/>
            <a:ext cx="1371600" cy="1223962"/>
            <a:chOff x="1439" y="3292"/>
            <a:chExt cx="864" cy="771"/>
          </a:xfrm>
        </p:grpSpPr>
        <p:sp>
          <p:nvSpPr>
            <p:cNvPr id="164890" name="Text Box 26"/>
            <p:cNvSpPr txBox="1">
              <a:spLocks noChangeArrowheads="1"/>
            </p:cNvSpPr>
            <p:nvPr/>
          </p:nvSpPr>
          <p:spPr bwMode="auto">
            <a:xfrm>
              <a:off x="1439" y="3775"/>
              <a:ext cx="864"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ONE</a:t>
              </a:r>
            </a:p>
          </p:txBody>
        </p:sp>
        <p:pic>
          <p:nvPicPr>
            <p:cNvPr id="164891" name="Picture 27" descr="One"/>
            <p:cNvPicPr>
              <a:picLocks noChangeAspect="1" noChangeArrowheads="1"/>
            </p:cNvPicPr>
            <p:nvPr/>
          </p:nvPicPr>
          <p:blipFill>
            <a:blip r:embed="rId4"/>
            <a:srcRect/>
            <a:stretch>
              <a:fillRect/>
            </a:stretch>
          </p:blipFill>
          <p:spPr bwMode="auto">
            <a:xfrm>
              <a:off x="1573" y="3292"/>
              <a:ext cx="599" cy="311"/>
            </a:xfrm>
            <a:prstGeom prst="rect">
              <a:avLst/>
            </a:prstGeom>
            <a:noFill/>
            <a:effectLst>
              <a:outerShdw blurRad="63500" dist="38099" dir="2700000" algn="ctr" rotWithShape="0">
                <a:schemeClr val="tx1">
                  <a:alpha val="74998"/>
                </a:schemeClr>
              </a:outerShdw>
            </a:effectLst>
          </p:spPr>
        </p:pic>
      </p:grpSp>
      <p:grpSp>
        <p:nvGrpSpPr>
          <p:cNvPr id="164892" name="Group 28"/>
          <p:cNvGrpSpPr>
            <a:grpSpLocks/>
          </p:cNvGrpSpPr>
          <p:nvPr/>
        </p:nvGrpSpPr>
        <p:grpSpPr bwMode="auto">
          <a:xfrm>
            <a:off x="4391025" y="2200275"/>
            <a:ext cx="2486025" cy="1539875"/>
            <a:chOff x="3797" y="3093"/>
            <a:chExt cx="1566" cy="970"/>
          </a:xfrm>
        </p:grpSpPr>
        <p:sp>
          <p:nvSpPr>
            <p:cNvPr id="164893" name="Text Box 29"/>
            <p:cNvSpPr txBox="1">
              <a:spLocks noChangeArrowheads="1"/>
            </p:cNvSpPr>
            <p:nvPr/>
          </p:nvSpPr>
          <p:spPr bwMode="auto">
            <a:xfrm>
              <a:off x="3797" y="3775"/>
              <a:ext cx="1566"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ENCLOSURE</a:t>
              </a:r>
            </a:p>
          </p:txBody>
        </p:sp>
        <p:pic>
          <p:nvPicPr>
            <p:cNvPr id="164894" name="Picture 30" descr="Mouth copy"/>
            <p:cNvPicPr>
              <a:picLocks noChangeAspect="1" noChangeArrowheads="1"/>
            </p:cNvPicPr>
            <p:nvPr/>
          </p:nvPicPr>
          <p:blipFill>
            <a:blip r:embed="rId5"/>
            <a:srcRect/>
            <a:stretch>
              <a:fillRect/>
            </a:stretch>
          </p:blipFill>
          <p:spPr bwMode="auto">
            <a:xfrm>
              <a:off x="4040" y="3093"/>
              <a:ext cx="906" cy="708"/>
            </a:xfrm>
            <a:prstGeom prst="rect">
              <a:avLst/>
            </a:prstGeom>
            <a:noFill/>
            <a:effectLst>
              <a:outerShdw blurRad="63500" dist="38099" dir="2700000" algn="ctr" rotWithShape="0">
                <a:schemeClr val="tx1">
                  <a:alpha val="74998"/>
                </a:schemeClr>
              </a:outerShdw>
            </a:effectLst>
          </p:spPr>
        </p:pic>
      </p:grpSp>
      <p:grpSp>
        <p:nvGrpSpPr>
          <p:cNvPr id="164895" name="Group 31"/>
          <p:cNvGrpSpPr>
            <a:grpSpLocks/>
          </p:cNvGrpSpPr>
          <p:nvPr/>
        </p:nvGrpSpPr>
        <p:grpSpPr bwMode="auto">
          <a:xfrm>
            <a:off x="2452688" y="2214563"/>
            <a:ext cx="1452562" cy="1525587"/>
            <a:chOff x="2576" y="3102"/>
            <a:chExt cx="915" cy="961"/>
          </a:xfrm>
        </p:grpSpPr>
        <p:sp>
          <p:nvSpPr>
            <p:cNvPr id="164896" name="Text Box 32"/>
            <p:cNvSpPr txBox="1">
              <a:spLocks noChangeArrowheads="1"/>
            </p:cNvSpPr>
            <p:nvPr/>
          </p:nvSpPr>
          <p:spPr bwMode="auto">
            <a:xfrm>
              <a:off x="2576" y="3775"/>
              <a:ext cx="900"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MAN</a:t>
              </a:r>
            </a:p>
          </p:txBody>
        </p:sp>
        <p:pic>
          <p:nvPicPr>
            <p:cNvPr id="164897" name="Picture 33" descr="Man"/>
            <p:cNvPicPr>
              <a:picLocks noChangeAspect="1" noChangeArrowheads="1"/>
            </p:cNvPicPr>
            <p:nvPr/>
          </p:nvPicPr>
          <p:blipFill>
            <a:blip r:embed="rId6"/>
            <a:srcRect/>
            <a:stretch>
              <a:fillRect/>
            </a:stretch>
          </p:blipFill>
          <p:spPr bwMode="auto">
            <a:xfrm>
              <a:off x="2685" y="3102"/>
              <a:ext cx="806" cy="692"/>
            </a:xfrm>
            <a:prstGeom prst="rect">
              <a:avLst/>
            </a:prstGeom>
            <a:noFill/>
            <a:effectLst>
              <a:outerShdw blurRad="63500" dist="38099" dir="2700000" algn="ctr" rotWithShape="0">
                <a:schemeClr val="tx1">
                  <a:alpha val="74998"/>
                </a:schemeClr>
              </a:outerShdw>
            </a:effectLst>
          </p:spPr>
        </p:pic>
      </p:grpSp>
      <p:grpSp>
        <p:nvGrpSpPr>
          <p:cNvPr id="164900" name="Group 36"/>
          <p:cNvGrpSpPr>
            <a:grpSpLocks/>
          </p:cNvGrpSpPr>
          <p:nvPr/>
        </p:nvGrpSpPr>
        <p:grpSpPr bwMode="auto">
          <a:xfrm>
            <a:off x="7112000" y="1962150"/>
            <a:ext cx="1581150" cy="1778000"/>
            <a:chOff x="4480" y="1236"/>
            <a:chExt cx="996" cy="1120"/>
          </a:xfrm>
        </p:grpSpPr>
        <p:pic>
          <p:nvPicPr>
            <p:cNvPr id="164898" name="Picture 34" descr="Woman"/>
            <p:cNvPicPr>
              <a:picLocks noChangeAspect="1" noChangeArrowheads="1"/>
            </p:cNvPicPr>
            <p:nvPr/>
          </p:nvPicPr>
          <p:blipFill>
            <a:blip r:embed="rId7"/>
            <a:srcRect/>
            <a:stretch>
              <a:fillRect/>
            </a:stretch>
          </p:blipFill>
          <p:spPr bwMode="auto">
            <a:xfrm>
              <a:off x="4480" y="1236"/>
              <a:ext cx="996" cy="822"/>
            </a:xfrm>
            <a:prstGeom prst="rect">
              <a:avLst/>
            </a:prstGeom>
            <a:noFill/>
            <a:effectLst>
              <a:outerShdw blurRad="63500" dist="38099" dir="2700000" algn="ctr" rotWithShape="0">
                <a:schemeClr val="tx1">
                  <a:alpha val="74998"/>
                </a:schemeClr>
              </a:outerShdw>
            </a:effectLst>
          </p:spPr>
        </p:pic>
        <p:sp>
          <p:nvSpPr>
            <p:cNvPr id="164899" name="Text Box 35"/>
            <p:cNvSpPr txBox="1">
              <a:spLocks noChangeArrowheads="1"/>
            </p:cNvSpPr>
            <p:nvPr/>
          </p:nvSpPr>
          <p:spPr bwMode="auto">
            <a:xfrm>
              <a:off x="4566" y="2068"/>
              <a:ext cx="88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WOMAN</a:t>
              </a:r>
            </a:p>
          </p:txBody>
        </p:sp>
      </p:grpSp>
      <p:grpSp>
        <p:nvGrpSpPr>
          <p:cNvPr id="164903" name="Group 39"/>
          <p:cNvGrpSpPr>
            <a:grpSpLocks/>
          </p:cNvGrpSpPr>
          <p:nvPr/>
        </p:nvGrpSpPr>
        <p:grpSpPr bwMode="auto">
          <a:xfrm>
            <a:off x="3956050" y="4329113"/>
            <a:ext cx="1452563" cy="1525587"/>
            <a:chOff x="2576" y="3102"/>
            <a:chExt cx="915" cy="961"/>
          </a:xfrm>
        </p:grpSpPr>
        <p:sp>
          <p:nvSpPr>
            <p:cNvPr id="164904" name="Text Box 40"/>
            <p:cNvSpPr txBox="1">
              <a:spLocks noChangeArrowheads="1"/>
            </p:cNvSpPr>
            <p:nvPr/>
          </p:nvSpPr>
          <p:spPr bwMode="auto">
            <a:xfrm>
              <a:off x="2576" y="3775"/>
              <a:ext cx="900"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PEOPLE</a:t>
              </a:r>
            </a:p>
          </p:txBody>
        </p:sp>
        <p:pic>
          <p:nvPicPr>
            <p:cNvPr id="164905" name="Picture 41" descr="Man"/>
            <p:cNvPicPr>
              <a:picLocks noChangeAspect="1" noChangeArrowheads="1"/>
            </p:cNvPicPr>
            <p:nvPr/>
          </p:nvPicPr>
          <p:blipFill>
            <a:blip r:embed="rId6"/>
            <a:srcRect/>
            <a:stretch>
              <a:fillRect/>
            </a:stretch>
          </p:blipFill>
          <p:spPr bwMode="auto">
            <a:xfrm>
              <a:off x="2685" y="3102"/>
              <a:ext cx="806" cy="692"/>
            </a:xfrm>
            <a:prstGeom prst="rect">
              <a:avLst/>
            </a:prstGeom>
            <a:noFill/>
            <a:effectLst>
              <a:outerShdw blurRad="63500" dist="38099" dir="2700000" algn="ctr" rotWithShape="0">
                <a:schemeClr val="tx1">
                  <a:alpha val="74998"/>
                </a:schemeClr>
              </a:outerShdw>
            </a:effectLst>
          </p:spPr>
        </p:pic>
      </p:grpSp>
      <p:sp>
        <p:nvSpPr>
          <p:cNvPr id="164906" name="Text Box 42"/>
          <p:cNvSpPr txBox="1">
            <a:spLocks noChangeArrowheads="1"/>
          </p:cNvSpPr>
          <p:nvPr/>
        </p:nvSpPr>
        <p:spPr bwMode="auto">
          <a:xfrm>
            <a:off x="3282950" y="4352925"/>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4908" name="Text Box 44"/>
          <p:cNvSpPr txBox="1">
            <a:spLocks noChangeArrowheads="1"/>
          </p:cNvSpPr>
          <p:nvPr/>
        </p:nvSpPr>
        <p:spPr bwMode="auto">
          <a:xfrm>
            <a:off x="5802313" y="4352925"/>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4912" name="Group 48"/>
          <p:cNvGrpSpPr>
            <a:grpSpLocks/>
          </p:cNvGrpSpPr>
          <p:nvPr/>
        </p:nvGrpSpPr>
        <p:grpSpPr bwMode="auto">
          <a:xfrm>
            <a:off x="1736725" y="4354513"/>
            <a:ext cx="1190625" cy="1500187"/>
            <a:chOff x="1094" y="2743"/>
            <a:chExt cx="750" cy="945"/>
          </a:xfrm>
        </p:grpSpPr>
        <p:pic>
          <p:nvPicPr>
            <p:cNvPr id="164901" name="Picture 37" descr="Two"/>
            <p:cNvPicPr>
              <a:picLocks noChangeAspect="1" noChangeArrowheads="1"/>
            </p:cNvPicPr>
            <p:nvPr/>
          </p:nvPicPr>
          <p:blipFill>
            <a:blip r:embed="rId8"/>
            <a:srcRect/>
            <a:stretch>
              <a:fillRect/>
            </a:stretch>
          </p:blipFill>
          <p:spPr bwMode="auto">
            <a:xfrm>
              <a:off x="1094" y="2743"/>
              <a:ext cx="750" cy="672"/>
            </a:xfrm>
            <a:prstGeom prst="rect">
              <a:avLst/>
            </a:prstGeom>
            <a:noFill/>
            <a:effectLst>
              <a:outerShdw blurRad="63500" dist="38099" dir="2700000" algn="ctr" rotWithShape="0">
                <a:schemeClr val="tx1">
                  <a:alpha val="74998"/>
                </a:schemeClr>
              </a:outerShdw>
            </a:effectLst>
          </p:spPr>
        </p:pic>
        <p:sp>
          <p:nvSpPr>
            <p:cNvPr id="164909" name="Text Box 45"/>
            <p:cNvSpPr txBox="1">
              <a:spLocks noChangeArrowheads="1"/>
            </p:cNvSpPr>
            <p:nvPr/>
          </p:nvSpPr>
          <p:spPr bwMode="auto">
            <a:xfrm>
              <a:off x="1178" y="3400"/>
              <a:ext cx="563"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TWO</a:t>
              </a:r>
            </a:p>
          </p:txBody>
        </p:sp>
      </p:grpSp>
      <p:grpSp>
        <p:nvGrpSpPr>
          <p:cNvPr id="164911" name="Group 47"/>
          <p:cNvGrpSpPr>
            <a:grpSpLocks/>
          </p:cNvGrpSpPr>
          <p:nvPr/>
        </p:nvGrpSpPr>
        <p:grpSpPr bwMode="auto">
          <a:xfrm>
            <a:off x="6484938" y="4314825"/>
            <a:ext cx="1911350" cy="1539875"/>
            <a:chOff x="4085" y="2718"/>
            <a:chExt cx="1204" cy="970"/>
          </a:xfrm>
        </p:grpSpPr>
        <p:pic>
          <p:nvPicPr>
            <p:cNvPr id="164902" name="Picture 38" descr="Beginning"/>
            <p:cNvPicPr>
              <a:picLocks noChangeAspect="1" noChangeArrowheads="1"/>
            </p:cNvPicPr>
            <p:nvPr/>
          </p:nvPicPr>
          <p:blipFill>
            <a:blip r:embed="rId9"/>
            <a:srcRect/>
            <a:stretch>
              <a:fillRect/>
            </a:stretch>
          </p:blipFill>
          <p:spPr bwMode="auto">
            <a:xfrm>
              <a:off x="4329" y="2718"/>
              <a:ext cx="679" cy="684"/>
            </a:xfrm>
            <a:prstGeom prst="rect">
              <a:avLst/>
            </a:prstGeom>
            <a:noFill/>
            <a:effectLst>
              <a:outerShdw blurRad="63500" dist="38099" dir="2700000" algn="ctr" rotWithShape="0">
                <a:schemeClr val="tx1">
                  <a:alpha val="74998"/>
                </a:schemeClr>
              </a:outerShdw>
            </a:effectLst>
          </p:spPr>
        </p:pic>
        <p:sp>
          <p:nvSpPr>
            <p:cNvPr id="164910" name="Text Box 46"/>
            <p:cNvSpPr txBox="1">
              <a:spLocks noChangeArrowheads="1"/>
            </p:cNvSpPr>
            <p:nvPr/>
          </p:nvSpPr>
          <p:spPr bwMode="auto">
            <a:xfrm>
              <a:off x="4085" y="3400"/>
              <a:ext cx="120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BEGINNING</a:t>
              </a: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4886"/>
                                        </p:tgtEl>
                                        <p:attrNameLst>
                                          <p:attrName>style.visibility</p:attrName>
                                        </p:attrNameLst>
                                      </p:cBhvr>
                                      <p:to>
                                        <p:strVal val="visible"/>
                                      </p:to>
                                    </p:set>
                                    <p:anim calcmode="lin" valueType="num">
                                      <p:cBhvr>
                                        <p:cTn id="7" dur="500" fill="hold"/>
                                        <p:tgtEl>
                                          <p:spTgt spid="164886"/>
                                        </p:tgtEl>
                                        <p:attrNameLst>
                                          <p:attrName>ppt_w</p:attrName>
                                        </p:attrNameLst>
                                      </p:cBhvr>
                                      <p:tavLst>
                                        <p:tav tm="0">
                                          <p:val>
                                            <p:fltVal val="0"/>
                                          </p:val>
                                        </p:tav>
                                        <p:tav tm="100000">
                                          <p:val>
                                            <p:strVal val="#ppt_w"/>
                                          </p:val>
                                        </p:tav>
                                      </p:tavLst>
                                    </p:anim>
                                    <p:anim calcmode="lin" valueType="num">
                                      <p:cBhvr>
                                        <p:cTn id="8" dur="500" fill="hold"/>
                                        <p:tgtEl>
                                          <p:spTgt spid="1648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4889"/>
                                        </p:tgtEl>
                                        <p:attrNameLst>
                                          <p:attrName>style.visibility</p:attrName>
                                        </p:attrNameLst>
                                      </p:cBhvr>
                                      <p:to>
                                        <p:strVal val="visible"/>
                                      </p:to>
                                    </p:set>
                                    <p:anim calcmode="lin" valueType="num">
                                      <p:cBhvr>
                                        <p:cTn id="13" dur="500" fill="hold"/>
                                        <p:tgtEl>
                                          <p:spTgt spid="164889"/>
                                        </p:tgtEl>
                                        <p:attrNameLst>
                                          <p:attrName>ppt_w</p:attrName>
                                        </p:attrNameLst>
                                      </p:cBhvr>
                                      <p:tavLst>
                                        <p:tav tm="0">
                                          <p:val>
                                            <p:fltVal val="0"/>
                                          </p:val>
                                        </p:tav>
                                        <p:tav tm="100000">
                                          <p:val>
                                            <p:strVal val="#ppt_w"/>
                                          </p:val>
                                        </p:tav>
                                      </p:tavLst>
                                    </p:anim>
                                    <p:anim calcmode="lin" valueType="num">
                                      <p:cBhvr>
                                        <p:cTn id="14" dur="500" fill="hold"/>
                                        <p:tgtEl>
                                          <p:spTgt spid="164889"/>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64887"/>
                                        </p:tgtEl>
                                        <p:attrNameLst>
                                          <p:attrName>style.visibility</p:attrName>
                                        </p:attrNameLst>
                                      </p:cBhvr>
                                      <p:to>
                                        <p:strVal val="visible"/>
                                      </p:to>
                                    </p:se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164895"/>
                                        </p:tgtEl>
                                        <p:attrNameLst>
                                          <p:attrName>style.visibility</p:attrName>
                                        </p:attrNameLst>
                                      </p:cBhvr>
                                      <p:to>
                                        <p:strVal val="visible"/>
                                      </p:to>
                                    </p:set>
                                    <p:anim calcmode="lin" valueType="num">
                                      <p:cBhvr>
                                        <p:cTn id="21" dur="500" fill="hold"/>
                                        <p:tgtEl>
                                          <p:spTgt spid="164895"/>
                                        </p:tgtEl>
                                        <p:attrNameLst>
                                          <p:attrName>ppt_w</p:attrName>
                                        </p:attrNameLst>
                                      </p:cBhvr>
                                      <p:tavLst>
                                        <p:tav tm="0">
                                          <p:val>
                                            <p:fltVal val="0"/>
                                          </p:val>
                                        </p:tav>
                                        <p:tav tm="100000">
                                          <p:val>
                                            <p:strVal val="#ppt_w"/>
                                          </p:val>
                                        </p:tav>
                                      </p:tavLst>
                                    </p:anim>
                                    <p:anim calcmode="lin" valueType="num">
                                      <p:cBhvr>
                                        <p:cTn id="22" dur="500" fill="hold"/>
                                        <p:tgtEl>
                                          <p:spTgt spid="164895"/>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64888"/>
                                        </p:tgtEl>
                                        <p:attrNameLst>
                                          <p:attrName>style.visibility</p:attrName>
                                        </p:attrNameLst>
                                      </p:cBhvr>
                                      <p:to>
                                        <p:strVal val="visible"/>
                                      </p:to>
                                    </p:se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164892"/>
                                        </p:tgtEl>
                                        <p:attrNameLst>
                                          <p:attrName>style.visibility</p:attrName>
                                        </p:attrNameLst>
                                      </p:cBhvr>
                                      <p:to>
                                        <p:strVal val="visible"/>
                                      </p:to>
                                    </p:set>
                                    <p:anim calcmode="lin" valueType="num">
                                      <p:cBhvr>
                                        <p:cTn id="29" dur="500" fill="hold"/>
                                        <p:tgtEl>
                                          <p:spTgt spid="164892"/>
                                        </p:tgtEl>
                                        <p:attrNameLst>
                                          <p:attrName>ppt_w</p:attrName>
                                        </p:attrNameLst>
                                      </p:cBhvr>
                                      <p:tavLst>
                                        <p:tav tm="0">
                                          <p:val>
                                            <p:fltVal val="0"/>
                                          </p:val>
                                        </p:tav>
                                        <p:tav tm="100000">
                                          <p:val>
                                            <p:strVal val="#ppt_w"/>
                                          </p:val>
                                        </p:tav>
                                      </p:tavLst>
                                    </p:anim>
                                    <p:anim calcmode="lin" valueType="num">
                                      <p:cBhvr>
                                        <p:cTn id="30" dur="500" fill="hold"/>
                                        <p:tgtEl>
                                          <p:spTgt spid="164892"/>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164868"/>
                                        </p:tgtEl>
                                        <p:attrNameLst>
                                          <p:attrName>style.visibility</p:attrName>
                                        </p:attrNameLst>
                                      </p:cBhvr>
                                      <p:to>
                                        <p:strVal val="visible"/>
                                      </p:to>
                                    </p:set>
                                  </p:childTnLst>
                                </p:cTn>
                              </p:par>
                            </p:childTnLst>
                          </p:cTn>
                        </p:par>
                        <p:par>
                          <p:cTn id="34" fill="hold">
                            <p:stCondLst>
                              <p:cond delay="1500"/>
                            </p:stCondLst>
                            <p:childTnLst>
                              <p:par>
                                <p:cTn id="35" presetID="23" presetClass="entr" presetSubtype="16" fill="hold" nodeType="afterEffect">
                                  <p:stCondLst>
                                    <p:cond delay="0"/>
                                  </p:stCondLst>
                                  <p:childTnLst>
                                    <p:set>
                                      <p:cBhvr>
                                        <p:cTn id="36" dur="1" fill="hold">
                                          <p:stCondLst>
                                            <p:cond delay="0"/>
                                          </p:stCondLst>
                                        </p:cTn>
                                        <p:tgtEl>
                                          <p:spTgt spid="164900"/>
                                        </p:tgtEl>
                                        <p:attrNameLst>
                                          <p:attrName>style.visibility</p:attrName>
                                        </p:attrNameLst>
                                      </p:cBhvr>
                                      <p:to>
                                        <p:strVal val="visible"/>
                                      </p:to>
                                    </p:set>
                                    <p:anim calcmode="lin" valueType="num">
                                      <p:cBhvr>
                                        <p:cTn id="37" dur="500" fill="hold"/>
                                        <p:tgtEl>
                                          <p:spTgt spid="164900"/>
                                        </p:tgtEl>
                                        <p:attrNameLst>
                                          <p:attrName>ppt_w</p:attrName>
                                        </p:attrNameLst>
                                      </p:cBhvr>
                                      <p:tavLst>
                                        <p:tav tm="0">
                                          <p:val>
                                            <p:fltVal val="0"/>
                                          </p:val>
                                        </p:tav>
                                        <p:tav tm="100000">
                                          <p:val>
                                            <p:strVal val="#ppt_w"/>
                                          </p:val>
                                        </p:tav>
                                      </p:tavLst>
                                    </p:anim>
                                    <p:anim calcmode="lin" valueType="num">
                                      <p:cBhvr>
                                        <p:cTn id="38" dur="500" fill="hold"/>
                                        <p:tgtEl>
                                          <p:spTgt spid="16490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64912"/>
                                        </p:tgtEl>
                                        <p:attrNameLst>
                                          <p:attrName>style.visibility</p:attrName>
                                        </p:attrNameLst>
                                      </p:cBhvr>
                                      <p:to>
                                        <p:strVal val="visible"/>
                                      </p:to>
                                    </p:set>
                                    <p:anim calcmode="lin" valueType="num">
                                      <p:cBhvr>
                                        <p:cTn id="43" dur="500" fill="hold"/>
                                        <p:tgtEl>
                                          <p:spTgt spid="164912"/>
                                        </p:tgtEl>
                                        <p:attrNameLst>
                                          <p:attrName>ppt_w</p:attrName>
                                        </p:attrNameLst>
                                      </p:cBhvr>
                                      <p:tavLst>
                                        <p:tav tm="0">
                                          <p:val>
                                            <p:fltVal val="0"/>
                                          </p:val>
                                        </p:tav>
                                        <p:tav tm="100000">
                                          <p:val>
                                            <p:strVal val="#ppt_w"/>
                                          </p:val>
                                        </p:tav>
                                      </p:tavLst>
                                    </p:anim>
                                    <p:anim calcmode="lin" valueType="num">
                                      <p:cBhvr>
                                        <p:cTn id="44" dur="500" fill="hold"/>
                                        <p:tgtEl>
                                          <p:spTgt spid="164912"/>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64906"/>
                                        </p:tgtEl>
                                        <p:attrNameLst>
                                          <p:attrName>style.visibility</p:attrName>
                                        </p:attrNameLst>
                                      </p:cBhvr>
                                      <p:to>
                                        <p:strVal val="visible"/>
                                      </p:to>
                                    </p:set>
                                  </p:childTnLst>
                                </p:cTn>
                              </p:par>
                            </p:childTnLst>
                          </p:cTn>
                        </p:par>
                        <p:par>
                          <p:cTn id="48" fill="hold">
                            <p:stCondLst>
                              <p:cond delay="500"/>
                            </p:stCondLst>
                            <p:childTnLst>
                              <p:par>
                                <p:cTn id="49" presetID="23" presetClass="entr" presetSubtype="16" fill="hold" nodeType="afterEffect">
                                  <p:stCondLst>
                                    <p:cond delay="0"/>
                                  </p:stCondLst>
                                  <p:childTnLst>
                                    <p:set>
                                      <p:cBhvr>
                                        <p:cTn id="50" dur="1" fill="hold">
                                          <p:stCondLst>
                                            <p:cond delay="0"/>
                                          </p:stCondLst>
                                        </p:cTn>
                                        <p:tgtEl>
                                          <p:spTgt spid="164903"/>
                                        </p:tgtEl>
                                        <p:attrNameLst>
                                          <p:attrName>style.visibility</p:attrName>
                                        </p:attrNameLst>
                                      </p:cBhvr>
                                      <p:to>
                                        <p:strVal val="visible"/>
                                      </p:to>
                                    </p:set>
                                    <p:anim calcmode="lin" valueType="num">
                                      <p:cBhvr>
                                        <p:cTn id="51" dur="500" fill="hold"/>
                                        <p:tgtEl>
                                          <p:spTgt spid="164903"/>
                                        </p:tgtEl>
                                        <p:attrNameLst>
                                          <p:attrName>ppt_w</p:attrName>
                                        </p:attrNameLst>
                                      </p:cBhvr>
                                      <p:tavLst>
                                        <p:tav tm="0">
                                          <p:val>
                                            <p:fltVal val="0"/>
                                          </p:val>
                                        </p:tav>
                                        <p:tav tm="100000">
                                          <p:val>
                                            <p:strVal val="#ppt_w"/>
                                          </p:val>
                                        </p:tav>
                                      </p:tavLst>
                                    </p:anim>
                                    <p:anim calcmode="lin" valueType="num">
                                      <p:cBhvr>
                                        <p:cTn id="52" dur="500" fill="hold"/>
                                        <p:tgtEl>
                                          <p:spTgt spid="164903"/>
                                        </p:tgtEl>
                                        <p:attrNameLst>
                                          <p:attrName>ppt_h</p:attrName>
                                        </p:attrNameLst>
                                      </p:cBhvr>
                                      <p:tavLst>
                                        <p:tav tm="0">
                                          <p:val>
                                            <p:fltVal val="0"/>
                                          </p:val>
                                        </p:tav>
                                        <p:tav tm="100000">
                                          <p:val>
                                            <p:strVal val="#ppt_h"/>
                                          </p:val>
                                        </p:tav>
                                      </p:tavLst>
                                    </p:anim>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164908"/>
                                        </p:tgtEl>
                                        <p:attrNameLst>
                                          <p:attrName>style.visibility</p:attrName>
                                        </p:attrNameLst>
                                      </p:cBhvr>
                                      <p:to>
                                        <p:strVal val="visible"/>
                                      </p:to>
                                    </p:set>
                                  </p:childTnLst>
                                </p:cTn>
                              </p:par>
                            </p:childTnLst>
                          </p:cTn>
                        </p:par>
                        <p:par>
                          <p:cTn id="56" fill="hold">
                            <p:stCondLst>
                              <p:cond delay="1000"/>
                            </p:stCondLst>
                            <p:childTnLst>
                              <p:par>
                                <p:cTn id="57" presetID="23" presetClass="entr" presetSubtype="16" fill="hold" nodeType="afterEffect">
                                  <p:stCondLst>
                                    <p:cond delay="0"/>
                                  </p:stCondLst>
                                  <p:childTnLst>
                                    <p:set>
                                      <p:cBhvr>
                                        <p:cTn id="58" dur="1" fill="hold">
                                          <p:stCondLst>
                                            <p:cond delay="0"/>
                                          </p:stCondLst>
                                        </p:cTn>
                                        <p:tgtEl>
                                          <p:spTgt spid="164911"/>
                                        </p:tgtEl>
                                        <p:attrNameLst>
                                          <p:attrName>style.visibility</p:attrName>
                                        </p:attrNameLst>
                                      </p:cBhvr>
                                      <p:to>
                                        <p:strVal val="visible"/>
                                      </p:to>
                                    </p:set>
                                    <p:anim calcmode="lin" valueType="num">
                                      <p:cBhvr>
                                        <p:cTn id="59" dur="500" fill="hold"/>
                                        <p:tgtEl>
                                          <p:spTgt spid="164911"/>
                                        </p:tgtEl>
                                        <p:attrNameLst>
                                          <p:attrName>ppt_w</p:attrName>
                                        </p:attrNameLst>
                                      </p:cBhvr>
                                      <p:tavLst>
                                        <p:tav tm="0">
                                          <p:val>
                                            <p:fltVal val="0"/>
                                          </p:val>
                                        </p:tav>
                                        <p:tav tm="100000">
                                          <p:val>
                                            <p:strVal val="#ppt_w"/>
                                          </p:val>
                                        </p:tav>
                                      </p:tavLst>
                                    </p:anim>
                                    <p:anim calcmode="lin" valueType="num">
                                      <p:cBhvr>
                                        <p:cTn id="60" dur="500" fill="hold"/>
                                        <p:tgtEl>
                                          <p:spTgt spid="1649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87" grpId="0"/>
      <p:bldP spid="164888" grpId="0"/>
      <p:bldP spid="164906" grpId="0"/>
      <p:bldP spid="164908"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81000" y="381000"/>
            <a:ext cx="8074025" cy="4537075"/>
          </a:xfrm>
          <a:noFill/>
        </p:spPr>
        <p:txBody>
          <a:bodyPr/>
          <a:lstStyle/>
          <a:p>
            <a:pPr algn="l"/>
            <a:r>
              <a:rPr lang="en-US" altLang="zh-CN" sz="2800" b="1">
                <a:solidFill>
                  <a:srgbClr val="3333CC"/>
                </a:solidFill>
                <a:ea typeface="宋体" pitchFamily="-83" charset="-122"/>
                <a:cs typeface="宋体" pitchFamily="-83" charset="-122"/>
              </a:rPr>
              <a:t>The LORD God planted a garden eastward in Eden, and there He put the man whom He had formed. And out of the ground the LORD God made every tree grow that is pleasant to the sight and good for food. The </a:t>
            </a:r>
            <a:r>
              <a:rPr lang="en-US" altLang="zh-CN" sz="2800" b="1">
                <a:solidFill>
                  <a:srgbClr val="FF0033"/>
                </a:solidFill>
                <a:ea typeface="宋体" pitchFamily="-83" charset="-122"/>
                <a:cs typeface="宋体" pitchFamily="-83" charset="-122"/>
              </a:rPr>
              <a:t>tree of life</a:t>
            </a:r>
            <a:r>
              <a:rPr lang="en-US" altLang="zh-CN" sz="2800" b="1">
                <a:solidFill>
                  <a:srgbClr val="3333CC"/>
                </a:solidFill>
                <a:ea typeface="宋体" pitchFamily="-83" charset="-122"/>
                <a:cs typeface="宋体" pitchFamily="-83" charset="-122"/>
              </a:rPr>
              <a:t> </a:t>
            </a:r>
            <a:r>
              <a:rPr lang="en-US" altLang="zh-CN" sz="2800" b="1" i="1">
                <a:solidFill>
                  <a:srgbClr val="3333CC"/>
                </a:solidFill>
                <a:ea typeface="宋体" pitchFamily="-83" charset="-122"/>
                <a:cs typeface="宋体" pitchFamily="-83" charset="-122"/>
              </a:rPr>
              <a:t>was</a:t>
            </a:r>
            <a:r>
              <a:rPr lang="en-US" altLang="zh-CN" sz="2800" b="1">
                <a:solidFill>
                  <a:srgbClr val="3333CC"/>
                </a:solidFill>
                <a:ea typeface="宋体" pitchFamily="-83" charset="-122"/>
                <a:cs typeface="宋体" pitchFamily="-83" charset="-122"/>
              </a:rPr>
              <a:t> also in the midst of the garden, and the </a:t>
            </a:r>
            <a:r>
              <a:rPr lang="en-US" altLang="zh-CN" sz="2800" b="1">
                <a:solidFill>
                  <a:srgbClr val="FF0033"/>
                </a:solidFill>
                <a:ea typeface="宋体" pitchFamily="-83" charset="-122"/>
                <a:cs typeface="宋体" pitchFamily="-83" charset="-122"/>
              </a:rPr>
              <a:t>tree of the knowledge of good and evil.</a:t>
            </a:r>
            <a:r>
              <a:rPr lang="en-US" altLang="zh-CN" sz="2800" b="1">
                <a:ea typeface="宋体" pitchFamily="-83" charset="-122"/>
                <a:cs typeface="宋体" pitchFamily="-83" charset="-122"/>
              </a:rPr>
              <a:t/>
            </a:r>
            <a:br>
              <a:rPr lang="en-US" altLang="zh-CN" sz="2800" b="1">
                <a:ea typeface="宋体" pitchFamily="-83" charset="-122"/>
                <a:cs typeface="宋体" pitchFamily="-83" charset="-122"/>
              </a:rPr>
            </a:br>
            <a:r>
              <a:rPr lang="en-US" altLang="zh-CN" sz="2800" b="1">
                <a:ea typeface="宋体" pitchFamily="-83" charset="-122"/>
                <a:cs typeface="宋体" pitchFamily="-83" charset="-122"/>
              </a:rPr>
              <a:t>						</a:t>
            </a:r>
            <a:r>
              <a:rPr lang="en-US" altLang="zh-CN" sz="2800" b="1">
                <a:solidFill>
                  <a:srgbClr val="000099"/>
                </a:solidFill>
                <a:ea typeface="宋体" pitchFamily="-83" charset="-122"/>
                <a:cs typeface="宋体" pitchFamily="-83" charset="-122"/>
              </a:rPr>
              <a:t>Genesis 2:8-9</a:t>
            </a:r>
            <a:br>
              <a:rPr lang="en-US" altLang="zh-CN" sz="2800" b="1">
                <a:solidFill>
                  <a:srgbClr val="000099"/>
                </a:solidFill>
                <a:ea typeface="宋体" pitchFamily="-83" charset="-122"/>
                <a:cs typeface="宋体" pitchFamily="-83" charset="-122"/>
              </a:rPr>
            </a:br>
            <a:endParaRPr lang="en-US" altLang="zh-CN" sz="2800" b="1">
              <a:solidFill>
                <a:srgbClr val="000099"/>
              </a:solidFill>
              <a:ea typeface="宋体" pitchFamily="-83" charset="-122"/>
              <a:cs typeface="宋体" pitchFamily="-83" charset="-122"/>
            </a:endParaRPr>
          </a:p>
        </p:txBody>
      </p:sp>
      <p:sp>
        <p:nvSpPr>
          <p:cNvPr id="12298" name="Text Box 10"/>
          <p:cNvSpPr txBox="1">
            <a:spLocks noChangeArrowheads="1"/>
          </p:cNvSpPr>
          <p:nvPr/>
        </p:nvSpPr>
        <p:spPr bwMode="auto">
          <a:xfrm>
            <a:off x="1236663" y="4227513"/>
            <a:ext cx="6629400" cy="1066800"/>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200" b="1">
                <a:solidFill>
                  <a:srgbClr val="008000"/>
                </a:solidFill>
                <a:latin typeface="Times New Roman" pitchFamily="-83" charset="0"/>
                <a:ea typeface="宋体" pitchFamily="-83" charset="-122"/>
                <a:cs typeface="宋体" pitchFamily="-83" charset="-122"/>
              </a:rPr>
              <a:t>How many special trees were in the middle of the garden?</a:t>
            </a:r>
          </a:p>
        </p:txBody>
      </p:sp>
      <p:sp>
        <p:nvSpPr>
          <p:cNvPr id="12299" name="Text Box 11"/>
          <p:cNvSpPr txBox="1">
            <a:spLocks noChangeArrowheads="1"/>
          </p:cNvSpPr>
          <p:nvPr/>
        </p:nvSpPr>
        <p:spPr bwMode="auto">
          <a:xfrm>
            <a:off x="2100263" y="5316538"/>
            <a:ext cx="5181600" cy="701675"/>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4000" b="1">
                <a:solidFill>
                  <a:srgbClr val="FF0000"/>
                </a:solidFill>
                <a:latin typeface="Times New Roman" pitchFamily="-83" charset="0"/>
                <a:ea typeface="宋体" pitchFamily="-83" charset="-122"/>
                <a:cs typeface="宋体" pitchFamily="-83" charset="-122"/>
              </a:rPr>
              <a:t>TWO TREES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arn(outVertical)">
                                      <p:cBhvr>
                                        <p:cTn id="7" dur="500"/>
                                        <p:tgtEl>
                                          <p:spTgt spid="122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299"/>
                                        </p:tgtEl>
                                        <p:attrNameLst>
                                          <p:attrName>style.visibility</p:attrName>
                                        </p:attrNameLst>
                                      </p:cBhvr>
                                      <p:to>
                                        <p:strVal val="visible"/>
                                      </p:to>
                                    </p:set>
                                    <p:animEffect transition="in" filter="barn(outVertical)">
                                      <p:cBhvr>
                                        <p:cTn id="12"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299"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26"/>
          <p:cNvSpPr>
            <a:spLocks noGrp="1" noChangeArrowheads="1"/>
          </p:cNvSpPr>
          <p:nvPr>
            <p:ph type="ctrTitle"/>
          </p:nvPr>
        </p:nvSpPr>
        <p:spPr>
          <a:xfrm>
            <a:off x="146050" y="150813"/>
            <a:ext cx="8950325" cy="2590800"/>
          </a:xfrm>
        </p:spPr>
        <p:txBody>
          <a:bodyPr/>
          <a:lstStyle/>
          <a:p>
            <a:pPr algn="l"/>
            <a:r>
              <a:rPr lang="en-US" altLang="zh-CN" sz="2800">
                <a:solidFill>
                  <a:srgbClr val="3333CC"/>
                </a:solidFill>
                <a:ea typeface="宋体" pitchFamily="-83" charset="-122"/>
                <a:cs typeface="宋体" pitchFamily="-83" charset="-122"/>
              </a:rPr>
              <a:t>And the LORD God commanded the man, saying, “Of every tree of the garden you may freely eat; but of the tree of the knowledge of good and evil you shall not eat, for in the day that you eat of it you shall surely die.”</a:t>
            </a:r>
            <a:r>
              <a:rPr lang="en-US" altLang="zh-CN" sz="2800" b="1">
                <a:ea typeface="宋体" pitchFamily="-83" charset="-122"/>
                <a:cs typeface="宋体" pitchFamily="-83" charset="-122"/>
              </a:rPr>
              <a:t> </a:t>
            </a:r>
            <a:br>
              <a:rPr lang="en-US" altLang="zh-CN" sz="2800" b="1">
                <a:ea typeface="宋体" pitchFamily="-83" charset="-122"/>
                <a:cs typeface="宋体" pitchFamily="-83" charset="-122"/>
              </a:rPr>
            </a:br>
            <a:r>
              <a:rPr lang="en-US" altLang="zh-CN" sz="2800" b="1">
                <a:ea typeface="宋体" pitchFamily="-83" charset="-122"/>
                <a:cs typeface="宋体" pitchFamily="-83" charset="-122"/>
              </a:rPr>
              <a:t>						</a:t>
            </a:r>
            <a:r>
              <a:rPr lang="en-US" altLang="zh-CN" sz="2800">
                <a:solidFill>
                  <a:srgbClr val="000099"/>
                </a:solidFill>
                <a:ea typeface="宋体" pitchFamily="-83" charset="-122"/>
                <a:cs typeface="宋体" pitchFamily="-83" charset="-122"/>
              </a:rPr>
              <a:t>Genesis 2:16-17</a:t>
            </a:r>
          </a:p>
        </p:txBody>
      </p:sp>
      <p:sp>
        <p:nvSpPr>
          <p:cNvPr id="62470" name="Text Box 1030"/>
          <p:cNvSpPr txBox="1">
            <a:spLocks noChangeArrowheads="1"/>
          </p:cNvSpPr>
          <p:nvPr/>
        </p:nvSpPr>
        <p:spPr bwMode="auto">
          <a:xfrm>
            <a:off x="2971800" y="4724400"/>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62471" name="Text Box 1031"/>
          <p:cNvSpPr txBox="1">
            <a:spLocks noChangeArrowheads="1"/>
          </p:cNvSpPr>
          <p:nvPr/>
        </p:nvSpPr>
        <p:spPr bwMode="auto">
          <a:xfrm>
            <a:off x="5791200" y="4737100"/>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62473" name="Text Box 1033"/>
          <p:cNvSpPr txBox="1">
            <a:spLocks noChangeArrowheads="1"/>
          </p:cNvSpPr>
          <p:nvPr/>
        </p:nvSpPr>
        <p:spPr bwMode="auto">
          <a:xfrm>
            <a:off x="574675" y="2674938"/>
            <a:ext cx="8061325" cy="1373187"/>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zh-CN" altLang="en-US" sz="2800">
                <a:solidFill>
                  <a:schemeClr val="tx2"/>
                </a:solidFill>
                <a:ea typeface="宋体" pitchFamily="-83" charset="-122"/>
                <a:cs typeface="宋体" pitchFamily="-83" charset="-122"/>
              </a:rPr>
              <a:t> </a:t>
            </a:r>
            <a:r>
              <a:rPr lang="en-US" altLang="zh-CN" sz="2800">
                <a:solidFill>
                  <a:schemeClr val="bg1"/>
                </a:solidFill>
                <a:ea typeface="宋体" pitchFamily="-83" charset="-122"/>
                <a:cs typeface="宋体" pitchFamily="-83" charset="-122"/>
              </a:rPr>
              <a:t>Man was forbidden to eat one of the two trees—if he ate the forbidden tree the other would be taken from him also.</a:t>
            </a:r>
          </a:p>
        </p:txBody>
      </p:sp>
      <p:grpSp>
        <p:nvGrpSpPr>
          <p:cNvPr id="28693" name="Group 21"/>
          <p:cNvGrpSpPr>
            <a:grpSpLocks/>
          </p:cNvGrpSpPr>
          <p:nvPr/>
        </p:nvGrpSpPr>
        <p:grpSpPr bwMode="auto">
          <a:xfrm>
            <a:off x="304800" y="4494213"/>
            <a:ext cx="2547938" cy="1982787"/>
            <a:chOff x="192" y="2831"/>
            <a:chExt cx="1605" cy="1249"/>
          </a:xfrm>
        </p:grpSpPr>
        <p:sp>
          <p:nvSpPr>
            <p:cNvPr id="62475" name="Text Box 1035"/>
            <p:cNvSpPr txBox="1">
              <a:spLocks noChangeArrowheads="1"/>
            </p:cNvSpPr>
            <p:nvPr/>
          </p:nvSpPr>
          <p:spPr bwMode="auto">
            <a:xfrm>
              <a:off x="192" y="3792"/>
              <a:ext cx="1536"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28690" name="Picture 18" descr="Two Trees"/>
            <p:cNvPicPr>
              <a:picLocks noChangeAspect="1" noChangeArrowheads="1"/>
            </p:cNvPicPr>
            <p:nvPr/>
          </p:nvPicPr>
          <p:blipFill>
            <a:blip r:embed="rId3"/>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grpSp>
        <p:nvGrpSpPr>
          <p:cNvPr id="28694" name="Group 22"/>
          <p:cNvGrpSpPr>
            <a:grpSpLocks/>
          </p:cNvGrpSpPr>
          <p:nvPr/>
        </p:nvGrpSpPr>
        <p:grpSpPr bwMode="auto">
          <a:xfrm>
            <a:off x="3581400" y="4537075"/>
            <a:ext cx="2057400" cy="1939925"/>
            <a:chOff x="2256" y="2858"/>
            <a:chExt cx="1296" cy="1222"/>
          </a:xfrm>
        </p:grpSpPr>
        <p:sp>
          <p:nvSpPr>
            <p:cNvPr id="62476" name="Text Box 1036"/>
            <p:cNvSpPr txBox="1">
              <a:spLocks noChangeArrowheads="1"/>
            </p:cNvSpPr>
            <p:nvPr/>
          </p:nvSpPr>
          <p:spPr bwMode="auto">
            <a:xfrm>
              <a:off x="2256" y="3792"/>
              <a:ext cx="1296"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COMMAND</a:t>
              </a:r>
            </a:p>
          </p:txBody>
        </p:sp>
        <p:pic>
          <p:nvPicPr>
            <p:cNvPr id="28691" name="Picture 19" descr="Command"/>
            <p:cNvPicPr>
              <a:picLocks noChangeAspect="1" noChangeArrowheads="1"/>
            </p:cNvPicPr>
            <p:nvPr/>
          </p:nvPicPr>
          <p:blipFill>
            <a:blip r:embed="rId4"/>
            <a:srcRect/>
            <a:stretch>
              <a:fillRect/>
            </a:stretch>
          </p:blipFill>
          <p:spPr bwMode="auto">
            <a:xfrm>
              <a:off x="2378" y="2858"/>
              <a:ext cx="1068" cy="888"/>
            </a:xfrm>
            <a:prstGeom prst="rect">
              <a:avLst/>
            </a:prstGeom>
            <a:noFill/>
            <a:effectLst>
              <a:outerShdw blurRad="63500" dist="38099" dir="2700000" algn="ctr" rotWithShape="0">
                <a:schemeClr val="tx1">
                  <a:alpha val="74998"/>
                </a:schemeClr>
              </a:outerShdw>
            </a:effectLst>
          </p:spPr>
        </p:pic>
      </p:grpSp>
      <p:grpSp>
        <p:nvGrpSpPr>
          <p:cNvPr id="28695" name="Group 23"/>
          <p:cNvGrpSpPr>
            <a:grpSpLocks/>
          </p:cNvGrpSpPr>
          <p:nvPr/>
        </p:nvGrpSpPr>
        <p:grpSpPr bwMode="auto">
          <a:xfrm>
            <a:off x="6477000" y="4460875"/>
            <a:ext cx="2209800" cy="2016125"/>
            <a:chOff x="4080" y="2810"/>
            <a:chExt cx="1392" cy="1270"/>
          </a:xfrm>
        </p:grpSpPr>
        <p:sp>
          <p:nvSpPr>
            <p:cNvPr id="62474" name="Text Box 1034"/>
            <p:cNvSpPr txBox="1">
              <a:spLocks noChangeArrowheads="1"/>
            </p:cNvSpPr>
            <p:nvPr/>
          </p:nvSpPr>
          <p:spPr bwMode="auto">
            <a:xfrm>
              <a:off x="4080" y="3792"/>
              <a:ext cx="1392"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FORBIDDEN</a:t>
              </a:r>
            </a:p>
          </p:txBody>
        </p:sp>
        <p:pic>
          <p:nvPicPr>
            <p:cNvPr id="28692" name="Picture 20" descr="Forbidden"/>
            <p:cNvPicPr>
              <a:picLocks noChangeAspect="1" noChangeArrowheads="1"/>
            </p:cNvPicPr>
            <p:nvPr/>
          </p:nvPicPr>
          <p:blipFill>
            <a:blip r:embed="rId5"/>
            <a:srcRect/>
            <a:stretch>
              <a:fillRect/>
            </a:stretch>
          </p:blipFill>
          <p:spPr bwMode="auto">
            <a:xfrm>
              <a:off x="4252" y="2810"/>
              <a:ext cx="1020" cy="984"/>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barn(outVertical)">
                                      <p:cBhvr>
                                        <p:cTn id="7" dur="500"/>
                                        <p:tgtEl>
                                          <p:spTgt spid="6247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693"/>
                                        </p:tgtEl>
                                        <p:attrNameLst>
                                          <p:attrName>style.visibility</p:attrName>
                                        </p:attrNameLst>
                                      </p:cBhvr>
                                      <p:to>
                                        <p:strVal val="visible"/>
                                      </p:to>
                                    </p:set>
                                    <p:anim calcmode="lin" valueType="num">
                                      <p:cBhvr>
                                        <p:cTn id="12" dur="500" fill="hold"/>
                                        <p:tgtEl>
                                          <p:spTgt spid="28693"/>
                                        </p:tgtEl>
                                        <p:attrNameLst>
                                          <p:attrName>ppt_w</p:attrName>
                                        </p:attrNameLst>
                                      </p:cBhvr>
                                      <p:tavLst>
                                        <p:tav tm="0">
                                          <p:val>
                                            <p:fltVal val="0"/>
                                          </p:val>
                                        </p:tav>
                                        <p:tav tm="100000">
                                          <p:val>
                                            <p:strVal val="#ppt_w"/>
                                          </p:val>
                                        </p:tav>
                                      </p:tavLst>
                                    </p:anim>
                                    <p:anim calcmode="lin" valueType="num">
                                      <p:cBhvr>
                                        <p:cTn id="13" dur="500" fill="hold"/>
                                        <p:tgtEl>
                                          <p:spTgt spid="2869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2470"/>
                                        </p:tgtEl>
                                        <p:attrNameLst>
                                          <p:attrName>style.visibility</p:attrName>
                                        </p:attrNameLst>
                                      </p:cBhvr>
                                      <p:to>
                                        <p:strVal val="visible"/>
                                      </p:to>
                                    </p:se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28694"/>
                                        </p:tgtEl>
                                        <p:attrNameLst>
                                          <p:attrName>style.visibility</p:attrName>
                                        </p:attrNameLst>
                                      </p:cBhvr>
                                      <p:to>
                                        <p:strVal val="visible"/>
                                      </p:to>
                                    </p:set>
                                    <p:anim calcmode="lin" valueType="num">
                                      <p:cBhvr>
                                        <p:cTn id="20" dur="500" fill="hold"/>
                                        <p:tgtEl>
                                          <p:spTgt spid="28694"/>
                                        </p:tgtEl>
                                        <p:attrNameLst>
                                          <p:attrName>ppt_w</p:attrName>
                                        </p:attrNameLst>
                                      </p:cBhvr>
                                      <p:tavLst>
                                        <p:tav tm="0">
                                          <p:val>
                                            <p:fltVal val="0"/>
                                          </p:val>
                                        </p:tav>
                                        <p:tav tm="100000">
                                          <p:val>
                                            <p:strVal val="#ppt_w"/>
                                          </p:val>
                                        </p:tav>
                                      </p:tavLst>
                                    </p:anim>
                                    <p:anim calcmode="lin" valueType="num">
                                      <p:cBhvr>
                                        <p:cTn id="21" dur="500" fill="hold"/>
                                        <p:tgtEl>
                                          <p:spTgt spid="28694"/>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62471"/>
                                        </p:tgtEl>
                                        <p:attrNameLst>
                                          <p:attrName>style.visibility</p:attrName>
                                        </p:attrNameLst>
                                      </p:cBhvr>
                                      <p:to>
                                        <p:strVal val="visible"/>
                                      </p:to>
                                    </p:set>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28695"/>
                                        </p:tgtEl>
                                        <p:attrNameLst>
                                          <p:attrName>style.visibility</p:attrName>
                                        </p:attrNameLst>
                                      </p:cBhvr>
                                      <p:to>
                                        <p:strVal val="visible"/>
                                      </p:to>
                                    </p:set>
                                    <p:anim calcmode="lin" valueType="num">
                                      <p:cBhvr>
                                        <p:cTn id="28" dur="500" fill="hold"/>
                                        <p:tgtEl>
                                          <p:spTgt spid="28695"/>
                                        </p:tgtEl>
                                        <p:attrNameLst>
                                          <p:attrName>ppt_w</p:attrName>
                                        </p:attrNameLst>
                                      </p:cBhvr>
                                      <p:tavLst>
                                        <p:tav tm="0">
                                          <p:val>
                                            <p:fltVal val="0"/>
                                          </p:val>
                                        </p:tav>
                                        <p:tav tm="100000">
                                          <p:val>
                                            <p:strVal val="#ppt_w"/>
                                          </p:val>
                                        </p:tav>
                                      </p:tavLst>
                                    </p:anim>
                                    <p:anim calcmode="lin" valueType="num">
                                      <p:cBhvr>
                                        <p:cTn id="29" dur="500" fill="hold"/>
                                        <p:tgtEl>
                                          <p:spTgt spid="28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3"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360363" y="487363"/>
            <a:ext cx="8153400" cy="52165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Now the serpent … said to the woman, “Has God indeed said, ‘You shall not eat of every tree of the garden?” And the woman said to the serpent, “We may eat the fruit of the trees of the garden; but of the fruit of the tree which </a:t>
            </a:r>
            <a:r>
              <a:rPr lang="en-US" altLang="zh-CN" sz="2800" i="1">
                <a:solidFill>
                  <a:srgbClr val="3333CC"/>
                </a:solidFill>
                <a:ea typeface="宋体" pitchFamily="-83" charset="-122"/>
                <a:cs typeface="宋体" pitchFamily="-83" charset="-122"/>
              </a:rPr>
              <a:t>is</a:t>
            </a:r>
            <a:r>
              <a:rPr lang="en-US" altLang="zh-CN" sz="2800">
                <a:solidFill>
                  <a:srgbClr val="3333CC"/>
                </a:solidFill>
                <a:ea typeface="宋体" pitchFamily="-83" charset="-122"/>
                <a:cs typeface="宋体" pitchFamily="-83" charset="-122"/>
              </a:rPr>
              <a:t> in the midst of the garden, God has said, ‘You shall not eat it, nor shall you touch it, lest you die.’” Then the serpent said to the woman, “You will not surely die. For God knows that in the day you eat of it your eyes will be opened, and you will be like God, knowing good and evil.”</a:t>
            </a:r>
            <a:r>
              <a:rPr lang="en-US" altLang="zh-CN">
                <a:ea typeface="宋体" pitchFamily="-83" charset="-122"/>
                <a:cs typeface="宋体" pitchFamily="-83" charset="-122"/>
              </a:rPr>
              <a:t> </a:t>
            </a:r>
            <a:endParaRPr lang="en-US" altLang="zh-CN" sz="2800">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3:1-4</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304800"/>
            <a:ext cx="8610600" cy="1190625"/>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600">
                <a:solidFill>
                  <a:srgbClr val="3333CC"/>
                </a:solidFill>
                <a:ea typeface="宋体" pitchFamily="-83" charset="-122"/>
                <a:cs typeface="宋体" pitchFamily="-83" charset="-122"/>
              </a:rPr>
              <a:t>Simple pictures were combined to make more complex thoughts</a:t>
            </a:r>
          </a:p>
        </p:txBody>
      </p:sp>
      <p:sp>
        <p:nvSpPr>
          <p:cNvPr id="36872" name="Text Box 8"/>
          <p:cNvSpPr txBox="1">
            <a:spLocks noChangeArrowheads="1"/>
          </p:cNvSpPr>
          <p:nvPr/>
        </p:nvSpPr>
        <p:spPr bwMode="auto">
          <a:xfrm>
            <a:off x="5829300" y="2708275"/>
            <a:ext cx="457200" cy="23780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a:p>
            <a:pPr eaLnBrk="0" hangingPunct="0">
              <a:spcBef>
                <a:spcPct val="50000"/>
              </a:spcBef>
            </a:pPr>
            <a:endParaRPr lang="zh-CN" altLang="en-US" sz="6000" b="1">
              <a:latin typeface="Times New Roman" pitchFamily="-83" charset="0"/>
              <a:ea typeface="宋体" pitchFamily="-83" charset="-122"/>
              <a:cs typeface="宋体" pitchFamily="-83" charset="-122"/>
            </a:endParaRPr>
          </a:p>
        </p:txBody>
      </p:sp>
      <p:sp>
        <p:nvSpPr>
          <p:cNvPr id="36874" name="Text Box 10"/>
          <p:cNvSpPr txBox="1">
            <a:spLocks noChangeArrowheads="1"/>
          </p:cNvSpPr>
          <p:nvPr/>
        </p:nvSpPr>
        <p:spPr bwMode="auto">
          <a:xfrm>
            <a:off x="2786063" y="2708275"/>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36879" name="Text Box 15"/>
          <p:cNvSpPr txBox="1">
            <a:spLocks noChangeArrowheads="1"/>
          </p:cNvSpPr>
          <p:nvPr/>
        </p:nvSpPr>
        <p:spPr bwMode="auto">
          <a:xfrm>
            <a:off x="1981200" y="1828800"/>
            <a:ext cx="5410200" cy="579438"/>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200" b="1">
                <a:solidFill>
                  <a:schemeClr val="accent2"/>
                </a:solidFill>
                <a:ea typeface="宋体" pitchFamily="-83" charset="-122"/>
                <a:cs typeface="宋体" pitchFamily="-83" charset="-122"/>
              </a:rPr>
              <a:t>For Example…..</a:t>
            </a:r>
          </a:p>
        </p:txBody>
      </p:sp>
      <p:grpSp>
        <p:nvGrpSpPr>
          <p:cNvPr id="36893" name="Group 29"/>
          <p:cNvGrpSpPr>
            <a:grpSpLocks/>
          </p:cNvGrpSpPr>
          <p:nvPr/>
        </p:nvGrpSpPr>
        <p:grpSpPr bwMode="auto">
          <a:xfrm>
            <a:off x="615950" y="2605088"/>
            <a:ext cx="1995488" cy="2111375"/>
            <a:chOff x="388" y="1641"/>
            <a:chExt cx="1257" cy="1330"/>
          </a:xfrm>
        </p:grpSpPr>
        <p:sp>
          <p:nvSpPr>
            <p:cNvPr id="36878" name="Text Box 14"/>
            <p:cNvSpPr txBox="1">
              <a:spLocks noChangeArrowheads="1"/>
            </p:cNvSpPr>
            <p:nvPr/>
          </p:nvSpPr>
          <p:spPr bwMode="auto">
            <a:xfrm>
              <a:off x="388" y="2453"/>
              <a:ext cx="1257" cy="518"/>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OLDER BROTHER</a:t>
              </a:r>
            </a:p>
          </p:txBody>
        </p:sp>
        <p:pic>
          <p:nvPicPr>
            <p:cNvPr id="36885" name="Picture 21" descr="Older brother 1 copy"/>
            <p:cNvPicPr>
              <a:picLocks noChangeAspect="1" noChangeArrowheads="1"/>
            </p:cNvPicPr>
            <p:nvPr/>
          </p:nvPicPr>
          <p:blipFill>
            <a:blip r:embed="rId3"/>
            <a:srcRect/>
            <a:stretch>
              <a:fillRect/>
            </a:stretch>
          </p:blipFill>
          <p:spPr bwMode="auto">
            <a:xfrm>
              <a:off x="689" y="1641"/>
              <a:ext cx="768" cy="774"/>
            </a:xfrm>
            <a:prstGeom prst="rect">
              <a:avLst/>
            </a:prstGeom>
            <a:noFill/>
            <a:effectLst>
              <a:outerShdw blurRad="63500" dist="38099" dir="2700000" algn="ctr" rotWithShape="0">
                <a:schemeClr val="tx1">
                  <a:alpha val="74998"/>
                </a:schemeClr>
              </a:outerShdw>
            </a:effectLst>
          </p:spPr>
        </p:pic>
      </p:grpSp>
      <p:grpSp>
        <p:nvGrpSpPr>
          <p:cNvPr id="36886" name="Group 22"/>
          <p:cNvGrpSpPr>
            <a:grpSpLocks/>
          </p:cNvGrpSpPr>
          <p:nvPr/>
        </p:nvGrpSpPr>
        <p:grpSpPr bwMode="auto">
          <a:xfrm>
            <a:off x="6410325" y="2565400"/>
            <a:ext cx="1446213" cy="1871663"/>
            <a:chOff x="3061" y="1357"/>
            <a:chExt cx="911" cy="1179"/>
          </a:xfrm>
        </p:grpSpPr>
        <p:sp>
          <p:nvSpPr>
            <p:cNvPr id="36887" name="Text Box 23"/>
            <p:cNvSpPr txBox="1">
              <a:spLocks noChangeArrowheads="1"/>
            </p:cNvSpPr>
            <p:nvPr/>
          </p:nvSpPr>
          <p:spPr bwMode="auto">
            <a:xfrm>
              <a:off x="3072" y="2248"/>
              <a:ext cx="900"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MOUTH</a:t>
              </a:r>
            </a:p>
          </p:txBody>
        </p:sp>
        <p:pic>
          <p:nvPicPr>
            <p:cNvPr id="36888" name="Picture 24" descr="Mouth copy"/>
            <p:cNvPicPr>
              <a:picLocks noChangeAspect="1" noChangeArrowheads="1"/>
            </p:cNvPicPr>
            <p:nvPr/>
          </p:nvPicPr>
          <p:blipFill>
            <a:blip r:embed="rId4"/>
            <a:srcRect/>
            <a:stretch>
              <a:fillRect/>
            </a:stretch>
          </p:blipFill>
          <p:spPr bwMode="auto">
            <a:xfrm>
              <a:off x="3061" y="1357"/>
              <a:ext cx="906" cy="708"/>
            </a:xfrm>
            <a:prstGeom prst="rect">
              <a:avLst/>
            </a:prstGeom>
            <a:noFill/>
            <a:effectLst>
              <a:outerShdw blurRad="63500" dist="38099" dir="2700000" algn="ctr" rotWithShape="0">
                <a:schemeClr val="tx1">
                  <a:alpha val="74998"/>
                </a:schemeClr>
              </a:outerShdw>
            </a:effectLst>
          </p:spPr>
        </p:pic>
      </p:grpSp>
      <p:grpSp>
        <p:nvGrpSpPr>
          <p:cNvPr id="36889" name="Group 25"/>
          <p:cNvGrpSpPr>
            <a:grpSpLocks/>
          </p:cNvGrpSpPr>
          <p:nvPr/>
        </p:nvGrpSpPr>
        <p:grpSpPr bwMode="auto">
          <a:xfrm>
            <a:off x="3786188" y="2693988"/>
            <a:ext cx="1535112" cy="1704975"/>
            <a:chOff x="3139" y="1884"/>
            <a:chExt cx="967" cy="1074"/>
          </a:xfrm>
        </p:grpSpPr>
        <p:pic>
          <p:nvPicPr>
            <p:cNvPr id="36890" name="Picture 26" descr="Man"/>
            <p:cNvPicPr>
              <a:picLocks noChangeAspect="1" noChangeArrowheads="1"/>
            </p:cNvPicPr>
            <p:nvPr/>
          </p:nvPicPr>
          <p:blipFill>
            <a:blip r:embed="rId5"/>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36891" name="Text Box 27"/>
            <p:cNvSpPr txBox="1">
              <a:spLocks noChangeArrowheads="1"/>
            </p:cNvSpPr>
            <p:nvPr/>
          </p:nvSpPr>
          <p:spPr bwMode="auto">
            <a:xfrm>
              <a:off x="3287" y="2670"/>
              <a:ext cx="55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pic>
        <p:nvPicPr>
          <p:cNvPr id="36894" name="Picture 30" descr="Older brother 3"/>
          <p:cNvPicPr>
            <a:picLocks noChangeAspect="1" noChangeArrowheads="1"/>
          </p:cNvPicPr>
          <p:nvPr/>
        </p:nvPicPr>
        <p:blipFill>
          <a:blip r:embed="rId6"/>
          <a:srcRect/>
          <a:stretch>
            <a:fillRect/>
          </a:stretch>
        </p:blipFill>
        <p:spPr bwMode="auto">
          <a:xfrm>
            <a:off x="1095375" y="2603500"/>
            <a:ext cx="1219200" cy="1228725"/>
          </a:xfrm>
          <a:prstGeom prst="rect">
            <a:avLst/>
          </a:prstGeom>
          <a:noFill/>
        </p:spPr>
      </p:pic>
      <p:pic>
        <p:nvPicPr>
          <p:cNvPr id="36895" name="Picture 31" descr="Older brother 2"/>
          <p:cNvPicPr>
            <a:picLocks noChangeAspect="1" noChangeArrowheads="1"/>
          </p:cNvPicPr>
          <p:nvPr/>
        </p:nvPicPr>
        <p:blipFill>
          <a:blip r:embed="rId7"/>
          <a:srcRect/>
          <a:stretch>
            <a:fillRect/>
          </a:stretch>
        </p:blipFill>
        <p:spPr bwMode="auto">
          <a:xfrm>
            <a:off x="1095375" y="2605088"/>
            <a:ext cx="1219200" cy="1228725"/>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6879"/>
                                        </p:tgtEl>
                                        <p:attrNameLst>
                                          <p:attrName>style.visibility</p:attrName>
                                        </p:attrNameLst>
                                      </p:cBhvr>
                                      <p:to>
                                        <p:strVal val="visible"/>
                                      </p:to>
                                    </p:set>
                                    <p:animEffect transition="in" filter="barn(outVertical)">
                                      <p:cBhvr>
                                        <p:cTn id="7" dur="500"/>
                                        <p:tgtEl>
                                          <p:spTgt spid="3687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6893"/>
                                        </p:tgtEl>
                                        <p:attrNameLst>
                                          <p:attrName>style.visibility</p:attrName>
                                        </p:attrNameLst>
                                      </p:cBhvr>
                                      <p:to>
                                        <p:strVal val="visible"/>
                                      </p:to>
                                    </p:set>
                                    <p:anim calcmode="lin" valueType="num">
                                      <p:cBhvr>
                                        <p:cTn id="12" dur="500" fill="hold"/>
                                        <p:tgtEl>
                                          <p:spTgt spid="36893"/>
                                        </p:tgtEl>
                                        <p:attrNameLst>
                                          <p:attrName>ppt_w</p:attrName>
                                        </p:attrNameLst>
                                      </p:cBhvr>
                                      <p:tavLst>
                                        <p:tav tm="0">
                                          <p:val>
                                            <p:fltVal val="0"/>
                                          </p:val>
                                        </p:tav>
                                        <p:tav tm="100000">
                                          <p:val>
                                            <p:strVal val="#ppt_w"/>
                                          </p:val>
                                        </p:tav>
                                      </p:tavLst>
                                    </p:anim>
                                    <p:anim calcmode="lin" valueType="num">
                                      <p:cBhvr>
                                        <p:cTn id="13" dur="500" fill="hold"/>
                                        <p:tgtEl>
                                          <p:spTgt spid="3689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687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6894"/>
                                        </p:tgtEl>
                                        <p:attrNameLst>
                                          <p:attrName>style.visibility</p:attrName>
                                        </p:attrNameLst>
                                      </p:cBhvr>
                                      <p:to>
                                        <p:strVal val="visible"/>
                                      </p:to>
                                    </p:set>
                                  </p:childTnLst>
                                </p:cTn>
                              </p:par>
                            </p:childTnLst>
                          </p:cTn>
                        </p:par>
                        <p:par>
                          <p:cTn id="20" fill="hold">
                            <p:stCondLst>
                              <p:cond delay="0"/>
                            </p:stCondLst>
                            <p:childTnLst>
                              <p:par>
                                <p:cTn id="21" presetID="23" presetClass="entr" presetSubtype="16" fill="hold" nodeType="afterEffect">
                                  <p:stCondLst>
                                    <p:cond delay="0"/>
                                  </p:stCondLst>
                                  <p:childTnLst>
                                    <p:set>
                                      <p:cBhvr>
                                        <p:cTn id="22" dur="1" fill="hold">
                                          <p:stCondLst>
                                            <p:cond delay="0"/>
                                          </p:stCondLst>
                                        </p:cTn>
                                        <p:tgtEl>
                                          <p:spTgt spid="36889"/>
                                        </p:tgtEl>
                                        <p:attrNameLst>
                                          <p:attrName>style.visibility</p:attrName>
                                        </p:attrNameLst>
                                      </p:cBhvr>
                                      <p:to>
                                        <p:strVal val="visible"/>
                                      </p:to>
                                    </p:set>
                                    <p:anim calcmode="lin" valueType="num">
                                      <p:cBhvr>
                                        <p:cTn id="23" dur="500" fill="hold"/>
                                        <p:tgtEl>
                                          <p:spTgt spid="36889"/>
                                        </p:tgtEl>
                                        <p:attrNameLst>
                                          <p:attrName>ppt_w</p:attrName>
                                        </p:attrNameLst>
                                      </p:cBhvr>
                                      <p:tavLst>
                                        <p:tav tm="0">
                                          <p:val>
                                            <p:fltVal val="0"/>
                                          </p:val>
                                        </p:tav>
                                        <p:tav tm="100000">
                                          <p:val>
                                            <p:strVal val="#ppt_w"/>
                                          </p:val>
                                        </p:tav>
                                      </p:tavLst>
                                    </p:anim>
                                    <p:anim calcmode="lin" valueType="num">
                                      <p:cBhvr>
                                        <p:cTn id="24" dur="500" fill="hold"/>
                                        <p:tgtEl>
                                          <p:spTgt spid="3688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895"/>
                                        </p:tgtEl>
                                        <p:attrNameLst>
                                          <p:attrName>style.visibility</p:attrName>
                                        </p:attrNameLst>
                                      </p:cBhvr>
                                      <p:to>
                                        <p:strVal val="visible"/>
                                      </p:to>
                                    </p:set>
                                  </p:childTnLst>
                                </p:cTn>
                              </p:par>
                            </p:childTnLst>
                          </p:cTn>
                        </p:par>
                        <p:par>
                          <p:cTn id="31" fill="hold">
                            <p:stCondLst>
                              <p:cond delay="0"/>
                            </p:stCondLst>
                            <p:childTnLst>
                              <p:par>
                                <p:cTn id="32" presetID="23" presetClass="entr" presetSubtype="16" fill="hold" nodeType="afterEffect">
                                  <p:stCondLst>
                                    <p:cond delay="0"/>
                                  </p:stCondLst>
                                  <p:childTnLst>
                                    <p:set>
                                      <p:cBhvr>
                                        <p:cTn id="33" dur="1" fill="hold">
                                          <p:stCondLst>
                                            <p:cond delay="0"/>
                                          </p:stCondLst>
                                        </p:cTn>
                                        <p:tgtEl>
                                          <p:spTgt spid="36886"/>
                                        </p:tgtEl>
                                        <p:attrNameLst>
                                          <p:attrName>style.visibility</p:attrName>
                                        </p:attrNameLst>
                                      </p:cBhvr>
                                      <p:to>
                                        <p:strVal val="visible"/>
                                      </p:to>
                                    </p:set>
                                    <p:anim calcmode="lin" valueType="num">
                                      <p:cBhvr>
                                        <p:cTn id="34" dur="500" fill="hold"/>
                                        <p:tgtEl>
                                          <p:spTgt spid="36886"/>
                                        </p:tgtEl>
                                        <p:attrNameLst>
                                          <p:attrName>ppt_w</p:attrName>
                                        </p:attrNameLst>
                                      </p:cBhvr>
                                      <p:tavLst>
                                        <p:tav tm="0">
                                          <p:val>
                                            <p:fltVal val="0"/>
                                          </p:val>
                                        </p:tav>
                                        <p:tav tm="100000">
                                          <p:val>
                                            <p:strVal val="#ppt_w"/>
                                          </p:val>
                                        </p:tav>
                                      </p:tavLst>
                                    </p:anim>
                                    <p:anim calcmode="lin" valueType="num">
                                      <p:cBhvr>
                                        <p:cTn id="35" dur="500" fill="hold"/>
                                        <p:tgtEl>
                                          <p:spTgt spid="368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4" grpId="0"/>
      <p:bldP spid="36879"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377825" y="352425"/>
            <a:ext cx="8153400" cy="946150"/>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800">
                <a:solidFill>
                  <a:srgbClr val="008000"/>
                </a:solidFill>
                <a:ea typeface="宋体" pitchFamily="-83" charset="-122"/>
                <a:cs typeface="宋体" pitchFamily="-83" charset="-122"/>
              </a:rPr>
              <a:t>The Chinese people 4500 years ago associated the devil with a garden and two trees.</a:t>
            </a:r>
          </a:p>
        </p:txBody>
      </p:sp>
      <p:sp>
        <p:nvSpPr>
          <p:cNvPr id="168963" name="Text Box 3"/>
          <p:cNvSpPr txBox="1">
            <a:spLocks noChangeArrowheads="1"/>
          </p:cNvSpPr>
          <p:nvPr/>
        </p:nvSpPr>
        <p:spPr bwMode="auto">
          <a:xfrm>
            <a:off x="1135063" y="177958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8964" name="Text Box 4"/>
          <p:cNvSpPr txBox="1">
            <a:spLocks noChangeArrowheads="1"/>
          </p:cNvSpPr>
          <p:nvPr/>
        </p:nvSpPr>
        <p:spPr bwMode="auto">
          <a:xfrm>
            <a:off x="6540500" y="4449763"/>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8965" name="Group 5"/>
          <p:cNvGrpSpPr>
            <a:grpSpLocks/>
          </p:cNvGrpSpPr>
          <p:nvPr/>
        </p:nvGrpSpPr>
        <p:grpSpPr bwMode="auto">
          <a:xfrm>
            <a:off x="2216150" y="4289425"/>
            <a:ext cx="2547938" cy="1982788"/>
            <a:chOff x="192" y="2831"/>
            <a:chExt cx="1605" cy="1249"/>
          </a:xfrm>
        </p:grpSpPr>
        <p:sp>
          <p:nvSpPr>
            <p:cNvPr id="168966" name="Text Box 6"/>
            <p:cNvSpPr txBox="1">
              <a:spLocks noChangeArrowheads="1"/>
            </p:cNvSpPr>
            <p:nvPr/>
          </p:nvSpPr>
          <p:spPr bwMode="auto">
            <a:xfrm>
              <a:off x="192" y="3792"/>
              <a:ext cx="1536"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168967" name="Picture 7" descr="Two Trees"/>
            <p:cNvPicPr>
              <a:picLocks noChangeAspect="1" noChangeArrowheads="1"/>
            </p:cNvPicPr>
            <p:nvPr/>
          </p:nvPicPr>
          <p:blipFill>
            <a:blip r:embed="rId3"/>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grpSp>
        <p:nvGrpSpPr>
          <p:cNvPr id="168971" name="Group 11"/>
          <p:cNvGrpSpPr>
            <a:grpSpLocks/>
          </p:cNvGrpSpPr>
          <p:nvPr/>
        </p:nvGrpSpPr>
        <p:grpSpPr bwMode="auto">
          <a:xfrm>
            <a:off x="6565900" y="4313238"/>
            <a:ext cx="2743200" cy="1958975"/>
            <a:chOff x="3831" y="2688"/>
            <a:chExt cx="1728" cy="1234"/>
          </a:xfrm>
        </p:grpSpPr>
        <p:sp>
          <p:nvSpPr>
            <p:cNvPr id="168972" name="Text Box 12"/>
            <p:cNvSpPr txBox="1">
              <a:spLocks noChangeArrowheads="1"/>
            </p:cNvSpPr>
            <p:nvPr/>
          </p:nvSpPr>
          <p:spPr bwMode="auto">
            <a:xfrm>
              <a:off x="3831" y="3634"/>
              <a:ext cx="1728"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008000"/>
                  </a:solidFill>
                  <a:ea typeface="宋体" pitchFamily="-83" charset="-122"/>
                  <a:cs typeface="宋体" pitchFamily="-83" charset="-122"/>
                </a:rPr>
                <a:t>TEMPTER</a:t>
              </a:r>
            </a:p>
          </p:txBody>
        </p:sp>
        <p:pic>
          <p:nvPicPr>
            <p:cNvPr id="168973" name="Picture 13" descr="Tempter"/>
            <p:cNvPicPr>
              <a:picLocks noChangeAspect="1" noChangeArrowheads="1"/>
            </p:cNvPicPr>
            <p:nvPr/>
          </p:nvPicPr>
          <p:blipFill>
            <a:blip r:embed="rId4"/>
            <a:srcRect/>
            <a:stretch>
              <a:fillRect/>
            </a:stretch>
          </p:blipFill>
          <p:spPr bwMode="auto">
            <a:xfrm>
              <a:off x="4140" y="2688"/>
              <a:ext cx="1128" cy="1026"/>
            </a:xfrm>
            <a:prstGeom prst="rect">
              <a:avLst/>
            </a:prstGeom>
            <a:noFill/>
            <a:effectLst>
              <a:outerShdw blurRad="63500" dist="38099" dir="2700000" algn="ctr" rotWithShape="0">
                <a:schemeClr val="tx1">
                  <a:alpha val="74998"/>
                </a:schemeClr>
              </a:outerShdw>
            </a:effectLst>
          </p:spPr>
        </p:pic>
      </p:grpSp>
      <p:grpSp>
        <p:nvGrpSpPr>
          <p:cNvPr id="168974" name="Group 14"/>
          <p:cNvGrpSpPr>
            <a:grpSpLocks/>
          </p:cNvGrpSpPr>
          <p:nvPr/>
        </p:nvGrpSpPr>
        <p:grpSpPr bwMode="auto">
          <a:xfrm>
            <a:off x="0" y="1628775"/>
            <a:ext cx="1343025" cy="1817688"/>
            <a:chOff x="4627" y="3076"/>
            <a:chExt cx="846" cy="1145"/>
          </a:xfrm>
        </p:grpSpPr>
        <p:pic>
          <p:nvPicPr>
            <p:cNvPr id="168975" name="Picture 15" descr="Alive copy"/>
            <p:cNvPicPr>
              <a:picLocks noChangeAspect="1" noChangeArrowheads="1"/>
            </p:cNvPicPr>
            <p:nvPr/>
          </p:nvPicPr>
          <p:blipFill>
            <a:blip r:embed="rId5"/>
            <a:srcRect/>
            <a:stretch>
              <a:fillRect/>
            </a:stretch>
          </p:blipFill>
          <p:spPr bwMode="auto">
            <a:xfrm>
              <a:off x="4627" y="3076"/>
              <a:ext cx="846" cy="860"/>
            </a:xfrm>
            <a:prstGeom prst="rect">
              <a:avLst/>
            </a:prstGeom>
            <a:noFill/>
            <a:effectLst>
              <a:outerShdw blurRad="63500" dist="38099" dir="2700000" algn="ctr" rotWithShape="0">
                <a:schemeClr val="tx1">
                  <a:alpha val="74998"/>
                </a:schemeClr>
              </a:outerShdw>
            </a:effectLst>
          </p:spPr>
        </p:pic>
        <p:sp>
          <p:nvSpPr>
            <p:cNvPr id="168976" name="Text Box 16"/>
            <p:cNvSpPr txBox="1">
              <a:spLocks noChangeArrowheads="1"/>
            </p:cNvSpPr>
            <p:nvPr/>
          </p:nvSpPr>
          <p:spPr bwMode="auto">
            <a:xfrm>
              <a:off x="4719" y="3933"/>
              <a:ext cx="53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LIFE</a:t>
              </a:r>
            </a:p>
          </p:txBody>
        </p:sp>
      </p:grpSp>
      <p:grpSp>
        <p:nvGrpSpPr>
          <p:cNvPr id="168979" name="Group 19"/>
          <p:cNvGrpSpPr>
            <a:grpSpLocks/>
          </p:cNvGrpSpPr>
          <p:nvPr/>
        </p:nvGrpSpPr>
        <p:grpSpPr bwMode="auto">
          <a:xfrm>
            <a:off x="1543050" y="1798638"/>
            <a:ext cx="1420813" cy="1647825"/>
            <a:chOff x="1358" y="1128"/>
            <a:chExt cx="895" cy="1038"/>
          </a:xfrm>
        </p:grpSpPr>
        <p:pic>
          <p:nvPicPr>
            <p:cNvPr id="168977" name="Picture 17" descr="Secret"/>
            <p:cNvPicPr>
              <a:picLocks noChangeAspect="1" noChangeArrowheads="1"/>
            </p:cNvPicPr>
            <p:nvPr/>
          </p:nvPicPr>
          <p:blipFill>
            <a:blip r:embed="rId6"/>
            <a:srcRect/>
            <a:stretch>
              <a:fillRect/>
            </a:stretch>
          </p:blipFill>
          <p:spPr bwMode="auto">
            <a:xfrm>
              <a:off x="1372" y="1128"/>
              <a:ext cx="828" cy="774"/>
            </a:xfrm>
            <a:prstGeom prst="rect">
              <a:avLst/>
            </a:prstGeom>
            <a:noFill/>
            <a:effectLst>
              <a:outerShdw blurRad="63500" dist="38099" dir="2700000" algn="ctr" rotWithShape="0">
                <a:schemeClr val="tx1">
                  <a:alpha val="74998"/>
                </a:schemeClr>
              </a:outerShdw>
            </a:effectLst>
          </p:spPr>
        </p:pic>
        <p:sp>
          <p:nvSpPr>
            <p:cNvPr id="168978" name="Text Box 18"/>
            <p:cNvSpPr txBox="1">
              <a:spLocks noChangeArrowheads="1"/>
            </p:cNvSpPr>
            <p:nvPr/>
          </p:nvSpPr>
          <p:spPr bwMode="auto">
            <a:xfrm>
              <a:off x="1358" y="1878"/>
              <a:ext cx="895"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SECRET</a:t>
              </a:r>
            </a:p>
          </p:txBody>
        </p:sp>
      </p:grpSp>
      <p:grpSp>
        <p:nvGrpSpPr>
          <p:cNvPr id="168992" name="Group 32"/>
          <p:cNvGrpSpPr>
            <a:grpSpLocks/>
          </p:cNvGrpSpPr>
          <p:nvPr/>
        </p:nvGrpSpPr>
        <p:grpSpPr bwMode="auto">
          <a:xfrm>
            <a:off x="3240088" y="1912938"/>
            <a:ext cx="1828800" cy="1533525"/>
            <a:chOff x="2041" y="1205"/>
            <a:chExt cx="1152" cy="966"/>
          </a:xfrm>
        </p:grpSpPr>
        <p:sp>
          <p:nvSpPr>
            <p:cNvPr id="168981" name="Text Box 21"/>
            <p:cNvSpPr txBox="1">
              <a:spLocks noChangeArrowheads="1"/>
            </p:cNvSpPr>
            <p:nvPr/>
          </p:nvSpPr>
          <p:spPr bwMode="auto">
            <a:xfrm>
              <a:off x="2041" y="1883"/>
              <a:ext cx="1152"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GARDEN</a:t>
              </a:r>
            </a:p>
          </p:txBody>
        </p:sp>
        <p:pic>
          <p:nvPicPr>
            <p:cNvPr id="168982" name="Picture 22" descr="Garden"/>
            <p:cNvPicPr>
              <a:picLocks noChangeAspect="1" noChangeArrowheads="1"/>
            </p:cNvPicPr>
            <p:nvPr/>
          </p:nvPicPr>
          <p:blipFill>
            <a:blip r:embed="rId7"/>
            <a:srcRect/>
            <a:stretch>
              <a:fillRect/>
            </a:stretch>
          </p:blipFill>
          <p:spPr bwMode="auto">
            <a:xfrm>
              <a:off x="2311" y="1205"/>
              <a:ext cx="726" cy="582"/>
            </a:xfrm>
            <a:prstGeom prst="rect">
              <a:avLst/>
            </a:prstGeom>
            <a:noFill/>
            <a:effectLst>
              <a:outerShdw blurRad="63500" dist="38099" dir="2700000" algn="ctr" rotWithShape="0">
                <a:schemeClr val="tx1">
                  <a:alpha val="74998"/>
                </a:schemeClr>
              </a:outerShdw>
            </a:effectLst>
          </p:spPr>
        </p:pic>
      </p:grpSp>
      <p:grpSp>
        <p:nvGrpSpPr>
          <p:cNvPr id="168983" name="Group 23"/>
          <p:cNvGrpSpPr>
            <a:grpSpLocks/>
          </p:cNvGrpSpPr>
          <p:nvPr/>
        </p:nvGrpSpPr>
        <p:grpSpPr bwMode="auto">
          <a:xfrm>
            <a:off x="5262563" y="1741488"/>
            <a:ext cx="1535112" cy="1704975"/>
            <a:chOff x="3139" y="1884"/>
            <a:chExt cx="967" cy="1074"/>
          </a:xfrm>
        </p:grpSpPr>
        <p:pic>
          <p:nvPicPr>
            <p:cNvPr id="168984" name="Picture 24" descr="Man"/>
            <p:cNvPicPr>
              <a:picLocks noChangeAspect="1" noChangeArrowheads="1"/>
            </p:cNvPicPr>
            <p:nvPr/>
          </p:nvPicPr>
          <p:blipFill>
            <a:blip r:embed="rId8"/>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168985" name="Text Box 25"/>
            <p:cNvSpPr txBox="1">
              <a:spLocks noChangeArrowheads="1"/>
            </p:cNvSpPr>
            <p:nvPr/>
          </p:nvSpPr>
          <p:spPr bwMode="auto">
            <a:xfrm>
              <a:off x="3287" y="2670"/>
              <a:ext cx="55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grpSp>
        <p:nvGrpSpPr>
          <p:cNvPr id="168988" name="Group 28"/>
          <p:cNvGrpSpPr>
            <a:grpSpLocks/>
          </p:cNvGrpSpPr>
          <p:nvPr/>
        </p:nvGrpSpPr>
        <p:grpSpPr bwMode="auto">
          <a:xfrm>
            <a:off x="7299325" y="1352550"/>
            <a:ext cx="1695450" cy="2093913"/>
            <a:chOff x="4598" y="810"/>
            <a:chExt cx="1068" cy="1319"/>
          </a:xfrm>
        </p:grpSpPr>
        <p:pic>
          <p:nvPicPr>
            <p:cNvPr id="168986" name="Picture 26" descr="Devil"/>
            <p:cNvPicPr>
              <a:picLocks noChangeAspect="1" noChangeArrowheads="1"/>
            </p:cNvPicPr>
            <p:nvPr/>
          </p:nvPicPr>
          <p:blipFill>
            <a:blip r:embed="rId9"/>
            <a:srcRect/>
            <a:stretch>
              <a:fillRect/>
            </a:stretch>
          </p:blipFill>
          <p:spPr bwMode="auto">
            <a:xfrm>
              <a:off x="4598" y="810"/>
              <a:ext cx="1068" cy="1062"/>
            </a:xfrm>
            <a:prstGeom prst="rect">
              <a:avLst/>
            </a:prstGeom>
            <a:noFill/>
            <a:effectLst>
              <a:outerShdw blurRad="63500" dist="38099" dir="2700000" algn="ctr" rotWithShape="0">
                <a:schemeClr val="tx1">
                  <a:alpha val="74998"/>
                </a:schemeClr>
              </a:outerShdw>
            </a:effectLst>
          </p:spPr>
        </p:pic>
        <p:sp>
          <p:nvSpPr>
            <p:cNvPr id="168987" name="Text Box 27"/>
            <p:cNvSpPr txBox="1">
              <a:spLocks noChangeArrowheads="1"/>
            </p:cNvSpPr>
            <p:nvPr/>
          </p:nvSpPr>
          <p:spPr bwMode="auto">
            <a:xfrm>
              <a:off x="4777" y="1841"/>
              <a:ext cx="68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DEVIL</a:t>
              </a:r>
            </a:p>
          </p:txBody>
        </p:sp>
      </p:grpSp>
      <p:sp>
        <p:nvSpPr>
          <p:cNvPr id="168989" name="Text Box 29"/>
          <p:cNvSpPr txBox="1">
            <a:spLocks noChangeArrowheads="1"/>
          </p:cNvSpPr>
          <p:nvPr/>
        </p:nvSpPr>
        <p:spPr bwMode="auto">
          <a:xfrm>
            <a:off x="2949575" y="177958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8990" name="Text Box 30"/>
          <p:cNvSpPr txBox="1">
            <a:spLocks noChangeArrowheads="1"/>
          </p:cNvSpPr>
          <p:nvPr/>
        </p:nvSpPr>
        <p:spPr bwMode="auto">
          <a:xfrm>
            <a:off x="4927600" y="177958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8991" name="Text Box 31"/>
          <p:cNvSpPr txBox="1">
            <a:spLocks noChangeArrowheads="1"/>
          </p:cNvSpPr>
          <p:nvPr/>
        </p:nvSpPr>
        <p:spPr bwMode="auto">
          <a:xfrm>
            <a:off x="6781800" y="1779588"/>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8996" name="Group 36"/>
          <p:cNvGrpSpPr>
            <a:grpSpLocks/>
          </p:cNvGrpSpPr>
          <p:nvPr/>
        </p:nvGrpSpPr>
        <p:grpSpPr bwMode="auto">
          <a:xfrm>
            <a:off x="7310438" y="1347788"/>
            <a:ext cx="1695450" cy="2093912"/>
            <a:chOff x="4598" y="810"/>
            <a:chExt cx="1068" cy="1319"/>
          </a:xfrm>
        </p:grpSpPr>
        <p:pic>
          <p:nvPicPr>
            <p:cNvPr id="168997" name="Picture 37" descr="Devil"/>
            <p:cNvPicPr>
              <a:picLocks noChangeAspect="1" noChangeArrowheads="1"/>
            </p:cNvPicPr>
            <p:nvPr/>
          </p:nvPicPr>
          <p:blipFill>
            <a:blip r:embed="rId9"/>
            <a:srcRect/>
            <a:stretch>
              <a:fillRect/>
            </a:stretch>
          </p:blipFill>
          <p:spPr bwMode="auto">
            <a:xfrm>
              <a:off x="4598" y="810"/>
              <a:ext cx="1068" cy="1062"/>
            </a:xfrm>
            <a:prstGeom prst="rect">
              <a:avLst/>
            </a:prstGeom>
            <a:noFill/>
            <a:effectLst>
              <a:outerShdw blurRad="63500" dist="38099" dir="2700000" algn="ctr" rotWithShape="0">
                <a:schemeClr val="tx1">
                  <a:alpha val="74998"/>
                </a:schemeClr>
              </a:outerShdw>
            </a:effectLst>
          </p:spPr>
        </p:pic>
        <p:sp>
          <p:nvSpPr>
            <p:cNvPr id="168998" name="Text Box 38"/>
            <p:cNvSpPr txBox="1">
              <a:spLocks noChangeArrowheads="1"/>
            </p:cNvSpPr>
            <p:nvPr/>
          </p:nvSpPr>
          <p:spPr bwMode="auto">
            <a:xfrm>
              <a:off x="4777" y="1841"/>
              <a:ext cx="68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DEVIL</a:t>
              </a:r>
            </a:p>
          </p:txBody>
        </p:sp>
      </p:grpSp>
      <p:grpSp>
        <p:nvGrpSpPr>
          <p:cNvPr id="169001" name="Group 41"/>
          <p:cNvGrpSpPr>
            <a:grpSpLocks/>
          </p:cNvGrpSpPr>
          <p:nvPr/>
        </p:nvGrpSpPr>
        <p:grpSpPr bwMode="auto">
          <a:xfrm>
            <a:off x="5251450" y="4424363"/>
            <a:ext cx="1268413" cy="1847850"/>
            <a:chOff x="3308" y="2787"/>
            <a:chExt cx="799" cy="1164"/>
          </a:xfrm>
        </p:grpSpPr>
        <p:pic>
          <p:nvPicPr>
            <p:cNvPr id="168999" name="Picture 39" descr="Cover"/>
            <p:cNvPicPr>
              <a:picLocks noChangeAspect="1" noChangeArrowheads="1"/>
            </p:cNvPicPr>
            <p:nvPr/>
          </p:nvPicPr>
          <p:blipFill>
            <a:blip r:embed="rId10"/>
            <a:srcRect/>
            <a:stretch>
              <a:fillRect/>
            </a:stretch>
          </p:blipFill>
          <p:spPr bwMode="auto">
            <a:xfrm>
              <a:off x="3312" y="2787"/>
              <a:ext cx="774" cy="828"/>
            </a:xfrm>
            <a:prstGeom prst="rect">
              <a:avLst/>
            </a:prstGeom>
            <a:noFill/>
            <a:effectLst>
              <a:outerShdw blurRad="63500" dist="38099" dir="2700000" algn="ctr" rotWithShape="0">
                <a:schemeClr val="tx1">
                  <a:alpha val="74998"/>
                </a:schemeClr>
              </a:outerShdw>
            </a:effectLst>
          </p:spPr>
        </p:pic>
        <p:sp>
          <p:nvSpPr>
            <p:cNvPr id="169000" name="Text Box 40"/>
            <p:cNvSpPr txBox="1">
              <a:spLocks noChangeArrowheads="1"/>
            </p:cNvSpPr>
            <p:nvPr/>
          </p:nvSpPr>
          <p:spPr bwMode="auto">
            <a:xfrm>
              <a:off x="3308" y="3663"/>
              <a:ext cx="799"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COVER</a:t>
              </a:r>
            </a:p>
          </p:txBody>
        </p:sp>
      </p:grpSp>
      <p:sp>
        <p:nvSpPr>
          <p:cNvPr id="169002" name="Text Box 42"/>
          <p:cNvSpPr txBox="1">
            <a:spLocks noChangeArrowheads="1"/>
          </p:cNvSpPr>
          <p:nvPr/>
        </p:nvSpPr>
        <p:spPr bwMode="auto">
          <a:xfrm>
            <a:off x="1817688" y="4449763"/>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9003" name="Text Box 43"/>
          <p:cNvSpPr txBox="1">
            <a:spLocks noChangeArrowheads="1"/>
          </p:cNvSpPr>
          <p:nvPr/>
        </p:nvSpPr>
        <p:spPr bwMode="auto">
          <a:xfrm>
            <a:off x="4818063" y="4449763"/>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8974"/>
                                        </p:tgtEl>
                                        <p:attrNameLst>
                                          <p:attrName>style.visibility</p:attrName>
                                        </p:attrNameLst>
                                      </p:cBhvr>
                                      <p:to>
                                        <p:strVal val="visible"/>
                                      </p:to>
                                    </p:set>
                                    <p:anim calcmode="lin" valueType="num">
                                      <p:cBhvr>
                                        <p:cTn id="7" dur="500" fill="hold"/>
                                        <p:tgtEl>
                                          <p:spTgt spid="168974"/>
                                        </p:tgtEl>
                                        <p:attrNameLst>
                                          <p:attrName>ppt_w</p:attrName>
                                        </p:attrNameLst>
                                      </p:cBhvr>
                                      <p:tavLst>
                                        <p:tav tm="0">
                                          <p:val>
                                            <p:fltVal val="0"/>
                                          </p:val>
                                        </p:tav>
                                        <p:tav tm="100000">
                                          <p:val>
                                            <p:strVal val="#ppt_w"/>
                                          </p:val>
                                        </p:tav>
                                      </p:tavLst>
                                    </p:anim>
                                    <p:anim calcmode="lin" valueType="num">
                                      <p:cBhvr>
                                        <p:cTn id="8" dur="500" fill="hold"/>
                                        <p:tgtEl>
                                          <p:spTgt spid="1689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68963"/>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68979"/>
                                        </p:tgtEl>
                                        <p:attrNameLst>
                                          <p:attrName>style.visibility</p:attrName>
                                        </p:attrNameLst>
                                      </p:cBhvr>
                                      <p:to>
                                        <p:strVal val="visible"/>
                                      </p:to>
                                    </p:set>
                                    <p:anim calcmode="lin" valueType="num">
                                      <p:cBhvr>
                                        <p:cTn id="15" dur="500" fill="hold"/>
                                        <p:tgtEl>
                                          <p:spTgt spid="168979"/>
                                        </p:tgtEl>
                                        <p:attrNameLst>
                                          <p:attrName>ppt_w</p:attrName>
                                        </p:attrNameLst>
                                      </p:cBhvr>
                                      <p:tavLst>
                                        <p:tav tm="0">
                                          <p:val>
                                            <p:fltVal val="0"/>
                                          </p:val>
                                        </p:tav>
                                        <p:tav tm="100000">
                                          <p:val>
                                            <p:strVal val="#ppt_w"/>
                                          </p:val>
                                        </p:tav>
                                      </p:tavLst>
                                    </p:anim>
                                    <p:anim calcmode="lin" valueType="num">
                                      <p:cBhvr>
                                        <p:cTn id="16" dur="500" fill="hold"/>
                                        <p:tgtEl>
                                          <p:spTgt spid="168979"/>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68989"/>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68992"/>
                                        </p:tgtEl>
                                        <p:attrNameLst>
                                          <p:attrName>style.visibility</p:attrName>
                                        </p:attrNameLst>
                                      </p:cBhvr>
                                      <p:to>
                                        <p:strVal val="visible"/>
                                      </p:to>
                                    </p:set>
                                    <p:anim calcmode="lin" valueType="num">
                                      <p:cBhvr>
                                        <p:cTn id="23" dur="500" fill="hold"/>
                                        <p:tgtEl>
                                          <p:spTgt spid="168992"/>
                                        </p:tgtEl>
                                        <p:attrNameLst>
                                          <p:attrName>ppt_w</p:attrName>
                                        </p:attrNameLst>
                                      </p:cBhvr>
                                      <p:tavLst>
                                        <p:tav tm="0">
                                          <p:val>
                                            <p:fltVal val="0"/>
                                          </p:val>
                                        </p:tav>
                                        <p:tav tm="100000">
                                          <p:val>
                                            <p:strVal val="#ppt_w"/>
                                          </p:val>
                                        </p:tav>
                                      </p:tavLst>
                                    </p:anim>
                                    <p:anim calcmode="lin" valueType="num">
                                      <p:cBhvr>
                                        <p:cTn id="24" dur="500" fill="hold"/>
                                        <p:tgtEl>
                                          <p:spTgt spid="168992"/>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168990"/>
                                        </p:tgtEl>
                                        <p:attrNameLst>
                                          <p:attrName>style.visibility</p:attrName>
                                        </p:attrNameLst>
                                      </p:cBhvr>
                                      <p:to>
                                        <p:strVal val="visible"/>
                                      </p:to>
                                    </p:set>
                                  </p:childTnLst>
                                </p:cTn>
                              </p:par>
                            </p:childTnLst>
                          </p:cTn>
                        </p:par>
                        <p:par>
                          <p:cTn id="28" fill="hold">
                            <p:stCondLst>
                              <p:cond delay="1500"/>
                            </p:stCondLst>
                            <p:childTnLst>
                              <p:par>
                                <p:cTn id="29" presetID="23" presetClass="entr" presetSubtype="16" fill="hold" nodeType="afterEffect">
                                  <p:stCondLst>
                                    <p:cond delay="0"/>
                                  </p:stCondLst>
                                  <p:childTnLst>
                                    <p:set>
                                      <p:cBhvr>
                                        <p:cTn id="30" dur="1" fill="hold">
                                          <p:stCondLst>
                                            <p:cond delay="0"/>
                                          </p:stCondLst>
                                        </p:cTn>
                                        <p:tgtEl>
                                          <p:spTgt spid="168983"/>
                                        </p:tgtEl>
                                        <p:attrNameLst>
                                          <p:attrName>style.visibility</p:attrName>
                                        </p:attrNameLst>
                                      </p:cBhvr>
                                      <p:to>
                                        <p:strVal val="visible"/>
                                      </p:to>
                                    </p:set>
                                    <p:anim calcmode="lin" valueType="num">
                                      <p:cBhvr>
                                        <p:cTn id="31" dur="500" fill="hold"/>
                                        <p:tgtEl>
                                          <p:spTgt spid="168983"/>
                                        </p:tgtEl>
                                        <p:attrNameLst>
                                          <p:attrName>ppt_w</p:attrName>
                                        </p:attrNameLst>
                                      </p:cBhvr>
                                      <p:tavLst>
                                        <p:tav tm="0">
                                          <p:val>
                                            <p:fltVal val="0"/>
                                          </p:val>
                                        </p:tav>
                                        <p:tav tm="100000">
                                          <p:val>
                                            <p:strVal val="#ppt_w"/>
                                          </p:val>
                                        </p:tav>
                                      </p:tavLst>
                                    </p:anim>
                                    <p:anim calcmode="lin" valueType="num">
                                      <p:cBhvr>
                                        <p:cTn id="32" dur="500" fill="hold"/>
                                        <p:tgtEl>
                                          <p:spTgt spid="168983"/>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168991"/>
                                        </p:tgtEl>
                                        <p:attrNameLst>
                                          <p:attrName>style.visibility</p:attrName>
                                        </p:attrNameLst>
                                      </p:cBhvr>
                                      <p:to>
                                        <p:strVal val="visible"/>
                                      </p:to>
                                    </p:set>
                                  </p:childTnLst>
                                </p:cTn>
                              </p:par>
                            </p:childTnLst>
                          </p:cTn>
                        </p:par>
                        <p:par>
                          <p:cTn id="36" fill="hold">
                            <p:stCondLst>
                              <p:cond delay="2000"/>
                            </p:stCondLst>
                            <p:childTnLst>
                              <p:par>
                                <p:cTn id="37" presetID="23" presetClass="entr" presetSubtype="16" fill="hold" nodeType="afterEffect">
                                  <p:stCondLst>
                                    <p:cond delay="0"/>
                                  </p:stCondLst>
                                  <p:childTnLst>
                                    <p:set>
                                      <p:cBhvr>
                                        <p:cTn id="38" dur="1" fill="hold">
                                          <p:stCondLst>
                                            <p:cond delay="0"/>
                                          </p:stCondLst>
                                        </p:cTn>
                                        <p:tgtEl>
                                          <p:spTgt spid="168988"/>
                                        </p:tgtEl>
                                        <p:attrNameLst>
                                          <p:attrName>style.visibility</p:attrName>
                                        </p:attrNameLst>
                                      </p:cBhvr>
                                      <p:to>
                                        <p:strVal val="visible"/>
                                      </p:to>
                                    </p:set>
                                    <p:anim calcmode="lin" valueType="num">
                                      <p:cBhvr>
                                        <p:cTn id="39" dur="500" fill="hold"/>
                                        <p:tgtEl>
                                          <p:spTgt spid="168988"/>
                                        </p:tgtEl>
                                        <p:attrNameLst>
                                          <p:attrName>ppt_w</p:attrName>
                                        </p:attrNameLst>
                                      </p:cBhvr>
                                      <p:tavLst>
                                        <p:tav tm="0">
                                          <p:val>
                                            <p:fltVal val="0"/>
                                          </p:val>
                                        </p:tav>
                                        <p:tav tm="100000">
                                          <p:val>
                                            <p:strVal val="#ppt_w"/>
                                          </p:val>
                                        </p:tav>
                                      </p:tavLst>
                                    </p:anim>
                                    <p:anim calcmode="lin" valueType="num">
                                      <p:cBhvr>
                                        <p:cTn id="40" dur="500" fill="hold"/>
                                        <p:tgtEl>
                                          <p:spTgt spid="168988"/>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1" presetClass="entr" presetSubtype="0" fill="hold" nodeType="afterEffect">
                                  <p:stCondLst>
                                    <p:cond delay="0"/>
                                  </p:stCondLst>
                                  <p:childTnLst>
                                    <p:set>
                                      <p:cBhvr>
                                        <p:cTn id="43" dur="1" fill="hold">
                                          <p:stCondLst>
                                            <p:cond delay="0"/>
                                          </p:stCondLst>
                                        </p:cTn>
                                        <p:tgtEl>
                                          <p:spTgt spid="16899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02118 0.01827 L -0.76805 0.41429 " pathEditMode="relative" rAng="0" ptsTypes="AA">
                                      <p:cBhvr>
                                        <p:cTn id="47" dur="500" fill="hold"/>
                                        <p:tgtEl>
                                          <p:spTgt spid="168996"/>
                                        </p:tgtEl>
                                        <p:attrNameLst>
                                          <p:attrName>ppt_x</p:attrName>
                                          <p:attrName>ppt_y</p:attrName>
                                        </p:attrNameLst>
                                      </p:cBhvr>
                                      <p:rCtr x="-373" y="198"/>
                                    </p:animMotion>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69002"/>
                                        </p:tgtEl>
                                        <p:attrNameLst>
                                          <p:attrName>style.visibility</p:attrName>
                                        </p:attrNameLst>
                                      </p:cBhvr>
                                      <p:to>
                                        <p:strVal val="visible"/>
                                      </p:to>
                                    </p:set>
                                  </p:childTnLst>
                                </p:cTn>
                              </p:par>
                            </p:childTnLst>
                          </p:cTn>
                        </p:par>
                        <p:par>
                          <p:cTn id="51" fill="hold">
                            <p:stCondLst>
                              <p:cond delay="500"/>
                            </p:stCondLst>
                            <p:childTnLst>
                              <p:par>
                                <p:cTn id="52" presetID="23" presetClass="entr" presetSubtype="16" fill="hold" nodeType="afterEffect">
                                  <p:stCondLst>
                                    <p:cond delay="0"/>
                                  </p:stCondLst>
                                  <p:childTnLst>
                                    <p:set>
                                      <p:cBhvr>
                                        <p:cTn id="53" dur="1" fill="hold">
                                          <p:stCondLst>
                                            <p:cond delay="0"/>
                                          </p:stCondLst>
                                        </p:cTn>
                                        <p:tgtEl>
                                          <p:spTgt spid="168965"/>
                                        </p:tgtEl>
                                        <p:attrNameLst>
                                          <p:attrName>style.visibility</p:attrName>
                                        </p:attrNameLst>
                                      </p:cBhvr>
                                      <p:to>
                                        <p:strVal val="visible"/>
                                      </p:to>
                                    </p:set>
                                    <p:anim calcmode="lin" valueType="num">
                                      <p:cBhvr>
                                        <p:cTn id="54" dur="500" fill="hold"/>
                                        <p:tgtEl>
                                          <p:spTgt spid="168965"/>
                                        </p:tgtEl>
                                        <p:attrNameLst>
                                          <p:attrName>ppt_w</p:attrName>
                                        </p:attrNameLst>
                                      </p:cBhvr>
                                      <p:tavLst>
                                        <p:tav tm="0">
                                          <p:val>
                                            <p:fltVal val="0"/>
                                          </p:val>
                                        </p:tav>
                                        <p:tav tm="100000">
                                          <p:val>
                                            <p:strVal val="#ppt_w"/>
                                          </p:val>
                                        </p:tav>
                                      </p:tavLst>
                                    </p:anim>
                                    <p:anim calcmode="lin" valueType="num">
                                      <p:cBhvr>
                                        <p:cTn id="55" dur="500" fill="hold"/>
                                        <p:tgtEl>
                                          <p:spTgt spid="168965"/>
                                        </p:tgtEl>
                                        <p:attrNameLst>
                                          <p:attrName>ppt_h</p:attrName>
                                        </p:attrNameLst>
                                      </p:cBhvr>
                                      <p:tavLst>
                                        <p:tav tm="0">
                                          <p:val>
                                            <p:fltVal val="0"/>
                                          </p:val>
                                        </p:tav>
                                        <p:tav tm="100000">
                                          <p:val>
                                            <p:strVal val="#ppt_h"/>
                                          </p:val>
                                        </p:tav>
                                      </p:tavLst>
                                    </p:anim>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169003"/>
                                        </p:tgtEl>
                                        <p:attrNameLst>
                                          <p:attrName>style.visibility</p:attrName>
                                        </p:attrNameLst>
                                      </p:cBhvr>
                                      <p:to>
                                        <p:strVal val="visible"/>
                                      </p:to>
                                    </p:set>
                                  </p:childTnLst>
                                </p:cTn>
                              </p:par>
                            </p:childTnLst>
                          </p:cTn>
                        </p:par>
                        <p:par>
                          <p:cTn id="59" fill="hold">
                            <p:stCondLst>
                              <p:cond delay="1000"/>
                            </p:stCondLst>
                            <p:childTnLst>
                              <p:par>
                                <p:cTn id="60" presetID="23" presetClass="entr" presetSubtype="16" fill="hold" nodeType="afterEffect">
                                  <p:stCondLst>
                                    <p:cond delay="0"/>
                                  </p:stCondLst>
                                  <p:childTnLst>
                                    <p:set>
                                      <p:cBhvr>
                                        <p:cTn id="61" dur="1" fill="hold">
                                          <p:stCondLst>
                                            <p:cond delay="0"/>
                                          </p:stCondLst>
                                        </p:cTn>
                                        <p:tgtEl>
                                          <p:spTgt spid="169001"/>
                                        </p:tgtEl>
                                        <p:attrNameLst>
                                          <p:attrName>style.visibility</p:attrName>
                                        </p:attrNameLst>
                                      </p:cBhvr>
                                      <p:to>
                                        <p:strVal val="visible"/>
                                      </p:to>
                                    </p:set>
                                    <p:anim calcmode="lin" valueType="num">
                                      <p:cBhvr>
                                        <p:cTn id="62" dur="500" fill="hold"/>
                                        <p:tgtEl>
                                          <p:spTgt spid="169001"/>
                                        </p:tgtEl>
                                        <p:attrNameLst>
                                          <p:attrName>ppt_w</p:attrName>
                                        </p:attrNameLst>
                                      </p:cBhvr>
                                      <p:tavLst>
                                        <p:tav tm="0">
                                          <p:val>
                                            <p:fltVal val="0"/>
                                          </p:val>
                                        </p:tav>
                                        <p:tav tm="100000">
                                          <p:val>
                                            <p:strVal val="#ppt_w"/>
                                          </p:val>
                                        </p:tav>
                                      </p:tavLst>
                                    </p:anim>
                                    <p:anim calcmode="lin" valueType="num">
                                      <p:cBhvr>
                                        <p:cTn id="63" dur="500" fill="hold"/>
                                        <p:tgtEl>
                                          <p:spTgt spid="169001"/>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168964"/>
                                        </p:tgtEl>
                                        <p:attrNameLst>
                                          <p:attrName>style.visibility</p:attrName>
                                        </p:attrNameLst>
                                      </p:cBhvr>
                                      <p:to>
                                        <p:strVal val="visible"/>
                                      </p:to>
                                    </p:set>
                                  </p:childTnLst>
                                </p:cTn>
                              </p:par>
                            </p:childTnLst>
                          </p:cTn>
                        </p:par>
                        <p:par>
                          <p:cTn id="67" fill="hold">
                            <p:stCondLst>
                              <p:cond delay="1500"/>
                            </p:stCondLst>
                            <p:childTnLst>
                              <p:par>
                                <p:cTn id="68" presetID="23" presetClass="entr" presetSubtype="16" fill="hold" nodeType="afterEffect">
                                  <p:stCondLst>
                                    <p:cond delay="0"/>
                                  </p:stCondLst>
                                  <p:childTnLst>
                                    <p:set>
                                      <p:cBhvr>
                                        <p:cTn id="69" dur="1" fill="hold">
                                          <p:stCondLst>
                                            <p:cond delay="0"/>
                                          </p:stCondLst>
                                        </p:cTn>
                                        <p:tgtEl>
                                          <p:spTgt spid="168971"/>
                                        </p:tgtEl>
                                        <p:attrNameLst>
                                          <p:attrName>style.visibility</p:attrName>
                                        </p:attrNameLst>
                                      </p:cBhvr>
                                      <p:to>
                                        <p:strVal val="visible"/>
                                      </p:to>
                                    </p:set>
                                    <p:anim calcmode="lin" valueType="num">
                                      <p:cBhvr>
                                        <p:cTn id="70" dur="500" fill="hold"/>
                                        <p:tgtEl>
                                          <p:spTgt spid="168971"/>
                                        </p:tgtEl>
                                        <p:attrNameLst>
                                          <p:attrName>ppt_w</p:attrName>
                                        </p:attrNameLst>
                                      </p:cBhvr>
                                      <p:tavLst>
                                        <p:tav tm="0">
                                          <p:val>
                                            <p:fltVal val="0"/>
                                          </p:val>
                                        </p:tav>
                                        <p:tav tm="100000">
                                          <p:val>
                                            <p:strVal val="#ppt_w"/>
                                          </p:val>
                                        </p:tav>
                                      </p:tavLst>
                                    </p:anim>
                                    <p:anim calcmode="lin" valueType="num">
                                      <p:cBhvr>
                                        <p:cTn id="71" dur="500" fill="hold"/>
                                        <p:tgtEl>
                                          <p:spTgt spid="1689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p:bldP spid="168989" grpId="0"/>
      <p:bldP spid="168990" grpId="0"/>
      <p:bldP spid="168991" grpId="0"/>
      <p:bldP spid="169002" grpId="0"/>
      <p:bldP spid="169003"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360363" y="487363"/>
            <a:ext cx="8153400" cy="2654300"/>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So when the </a:t>
            </a:r>
            <a:r>
              <a:rPr lang="en-US" altLang="zh-CN" sz="2800" u="sng">
                <a:solidFill>
                  <a:srgbClr val="3333CC"/>
                </a:solidFill>
                <a:ea typeface="宋体" pitchFamily="-83" charset="-122"/>
                <a:cs typeface="宋体" pitchFamily="-83" charset="-122"/>
              </a:rPr>
              <a:t>woman saw that the tree </a:t>
            </a:r>
            <a:r>
              <a:rPr lang="en-US" altLang="zh-CN" sz="2800" i="1" u="sng">
                <a:solidFill>
                  <a:srgbClr val="3333CC"/>
                </a:solidFill>
                <a:ea typeface="宋体" pitchFamily="-83" charset="-122"/>
                <a:cs typeface="宋体" pitchFamily="-83" charset="-122"/>
              </a:rPr>
              <a:t>was</a:t>
            </a:r>
            <a:r>
              <a:rPr lang="en-US" altLang="zh-CN" sz="2800" u="sng">
                <a:solidFill>
                  <a:srgbClr val="3333CC"/>
                </a:solidFill>
                <a:ea typeface="宋体" pitchFamily="-83" charset="-122"/>
                <a:cs typeface="宋体" pitchFamily="-83" charset="-122"/>
              </a:rPr>
              <a:t> good for food, that it </a:t>
            </a:r>
            <a:r>
              <a:rPr lang="en-US" altLang="zh-CN" sz="2800" i="1" u="sng">
                <a:solidFill>
                  <a:srgbClr val="3333CC"/>
                </a:solidFill>
                <a:ea typeface="宋体" pitchFamily="-83" charset="-122"/>
                <a:cs typeface="宋体" pitchFamily="-83" charset="-122"/>
              </a:rPr>
              <a:t>was</a:t>
            </a:r>
            <a:r>
              <a:rPr lang="en-US" altLang="zh-CN" sz="2800" u="sng">
                <a:solidFill>
                  <a:srgbClr val="3333CC"/>
                </a:solidFill>
                <a:ea typeface="宋体" pitchFamily="-83" charset="-122"/>
                <a:cs typeface="宋体" pitchFamily="-83" charset="-122"/>
              </a:rPr>
              <a:t> pleasant to the eyes, and a tree desirable to make </a:t>
            </a:r>
            <a:r>
              <a:rPr lang="en-US" altLang="zh-CN" sz="2800" i="1" u="sng">
                <a:solidFill>
                  <a:srgbClr val="3333CC"/>
                </a:solidFill>
                <a:ea typeface="宋体" pitchFamily="-83" charset="-122"/>
                <a:cs typeface="宋体" pitchFamily="-83" charset="-122"/>
              </a:rPr>
              <a:t>one</a:t>
            </a:r>
            <a:r>
              <a:rPr lang="en-US" altLang="zh-CN" sz="2800" u="sng">
                <a:solidFill>
                  <a:srgbClr val="3333CC"/>
                </a:solidFill>
                <a:ea typeface="宋体" pitchFamily="-83" charset="-122"/>
                <a:cs typeface="宋体" pitchFamily="-83" charset="-122"/>
              </a:rPr>
              <a:t> wise</a:t>
            </a:r>
            <a:r>
              <a:rPr lang="en-US" altLang="zh-CN" sz="2800">
                <a:solidFill>
                  <a:srgbClr val="3333CC"/>
                </a:solidFill>
                <a:ea typeface="宋体" pitchFamily="-83" charset="-122"/>
                <a:cs typeface="宋体" pitchFamily="-83" charset="-122"/>
              </a:rPr>
              <a:t>, she took of its fruit and ate. She also gave to her husband with her, and he ate.</a:t>
            </a:r>
            <a:r>
              <a:rPr lang="en-US" altLang="zh-CN" sz="2800">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3:6</a:t>
            </a:r>
          </a:p>
        </p:txBody>
      </p:sp>
      <p:sp>
        <p:nvSpPr>
          <p:cNvPr id="166915" name="Text Box 3"/>
          <p:cNvSpPr txBox="1">
            <a:spLocks noChangeArrowheads="1"/>
          </p:cNvSpPr>
          <p:nvPr/>
        </p:nvSpPr>
        <p:spPr bwMode="auto">
          <a:xfrm>
            <a:off x="2830513" y="3533775"/>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6916" name="Text Box 4"/>
          <p:cNvSpPr txBox="1">
            <a:spLocks noChangeArrowheads="1"/>
          </p:cNvSpPr>
          <p:nvPr/>
        </p:nvSpPr>
        <p:spPr bwMode="auto">
          <a:xfrm>
            <a:off x="5791200" y="3533775"/>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66917" name="Group 5"/>
          <p:cNvGrpSpPr>
            <a:grpSpLocks/>
          </p:cNvGrpSpPr>
          <p:nvPr/>
        </p:nvGrpSpPr>
        <p:grpSpPr bwMode="auto">
          <a:xfrm>
            <a:off x="6081713" y="3211513"/>
            <a:ext cx="2743200" cy="2435225"/>
            <a:chOff x="4066" y="2773"/>
            <a:chExt cx="1728" cy="1534"/>
          </a:xfrm>
        </p:grpSpPr>
        <p:sp>
          <p:nvSpPr>
            <p:cNvPr id="166918" name="Text Box 6"/>
            <p:cNvSpPr txBox="1">
              <a:spLocks noChangeArrowheads="1"/>
            </p:cNvSpPr>
            <p:nvPr/>
          </p:nvSpPr>
          <p:spPr bwMode="auto">
            <a:xfrm>
              <a:off x="4066" y="3789"/>
              <a:ext cx="1728" cy="51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008000"/>
                  </a:solidFill>
                  <a:ea typeface="宋体" pitchFamily="-83" charset="-122"/>
                  <a:cs typeface="宋体" pitchFamily="-83" charset="-122"/>
                </a:rPr>
                <a:t>TO COVET, DESIRE</a:t>
              </a:r>
            </a:p>
          </p:txBody>
        </p:sp>
        <p:pic>
          <p:nvPicPr>
            <p:cNvPr id="166919" name="Picture 7" descr="Covet"/>
            <p:cNvPicPr>
              <a:picLocks noChangeAspect="1" noChangeArrowheads="1"/>
            </p:cNvPicPr>
            <p:nvPr/>
          </p:nvPicPr>
          <p:blipFill>
            <a:blip r:embed="rId3"/>
            <a:srcRect/>
            <a:stretch>
              <a:fillRect/>
            </a:stretch>
          </p:blipFill>
          <p:spPr bwMode="auto">
            <a:xfrm>
              <a:off x="4324" y="2773"/>
              <a:ext cx="1128" cy="1068"/>
            </a:xfrm>
            <a:prstGeom prst="rect">
              <a:avLst/>
            </a:prstGeom>
            <a:noFill/>
            <a:effectLst>
              <a:outerShdw blurRad="63500" dist="38099" dir="2700000" algn="ctr" rotWithShape="0">
                <a:schemeClr val="tx1">
                  <a:alpha val="74998"/>
                </a:schemeClr>
              </a:outerShdw>
            </a:effectLst>
          </p:spPr>
        </p:pic>
      </p:grpSp>
      <p:grpSp>
        <p:nvGrpSpPr>
          <p:cNvPr id="166920" name="Group 8"/>
          <p:cNvGrpSpPr>
            <a:grpSpLocks/>
          </p:cNvGrpSpPr>
          <p:nvPr/>
        </p:nvGrpSpPr>
        <p:grpSpPr bwMode="auto">
          <a:xfrm>
            <a:off x="3351213" y="3305175"/>
            <a:ext cx="2547937" cy="1982788"/>
            <a:chOff x="192" y="2831"/>
            <a:chExt cx="1605" cy="1249"/>
          </a:xfrm>
        </p:grpSpPr>
        <p:sp>
          <p:nvSpPr>
            <p:cNvPr id="166921" name="Text Box 9"/>
            <p:cNvSpPr txBox="1">
              <a:spLocks noChangeArrowheads="1"/>
            </p:cNvSpPr>
            <p:nvPr/>
          </p:nvSpPr>
          <p:spPr bwMode="auto">
            <a:xfrm>
              <a:off x="192" y="3792"/>
              <a:ext cx="1536"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166922" name="Picture 10" descr="Two Trees"/>
            <p:cNvPicPr>
              <a:picLocks noChangeAspect="1" noChangeArrowheads="1"/>
            </p:cNvPicPr>
            <p:nvPr/>
          </p:nvPicPr>
          <p:blipFill>
            <a:blip r:embed="rId4"/>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grpSp>
        <p:nvGrpSpPr>
          <p:cNvPr id="166927" name="Group 15"/>
          <p:cNvGrpSpPr>
            <a:grpSpLocks/>
          </p:cNvGrpSpPr>
          <p:nvPr/>
        </p:nvGrpSpPr>
        <p:grpSpPr bwMode="auto">
          <a:xfrm>
            <a:off x="1189038" y="3509963"/>
            <a:ext cx="1581150" cy="1778000"/>
            <a:chOff x="4480" y="1236"/>
            <a:chExt cx="996" cy="1120"/>
          </a:xfrm>
        </p:grpSpPr>
        <p:pic>
          <p:nvPicPr>
            <p:cNvPr id="166928" name="Picture 16" descr="Woman"/>
            <p:cNvPicPr>
              <a:picLocks noChangeAspect="1" noChangeArrowheads="1"/>
            </p:cNvPicPr>
            <p:nvPr/>
          </p:nvPicPr>
          <p:blipFill>
            <a:blip r:embed="rId5"/>
            <a:srcRect/>
            <a:stretch>
              <a:fillRect/>
            </a:stretch>
          </p:blipFill>
          <p:spPr bwMode="auto">
            <a:xfrm>
              <a:off x="4480" y="1236"/>
              <a:ext cx="996" cy="822"/>
            </a:xfrm>
            <a:prstGeom prst="rect">
              <a:avLst/>
            </a:prstGeom>
            <a:noFill/>
            <a:effectLst>
              <a:outerShdw blurRad="63500" dist="38099" dir="2700000" algn="ctr" rotWithShape="0">
                <a:schemeClr val="tx1">
                  <a:alpha val="74998"/>
                </a:schemeClr>
              </a:outerShdw>
            </a:effectLst>
          </p:spPr>
        </p:pic>
        <p:sp>
          <p:nvSpPr>
            <p:cNvPr id="166929" name="Text Box 17"/>
            <p:cNvSpPr txBox="1">
              <a:spLocks noChangeArrowheads="1"/>
            </p:cNvSpPr>
            <p:nvPr/>
          </p:nvSpPr>
          <p:spPr bwMode="auto">
            <a:xfrm>
              <a:off x="4566" y="2068"/>
              <a:ext cx="88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WOMAN</a:t>
              </a: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p:cTn id="7" dur="500" fill="hold"/>
                                        <p:tgtEl>
                                          <p:spTgt spid="166927"/>
                                        </p:tgtEl>
                                        <p:attrNameLst>
                                          <p:attrName>ppt_w</p:attrName>
                                        </p:attrNameLst>
                                      </p:cBhvr>
                                      <p:tavLst>
                                        <p:tav tm="0">
                                          <p:val>
                                            <p:fltVal val="0"/>
                                          </p:val>
                                        </p:tav>
                                        <p:tav tm="100000">
                                          <p:val>
                                            <p:strVal val="#ppt_w"/>
                                          </p:val>
                                        </p:tav>
                                      </p:tavLst>
                                    </p:anim>
                                    <p:anim calcmode="lin" valueType="num">
                                      <p:cBhvr>
                                        <p:cTn id="8" dur="500" fill="hold"/>
                                        <p:tgtEl>
                                          <p:spTgt spid="1669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6915"/>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66920"/>
                                        </p:tgtEl>
                                        <p:attrNameLst>
                                          <p:attrName>style.visibility</p:attrName>
                                        </p:attrNameLst>
                                      </p:cBhvr>
                                      <p:to>
                                        <p:strVal val="visible"/>
                                      </p:to>
                                    </p:set>
                                    <p:anim calcmode="lin" valueType="num">
                                      <p:cBhvr>
                                        <p:cTn id="16" dur="500" fill="hold"/>
                                        <p:tgtEl>
                                          <p:spTgt spid="166920"/>
                                        </p:tgtEl>
                                        <p:attrNameLst>
                                          <p:attrName>ppt_w</p:attrName>
                                        </p:attrNameLst>
                                      </p:cBhvr>
                                      <p:tavLst>
                                        <p:tav tm="0">
                                          <p:val>
                                            <p:fltVal val="0"/>
                                          </p:val>
                                        </p:tav>
                                        <p:tav tm="100000">
                                          <p:val>
                                            <p:strVal val="#ppt_w"/>
                                          </p:val>
                                        </p:tav>
                                      </p:tavLst>
                                    </p:anim>
                                    <p:anim calcmode="lin" valueType="num">
                                      <p:cBhvr>
                                        <p:cTn id="17" dur="500" fill="hold"/>
                                        <p:tgtEl>
                                          <p:spTgt spid="16692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6916"/>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66917"/>
                                        </p:tgtEl>
                                        <p:attrNameLst>
                                          <p:attrName>style.visibility</p:attrName>
                                        </p:attrNameLst>
                                      </p:cBhvr>
                                      <p:to>
                                        <p:strVal val="visible"/>
                                      </p:to>
                                    </p:set>
                                    <p:anim calcmode="lin" valueType="num">
                                      <p:cBhvr>
                                        <p:cTn id="25" dur="500" fill="hold"/>
                                        <p:tgtEl>
                                          <p:spTgt spid="166917"/>
                                        </p:tgtEl>
                                        <p:attrNameLst>
                                          <p:attrName>ppt_w</p:attrName>
                                        </p:attrNameLst>
                                      </p:cBhvr>
                                      <p:tavLst>
                                        <p:tav tm="0">
                                          <p:val>
                                            <p:fltVal val="0"/>
                                          </p:val>
                                        </p:tav>
                                        <p:tav tm="100000">
                                          <p:val>
                                            <p:strVal val="#ppt_w"/>
                                          </p:val>
                                        </p:tav>
                                      </p:tavLst>
                                    </p:anim>
                                    <p:anim calcmode="lin" valueType="num">
                                      <p:cBhvr>
                                        <p:cTn id="26" dur="500" fill="hold"/>
                                        <p:tgtEl>
                                          <p:spTgt spid="1669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P spid="16691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360363" y="487363"/>
            <a:ext cx="8153400" cy="2654300"/>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 </a:t>
            </a:r>
            <a:r>
              <a:rPr lang="en-US" altLang="zh-CN" sz="2800" u="sng">
                <a:solidFill>
                  <a:srgbClr val="3333CC"/>
                </a:solidFill>
                <a:ea typeface="宋体" pitchFamily="-83" charset="-122"/>
                <a:cs typeface="宋体" pitchFamily="-83" charset="-122"/>
              </a:rPr>
              <a:t>she took of its fruit and ate</a:t>
            </a:r>
            <a:r>
              <a:rPr lang="en-US" altLang="zh-CN" sz="2800">
                <a:solidFill>
                  <a:srgbClr val="3333CC"/>
                </a:solidFill>
                <a:ea typeface="宋体" pitchFamily="-83" charset="-122"/>
                <a:cs typeface="宋体" pitchFamily="-83" charset="-122"/>
              </a:rPr>
              <a:t>. She also gave to her husband with her, and </a:t>
            </a:r>
            <a:r>
              <a:rPr lang="en-US" altLang="zh-CN" sz="2800" u="sng">
                <a:solidFill>
                  <a:srgbClr val="3333CC"/>
                </a:solidFill>
                <a:ea typeface="宋体" pitchFamily="-83" charset="-122"/>
                <a:cs typeface="宋体" pitchFamily="-83" charset="-122"/>
              </a:rPr>
              <a:t>he ate</a:t>
            </a:r>
            <a:r>
              <a:rPr lang="en-US" altLang="zh-CN" sz="2800">
                <a:solidFill>
                  <a:srgbClr val="3333CC"/>
                </a:solidFill>
                <a:ea typeface="宋体" pitchFamily="-83" charset="-122"/>
                <a:cs typeface="宋体" pitchFamily="-83" charset="-122"/>
              </a:rPr>
              <a:t>.</a:t>
            </a:r>
            <a:r>
              <a:rPr lang="en-US" altLang="zh-CN">
                <a:ea typeface="宋体" pitchFamily="-83" charset="-122"/>
                <a:cs typeface="宋体" pitchFamily="-83" charset="-122"/>
              </a:rPr>
              <a:t> </a:t>
            </a:r>
            <a:r>
              <a:rPr lang="en-US" altLang="zh-CN" sz="2800">
                <a:solidFill>
                  <a:srgbClr val="3333CC"/>
                </a:solidFill>
                <a:ea typeface="宋体" pitchFamily="-83" charset="-122"/>
                <a:cs typeface="宋体" pitchFamily="-83" charset="-122"/>
              </a:rPr>
              <a:t>Then the eyes of both of them were opened, and </a:t>
            </a:r>
            <a:r>
              <a:rPr lang="en-US" altLang="zh-CN" sz="2800" u="sng">
                <a:solidFill>
                  <a:srgbClr val="3333CC"/>
                </a:solidFill>
                <a:ea typeface="宋体" pitchFamily="-83" charset="-122"/>
                <a:cs typeface="宋体" pitchFamily="-83" charset="-122"/>
              </a:rPr>
              <a:t>they knew that they </a:t>
            </a:r>
            <a:r>
              <a:rPr lang="en-US" altLang="zh-CN" sz="2800" i="1" u="sng">
                <a:solidFill>
                  <a:srgbClr val="3333CC"/>
                </a:solidFill>
                <a:ea typeface="宋体" pitchFamily="-83" charset="-122"/>
                <a:cs typeface="宋体" pitchFamily="-83" charset="-122"/>
              </a:rPr>
              <a:t>were</a:t>
            </a:r>
            <a:r>
              <a:rPr lang="en-US" altLang="zh-CN" sz="2800" u="sng">
                <a:solidFill>
                  <a:srgbClr val="3333CC"/>
                </a:solidFill>
                <a:ea typeface="宋体" pitchFamily="-83" charset="-122"/>
                <a:cs typeface="宋体" pitchFamily="-83" charset="-122"/>
              </a:rPr>
              <a:t> naked</a:t>
            </a:r>
            <a:r>
              <a:rPr lang="en-US" altLang="zh-CN" sz="2800">
                <a:solidFill>
                  <a:srgbClr val="3333CC"/>
                </a:solidFill>
                <a:ea typeface="宋体" pitchFamily="-83" charset="-122"/>
                <a:cs typeface="宋体" pitchFamily="-83" charset="-122"/>
              </a:rPr>
              <a:t>; and they sewed fig leaves together and made themselves coverings.</a:t>
            </a:r>
            <a:r>
              <a:rPr lang="en-US" altLang="zh-CN">
                <a:ea typeface="宋体" pitchFamily="-83" charset="-122"/>
                <a:cs typeface="宋体" pitchFamily="-83" charset="-122"/>
              </a:rPr>
              <a:t> </a:t>
            </a:r>
            <a:endParaRPr lang="en-US" altLang="zh-CN" sz="2800">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3:6-7</a:t>
            </a:r>
          </a:p>
        </p:txBody>
      </p:sp>
      <p:sp>
        <p:nvSpPr>
          <p:cNvPr id="171011" name="Text Box 3"/>
          <p:cNvSpPr txBox="1">
            <a:spLocks noChangeArrowheads="1"/>
          </p:cNvSpPr>
          <p:nvPr/>
        </p:nvSpPr>
        <p:spPr bwMode="auto">
          <a:xfrm>
            <a:off x="2603500" y="3771900"/>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1012" name="Text Box 4"/>
          <p:cNvSpPr txBox="1">
            <a:spLocks noChangeArrowheads="1"/>
          </p:cNvSpPr>
          <p:nvPr/>
        </p:nvSpPr>
        <p:spPr bwMode="auto">
          <a:xfrm>
            <a:off x="5564188" y="3771900"/>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1030" name="Group 22"/>
          <p:cNvGrpSpPr>
            <a:grpSpLocks/>
          </p:cNvGrpSpPr>
          <p:nvPr/>
        </p:nvGrpSpPr>
        <p:grpSpPr bwMode="auto">
          <a:xfrm>
            <a:off x="1249363" y="3416300"/>
            <a:ext cx="879475" cy="2105025"/>
            <a:chOff x="787" y="1897"/>
            <a:chExt cx="554" cy="1326"/>
          </a:xfrm>
        </p:grpSpPr>
        <p:pic>
          <p:nvPicPr>
            <p:cNvPr id="171024" name="Picture 16" descr="Man 2"/>
            <p:cNvPicPr>
              <a:picLocks noChangeAspect="1" noChangeArrowheads="1"/>
            </p:cNvPicPr>
            <p:nvPr/>
          </p:nvPicPr>
          <p:blipFill>
            <a:blip r:embed="rId3"/>
            <a:srcRect/>
            <a:stretch>
              <a:fillRect/>
            </a:stretch>
          </p:blipFill>
          <p:spPr bwMode="auto">
            <a:xfrm>
              <a:off x="792" y="1897"/>
              <a:ext cx="541" cy="1081"/>
            </a:xfrm>
            <a:prstGeom prst="rect">
              <a:avLst/>
            </a:prstGeom>
            <a:noFill/>
            <a:effectLst>
              <a:outerShdw blurRad="63500" dist="38099" dir="2700000" algn="ctr" rotWithShape="0">
                <a:schemeClr val="tx1">
                  <a:alpha val="74998"/>
                </a:schemeClr>
              </a:outerShdw>
            </a:effectLst>
          </p:spPr>
        </p:pic>
        <p:sp>
          <p:nvSpPr>
            <p:cNvPr id="171027" name="Text Box 19"/>
            <p:cNvSpPr txBox="1">
              <a:spLocks noChangeArrowheads="1"/>
            </p:cNvSpPr>
            <p:nvPr/>
          </p:nvSpPr>
          <p:spPr bwMode="auto">
            <a:xfrm>
              <a:off x="787" y="2935"/>
              <a:ext cx="55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grpSp>
        <p:nvGrpSpPr>
          <p:cNvPr id="171031" name="Group 23"/>
          <p:cNvGrpSpPr>
            <a:grpSpLocks/>
          </p:cNvGrpSpPr>
          <p:nvPr/>
        </p:nvGrpSpPr>
        <p:grpSpPr bwMode="auto">
          <a:xfrm>
            <a:off x="3567113" y="3416300"/>
            <a:ext cx="1719262" cy="2105025"/>
            <a:chOff x="2247" y="1897"/>
            <a:chExt cx="1083" cy="1326"/>
          </a:xfrm>
        </p:grpSpPr>
        <p:pic>
          <p:nvPicPr>
            <p:cNvPr id="171025" name="Picture 17" descr="Fruit"/>
            <p:cNvPicPr>
              <a:picLocks noChangeAspect="1" noChangeArrowheads="1"/>
            </p:cNvPicPr>
            <p:nvPr/>
          </p:nvPicPr>
          <p:blipFill>
            <a:blip r:embed="rId4"/>
            <a:srcRect/>
            <a:stretch>
              <a:fillRect/>
            </a:stretch>
          </p:blipFill>
          <p:spPr bwMode="auto">
            <a:xfrm>
              <a:off x="2247" y="1897"/>
              <a:ext cx="1083" cy="1083"/>
            </a:xfrm>
            <a:prstGeom prst="rect">
              <a:avLst/>
            </a:prstGeom>
            <a:noFill/>
            <a:effectLst>
              <a:outerShdw blurRad="63500" dist="38099" dir="2700000" algn="ctr" rotWithShape="0">
                <a:schemeClr val="tx1">
                  <a:alpha val="74998"/>
                </a:schemeClr>
              </a:outerShdw>
            </a:effectLst>
          </p:spPr>
        </p:pic>
        <p:sp>
          <p:nvSpPr>
            <p:cNvPr id="171028" name="Text Box 20"/>
            <p:cNvSpPr txBox="1">
              <a:spLocks noChangeArrowheads="1"/>
            </p:cNvSpPr>
            <p:nvPr/>
          </p:nvSpPr>
          <p:spPr bwMode="auto">
            <a:xfrm>
              <a:off x="2465" y="2935"/>
              <a:ext cx="68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FRUIT</a:t>
              </a:r>
            </a:p>
          </p:txBody>
        </p:sp>
      </p:grpSp>
      <p:grpSp>
        <p:nvGrpSpPr>
          <p:cNvPr id="171032" name="Group 24"/>
          <p:cNvGrpSpPr>
            <a:grpSpLocks/>
          </p:cNvGrpSpPr>
          <p:nvPr/>
        </p:nvGrpSpPr>
        <p:grpSpPr bwMode="auto">
          <a:xfrm>
            <a:off x="6578600" y="3416300"/>
            <a:ext cx="1719263" cy="2105025"/>
            <a:chOff x="4144" y="1897"/>
            <a:chExt cx="1083" cy="1326"/>
          </a:xfrm>
        </p:grpSpPr>
        <p:pic>
          <p:nvPicPr>
            <p:cNvPr id="171026" name="Picture 18" descr="Naked"/>
            <p:cNvPicPr>
              <a:picLocks noChangeAspect="1" noChangeArrowheads="1"/>
            </p:cNvPicPr>
            <p:nvPr/>
          </p:nvPicPr>
          <p:blipFill>
            <a:blip r:embed="rId5"/>
            <a:srcRect/>
            <a:stretch>
              <a:fillRect/>
            </a:stretch>
          </p:blipFill>
          <p:spPr bwMode="auto">
            <a:xfrm>
              <a:off x="4144" y="1897"/>
              <a:ext cx="1083" cy="1083"/>
            </a:xfrm>
            <a:prstGeom prst="rect">
              <a:avLst/>
            </a:prstGeom>
            <a:noFill/>
            <a:effectLst>
              <a:outerShdw blurRad="63500" dist="38099" dir="2700000" algn="ctr" rotWithShape="0">
                <a:schemeClr val="tx1">
                  <a:alpha val="74998"/>
                </a:schemeClr>
              </a:outerShdw>
            </a:effectLst>
          </p:spPr>
        </p:pic>
        <p:sp>
          <p:nvSpPr>
            <p:cNvPr id="171029" name="Text Box 21"/>
            <p:cNvSpPr txBox="1">
              <a:spLocks noChangeArrowheads="1"/>
            </p:cNvSpPr>
            <p:nvPr/>
          </p:nvSpPr>
          <p:spPr bwMode="auto">
            <a:xfrm>
              <a:off x="4328" y="2935"/>
              <a:ext cx="800"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NAKED</a:t>
              </a: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1030"/>
                                        </p:tgtEl>
                                        <p:attrNameLst>
                                          <p:attrName>style.visibility</p:attrName>
                                        </p:attrNameLst>
                                      </p:cBhvr>
                                      <p:to>
                                        <p:strVal val="visible"/>
                                      </p:to>
                                    </p:set>
                                    <p:anim calcmode="lin" valueType="num">
                                      <p:cBhvr>
                                        <p:cTn id="7" dur="500" fill="hold"/>
                                        <p:tgtEl>
                                          <p:spTgt spid="171030"/>
                                        </p:tgtEl>
                                        <p:attrNameLst>
                                          <p:attrName>ppt_w</p:attrName>
                                        </p:attrNameLst>
                                      </p:cBhvr>
                                      <p:tavLst>
                                        <p:tav tm="0">
                                          <p:val>
                                            <p:fltVal val="0"/>
                                          </p:val>
                                        </p:tav>
                                        <p:tav tm="100000">
                                          <p:val>
                                            <p:strVal val="#ppt_w"/>
                                          </p:val>
                                        </p:tav>
                                      </p:tavLst>
                                    </p:anim>
                                    <p:anim calcmode="lin" valueType="num">
                                      <p:cBhvr>
                                        <p:cTn id="8" dur="500" fill="hold"/>
                                        <p:tgtEl>
                                          <p:spTgt spid="1710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1011"/>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71031"/>
                                        </p:tgtEl>
                                        <p:attrNameLst>
                                          <p:attrName>style.visibility</p:attrName>
                                        </p:attrNameLst>
                                      </p:cBhvr>
                                      <p:to>
                                        <p:strVal val="visible"/>
                                      </p:to>
                                    </p:set>
                                    <p:anim calcmode="lin" valueType="num">
                                      <p:cBhvr>
                                        <p:cTn id="15" dur="500" fill="hold"/>
                                        <p:tgtEl>
                                          <p:spTgt spid="171031"/>
                                        </p:tgtEl>
                                        <p:attrNameLst>
                                          <p:attrName>ppt_w</p:attrName>
                                        </p:attrNameLst>
                                      </p:cBhvr>
                                      <p:tavLst>
                                        <p:tav tm="0">
                                          <p:val>
                                            <p:fltVal val="0"/>
                                          </p:val>
                                        </p:tav>
                                        <p:tav tm="100000">
                                          <p:val>
                                            <p:strVal val="#ppt_w"/>
                                          </p:val>
                                        </p:tav>
                                      </p:tavLst>
                                    </p:anim>
                                    <p:anim calcmode="lin" valueType="num">
                                      <p:cBhvr>
                                        <p:cTn id="16" dur="500" fill="hold"/>
                                        <p:tgtEl>
                                          <p:spTgt spid="1710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1012"/>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1032"/>
                                        </p:tgtEl>
                                        <p:attrNameLst>
                                          <p:attrName>style.visibility</p:attrName>
                                        </p:attrNameLst>
                                      </p:cBhvr>
                                      <p:to>
                                        <p:strVal val="visible"/>
                                      </p:to>
                                    </p:set>
                                    <p:anim calcmode="lin" valueType="num">
                                      <p:cBhvr>
                                        <p:cTn id="23" dur="500" fill="hold"/>
                                        <p:tgtEl>
                                          <p:spTgt spid="171032"/>
                                        </p:tgtEl>
                                        <p:attrNameLst>
                                          <p:attrName>ppt_w</p:attrName>
                                        </p:attrNameLst>
                                      </p:cBhvr>
                                      <p:tavLst>
                                        <p:tav tm="0">
                                          <p:val>
                                            <p:fltVal val="0"/>
                                          </p:val>
                                        </p:tav>
                                        <p:tav tm="100000">
                                          <p:val>
                                            <p:strVal val="#ppt_w"/>
                                          </p:val>
                                        </p:tav>
                                      </p:tavLst>
                                    </p:anim>
                                    <p:anim calcmode="lin" valueType="num">
                                      <p:cBhvr>
                                        <p:cTn id="24" dur="500" fill="hold"/>
                                        <p:tgtEl>
                                          <p:spTgt spid="1710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2"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360363" y="487363"/>
            <a:ext cx="8153400" cy="2227262"/>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To the woman He said: “</a:t>
            </a:r>
            <a:r>
              <a:rPr lang="en-US" altLang="zh-CN" sz="2800">
                <a:solidFill>
                  <a:srgbClr val="FF0033"/>
                </a:solidFill>
                <a:ea typeface="宋体" pitchFamily="-83" charset="-122"/>
                <a:cs typeface="宋体" pitchFamily="-83" charset="-122"/>
              </a:rPr>
              <a:t>I will greatly multiply your sorrow and your conception; </a:t>
            </a:r>
            <a:r>
              <a:rPr lang="en-US" altLang="zh-CN" sz="2800" u="sng">
                <a:solidFill>
                  <a:srgbClr val="FF0033"/>
                </a:solidFill>
                <a:ea typeface="宋体" pitchFamily="-83" charset="-122"/>
                <a:cs typeface="宋体" pitchFamily="-83" charset="-122"/>
              </a:rPr>
              <a:t>In pain you shall bring forth children</a:t>
            </a:r>
            <a:r>
              <a:rPr lang="en-US" altLang="zh-CN" sz="2800">
                <a:solidFill>
                  <a:srgbClr val="FF0033"/>
                </a:solidFill>
                <a:ea typeface="宋体" pitchFamily="-83" charset="-122"/>
                <a:cs typeface="宋体" pitchFamily="-83" charset="-122"/>
              </a:rPr>
              <a:t>; Your desire </a:t>
            </a:r>
            <a:r>
              <a:rPr lang="en-US" altLang="zh-CN" sz="2800" i="1">
                <a:solidFill>
                  <a:srgbClr val="FF0033"/>
                </a:solidFill>
                <a:ea typeface="宋体" pitchFamily="-83" charset="-122"/>
                <a:cs typeface="宋体" pitchFamily="-83" charset="-122"/>
              </a:rPr>
              <a:t>shall be</a:t>
            </a:r>
            <a:r>
              <a:rPr lang="en-US" altLang="zh-CN" sz="2800">
                <a:solidFill>
                  <a:srgbClr val="FF0033"/>
                </a:solidFill>
                <a:ea typeface="宋体" pitchFamily="-83" charset="-122"/>
                <a:cs typeface="宋体" pitchFamily="-83" charset="-122"/>
              </a:rPr>
              <a:t> for your husband, And he shall rule over you.”</a:t>
            </a:r>
            <a:r>
              <a:rPr lang="en-US" altLang="zh-CN">
                <a:ea typeface="宋体" pitchFamily="-83" charset="-122"/>
                <a:cs typeface="宋体" pitchFamily="-83" charset="-122"/>
              </a:rPr>
              <a:t> </a:t>
            </a:r>
            <a:endParaRPr lang="en-US" altLang="zh-CN" sz="2800">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3:16</a:t>
            </a:r>
          </a:p>
        </p:txBody>
      </p:sp>
      <p:sp>
        <p:nvSpPr>
          <p:cNvPr id="173059" name="Text Box 3"/>
          <p:cNvSpPr txBox="1">
            <a:spLocks noChangeArrowheads="1"/>
          </p:cNvSpPr>
          <p:nvPr/>
        </p:nvSpPr>
        <p:spPr bwMode="auto">
          <a:xfrm>
            <a:off x="2762250" y="3771900"/>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3060" name="Text Box 4"/>
          <p:cNvSpPr txBox="1">
            <a:spLocks noChangeArrowheads="1"/>
          </p:cNvSpPr>
          <p:nvPr/>
        </p:nvSpPr>
        <p:spPr bwMode="auto">
          <a:xfrm>
            <a:off x="5834063" y="3771900"/>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3071" name="Group 15"/>
          <p:cNvGrpSpPr>
            <a:grpSpLocks/>
          </p:cNvGrpSpPr>
          <p:nvPr/>
        </p:nvGrpSpPr>
        <p:grpSpPr bwMode="auto">
          <a:xfrm>
            <a:off x="963613" y="3503613"/>
            <a:ext cx="1865312" cy="2017712"/>
            <a:chOff x="607" y="2207"/>
            <a:chExt cx="1175" cy="1271"/>
          </a:xfrm>
        </p:grpSpPr>
        <p:sp>
          <p:nvSpPr>
            <p:cNvPr id="173063" name="Text Box 7"/>
            <p:cNvSpPr txBox="1">
              <a:spLocks noChangeArrowheads="1"/>
            </p:cNvSpPr>
            <p:nvPr/>
          </p:nvSpPr>
          <p:spPr bwMode="auto">
            <a:xfrm>
              <a:off x="787" y="3190"/>
              <a:ext cx="692"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PIECE</a:t>
              </a:r>
            </a:p>
          </p:txBody>
        </p:sp>
        <p:pic>
          <p:nvPicPr>
            <p:cNvPr id="173070" name="Picture 14" descr="Piece"/>
            <p:cNvPicPr>
              <a:picLocks noChangeAspect="1" noChangeArrowheads="1"/>
            </p:cNvPicPr>
            <p:nvPr/>
          </p:nvPicPr>
          <p:blipFill>
            <a:blip r:embed="rId3"/>
            <a:srcRect/>
            <a:stretch>
              <a:fillRect/>
            </a:stretch>
          </p:blipFill>
          <p:spPr bwMode="auto">
            <a:xfrm>
              <a:off x="607" y="2207"/>
              <a:ext cx="1175" cy="898"/>
            </a:xfrm>
            <a:prstGeom prst="rect">
              <a:avLst/>
            </a:prstGeom>
            <a:noFill/>
            <a:effectLst>
              <a:outerShdw blurRad="63500" dist="38099" dir="2700000" algn="ctr" rotWithShape="0">
                <a:schemeClr val="tx1">
                  <a:alpha val="74998"/>
                </a:schemeClr>
              </a:outerShdw>
            </a:effectLst>
          </p:spPr>
        </p:pic>
      </p:grpSp>
      <p:grpSp>
        <p:nvGrpSpPr>
          <p:cNvPr id="173073" name="Group 17"/>
          <p:cNvGrpSpPr>
            <a:grpSpLocks/>
          </p:cNvGrpSpPr>
          <p:nvPr/>
        </p:nvGrpSpPr>
        <p:grpSpPr bwMode="auto">
          <a:xfrm>
            <a:off x="6588125" y="3225800"/>
            <a:ext cx="1773238" cy="2295525"/>
            <a:chOff x="4150" y="2032"/>
            <a:chExt cx="1117" cy="1446"/>
          </a:xfrm>
        </p:grpSpPr>
        <p:sp>
          <p:nvSpPr>
            <p:cNvPr id="173069" name="Text Box 13"/>
            <p:cNvSpPr txBox="1">
              <a:spLocks noChangeArrowheads="1"/>
            </p:cNvSpPr>
            <p:nvPr/>
          </p:nvSpPr>
          <p:spPr bwMode="auto">
            <a:xfrm>
              <a:off x="4328" y="3190"/>
              <a:ext cx="575"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PAIN</a:t>
              </a:r>
            </a:p>
          </p:txBody>
        </p:sp>
        <p:pic>
          <p:nvPicPr>
            <p:cNvPr id="173072" name="Picture 16" descr="Pain"/>
            <p:cNvPicPr>
              <a:picLocks noChangeAspect="1" noChangeArrowheads="1"/>
            </p:cNvPicPr>
            <p:nvPr/>
          </p:nvPicPr>
          <p:blipFill>
            <a:blip r:embed="rId4"/>
            <a:srcRect/>
            <a:stretch>
              <a:fillRect/>
            </a:stretch>
          </p:blipFill>
          <p:spPr bwMode="auto">
            <a:xfrm>
              <a:off x="4150" y="2032"/>
              <a:ext cx="1117" cy="1072"/>
            </a:xfrm>
            <a:prstGeom prst="rect">
              <a:avLst/>
            </a:prstGeom>
            <a:noFill/>
            <a:effectLst>
              <a:outerShdw blurRad="63500" dist="38099" dir="2700000" algn="ctr" rotWithShape="0">
                <a:schemeClr val="tx1">
                  <a:alpha val="74998"/>
                </a:schemeClr>
              </a:outerShdw>
            </a:effectLst>
          </p:spPr>
        </p:pic>
      </p:grpSp>
      <p:grpSp>
        <p:nvGrpSpPr>
          <p:cNvPr id="173074" name="Group 18"/>
          <p:cNvGrpSpPr>
            <a:grpSpLocks/>
          </p:cNvGrpSpPr>
          <p:nvPr/>
        </p:nvGrpSpPr>
        <p:grpSpPr bwMode="auto">
          <a:xfrm>
            <a:off x="3259138" y="3538538"/>
            <a:ext cx="2547937" cy="1982787"/>
            <a:chOff x="192" y="2831"/>
            <a:chExt cx="1605" cy="1249"/>
          </a:xfrm>
        </p:grpSpPr>
        <p:sp>
          <p:nvSpPr>
            <p:cNvPr id="173075" name="Text Box 19"/>
            <p:cNvSpPr txBox="1">
              <a:spLocks noChangeArrowheads="1"/>
            </p:cNvSpPr>
            <p:nvPr/>
          </p:nvSpPr>
          <p:spPr bwMode="auto">
            <a:xfrm>
              <a:off x="192" y="3792"/>
              <a:ext cx="1536"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TWO TREES</a:t>
              </a:r>
            </a:p>
          </p:txBody>
        </p:sp>
        <p:pic>
          <p:nvPicPr>
            <p:cNvPr id="173076" name="Picture 20" descr="Two Trees"/>
            <p:cNvPicPr>
              <a:picLocks noChangeAspect="1" noChangeArrowheads="1"/>
            </p:cNvPicPr>
            <p:nvPr/>
          </p:nvPicPr>
          <p:blipFill>
            <a:blip r:embed="rId5"/>
            <a:srcRect/>
            <a:stretch>
              <a:fillRect/>
            </a:stretch>
          </p:blipFill>
          <p:spPr bwMode="auto">
            <a:xfrm>
              <a:off x="243" y="2831"/>
              <a:ext cx="1554" cy="972"/>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3071"/>
                                        </p:tgtEl>
                                        <p:attrNameLst>
                                          <p:attrName>style.visibility</p:attrName>
                                        </p:attrNameLst>
                                      </p:cBhvr>
                                      <p:to>
                                        <p:strVal val="visible"/>
                                      </p:to>
                                    </p:set>
                                    <p:anim calcmode="lin" valueType="num">
                                      <p:cBhvr>
                                        <p:cTn id="7" dur="500" fill="hold"/>
                                        <p:tgtEl>
                                          <p:spTgt spid="173071"/>
                                        </p:tgtEl>
                                        <p:attrNameLst>
                                          <p:attrName>ppt_w</p:attrName>
                                        </p:attrNameLst>
                                      </p:cBhvr>
                                      <p:tavLst>
                                        <p:tav tm="0">
                                          <p:val>
                                            <p:fltVal val="0"/>
                                          </p:val>
                                        </p:tav>
                                        <p:tav tm="100000">
                                          <p:val>
                                            <p:strVal val="#ppt_w"/>
                                          </p:val>
                                        </p:tav>
                                      </p:tavLst>
                                    </p:anim>
                                    <p:anim calcmode="lin" valueType="num">
                                      <p:cBhvr>
                                        <p:cTn id="8" dur="500" fill="hold"/>
                                        <p:tgtEl>
                                          <p:spTgt spid="1730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73074"/>
                                        </p:tgtEl>
                                        <p:attrNameLst>
                                          <p:attrName>style.visibility</p:attrName>
                                        </p:attrNameLst>
                                      </p:cBhvr>
                                      <p:to>
                                        <p:strVal val="visible"/>
                                      </p:to>
                                    </p:set>
                                    <p:anim calcmode="lin" valueType="num">
                                      <p:cBhvr>
                                        <p:cTn id="15" dur="500" fill="hold"/>
                                        <p:tgtEl>
                                          <p:spTgt spid="173074"/>
                                        </p:tgtEl>
                                        <p:attrNameLst>
                                          <p:attrName>ppt_w</p:attrName>
                                        </p:attrNameLst>
                                      </p:cBhvr>
                                      <p:tavLst>
                                        <p:tav tm="0">
                                          <p:val>
                                            <p:fltVal val="0"/>
                                          </p:val>
                                        </p:tav>
                                        <p:tav tm="100000">
                                          <p:val>
                                            <p:strVal val="#ppt_w"/>
                                          </p:val>
                                        </p:tav>
                                      </p:tavLst>
                                    </p:anim>
                                    <p:anim calcmode="lin" valueType="num">
                                      <p:cBhvr>
                                        <p:cTn id="16" dur="500" fill="hold"/>
                                        <p:tgtEl>
                                          <p:spTgt spid="173074"/>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3060"/>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3073"/>
                                        </p:tgtEl>
                                        <p:attrNameLst>
                                          <p:attrName>style.visibility</p:attrName>
                                        </p:attrNameLst>
                                      </p:cBhvr>
                                      <p:to>
                                        <p:strVal val="visible"/>
                                      </p:to>
                                    </p:set>
                                    <p:anim calcmode="lin" valueType="num">
                                      <p:cBhvr>
                                        <p:cTn id="23" dur="500" fill="hold"/>
                                        <p:tgtEl>
                                          <p:spTgt spid="173073"/>
                                        </p:tgtEl>
                                        <p:attrNameLst>
                                          <p:attrName>ppt_w</p:attrName>
                                        </p:attrNameLst>
                                      </p:cBhvr>
                                      <p:tavLst>
                                        <p:tav tm="0">
                                          <p:val>
                                            <p:fltVal val="0"/>
                                          </p:val>
                                        </p:tav>
                                        <p:tav tm="100000">
                                          <p:val>
                                            <p:strVal val="#ppt_w"/>
                                          </p:val>
                                        </p:tav>
                                      </p:tavLst>
                                    </p:anim>
                                    <p:anim calcmode="lin" valueType="num">
                                      <p:cBhvr>
                                        <p:cTn id="24" dur="500" fill="hold"/>
                                        <p:tgtEl>
                                          <p:spTgt spid="173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173060"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60363" y="487363"/>
            <a:ext cx="8153400" cy="2227262"/>
          </a:xfrm>
          <a:prstGeom prst="rect">
            <a:avLst/>
          </a:prstGeom>
          <a:noFill/>
          <a:ln w="9525">
            <a:noFill/>
            <a:miter lim="800000"/>
            <a:headEnd/>
            <a:tailEnd/>
          </a:ln>
          <a:effectLst/>
        </p:spPr>
        <p:txBody>
          <a:bodyPr lIns="92075" tIns="46038" rIns="92075" bIns="46038">
            <a:prstTxWarp prst="textNoShape">
              <a:avLst/>
            </a:prstTxWarp>
            <a:spAutoFit/>
          </a:bodyPr>
          <a:lstStyle/>
          <a:p>
            <a:r>
              <a:rPr lang="en-US" altLang="zh-CN" sz="2800">
                <a:solidFill>
                  <a:srgbClr val="3333CC"/>
                </a:solidFill>
                <a:ea typeface="宋体" pitchFamily="-83" charset="-122"/>
                <a:cs typeface="宋体" pitchFamily="-83" charset="-122"/>
              </a:rPr>
              <a:t>… cursed is the ground for thy sake; in </a:t>
            </a:r>
            <a:r>
              <a:rPr lang="en-US" altLang="zh-CN" sz="2800" u="sng">
                <a:solidFill>
                  <a:srgbClr val="3333CC"/>
                </a:solidFill>
                <a:ea typeface="宋体" pitchFamily="-83" charset="-122"/>
                <a:cs typeface="宋体" pitchFamily="-83" charset="-122"/>
              </a:rPr>
              <a:t>sorrow </a:t>
            </a:r>
            <a:r>
              <a:rPr lang="en-US" altLang="zh-CN" sz="2800">
                <a:solidFill>
                  <a:srgbClr val="3333CC"/>
                </a:solidFill>
                <a:ea typeface="宋体" pitchFamily="-83" charset="-122"/>
                <a:cs typeface="宋体" pitchFamily="-83" charset="-122"/>
              </a:rPr>
              <a:t>shalt thou eat of it all the days of thy life; </a:t>
            </a:r>
            <a:r>
              <a:rPr lang="en-US" altLang="zh-CN" sz="2800" u="sng">
                <a:solidFill>
                  <a:srgbClr val="3333CC"/>
                </a:solidFill>
                <a:ea typeface="宋体" pitchFamily="-83" charset="-122"/>
                <a:cs typeface="宋体" pitchFamily="-83" charset="-122"/>
              </a:rPr>
              <a:t>Thorns also and thistles</a:t>
            </a:r>
            <a:r>
              <a:rPr lang="en-US" altLang="zh-CN" sz="2800">
                <a:solidFill>
                  <a:srgbClr val="3333CC"/>
                </a:solidFill>
                <a:ea typeface="宋体" pitchFamily="-83" charset="-122"/>
                <a:cs typeface="宋体" pitchFamily="-83" charset="-122"/>
              </a:rPr>
              <a:t> shall it bring forth to thee; and thou shalt eat the herb of the field;</a:t>
            </a:r>
          </a:p>
          <a:p>
            <a:pPr eaLnBrk="0" hangingPunct="0"/>
            <a:r>
              <a:rPr lang="en-US" altLang="zh-CN" sz="2800">
                <a:solidFill>
                  <a:srgbClr val="000099"/>
                </a:solidFill>
                <a:ea typeface="宋体" pitchFamily="-83" charset="-122"/>
                <a:cs typeface="宋体" pitchFamily="-83" charset="-122"/>
              </a:rPr>
              <a:t>					Genesis 3:17-18 KJV</a:t>
            </a:r>
          </a:p>
        </p:txBody>
      </p:sp>
      <p:sp>
        <p:nvSpPr>
          <p:cNvPr id="175107" name="Text Box 3"/>
          <p:cNvSpPr txBox="1">
            <a:spLocks noChangeArrowheads="1"/>
          </p:cNvSpPr>
          <p:nvPr/>
        </p:nvSpPr>
        <p:spPr bwMode="auto">
          <a:xfrm>
            <a:off x="2762250" y="3771900"/>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5108" name="Text Box 4"/>
          <p:cNvSpPr txBox="1">
            <a:spLocks noChangeArrowheads="1"/>
          </p:cNvSpPr>
          <p:nvPr/>
        </p:nvSpPr>
        <p:spPr bwMode="auto">
          <a:xfrm>
            <a:off x="5834063" y="3771900"/>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5119" name="Group 15"/>
          <p:cNvGrpSpPr>
            <a:grpSpLocks/>
          </p:cNvGrpSpPr>
          <p:nvPr/>
        </p:nvGrpSpPr>
        <p:grpSpPr bwMode="auto">
          <a:xfrm>
            <a:off x="912813" y="3500438"/>
            <a:ext cx="1714500" cy="2020887"/>
            <a:chOff x="575" y="2205"/>
            <a:chExt cx="1080" cy="1273"/>
          </a:xfrm>
        </p:grpSpPr>
        <p:sp>
          <p:nvSpPr>
            <p:cNvPr id="175110" name="Text Box 6"/>
            <p:cNvSpPr txBox="1">
              <a:spLocks noChangeArrowheads="1"/>
            </p:cNvSpPr>
            <p:nvPr/>
          </p:nvSpPr>
          <p:spPr bwMode="auto">
            <a:xfrm>
              <a:off x="627" y="3190"/>
              <a:ext cx="970"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ANCIENT</a:t>
              </a:r>
            </a:p>
          </p:txBody>
        </p:sp>
        <p:pic>
          <p:nvPicPr>
            <p:cNvPr id="175118" name="Picture 14" descr="Ancient"/>
            <p:cNvPicPr>
              <a:picLocks noChangeAspect="1" noChangeArrowheads="1"/>
            </p:cNvPicPr>
            <p:nvPr/>
          </p:nvPicPr>
          <p:blipFill>
            <a:blip r:embed="rId3"/>
            <a:srcRect/>
            <a:stretch>
              <a:fillRect/>
            </a:stretch>
          </p:blipFill>
          <p:spPr bwMode="auto">
            <a:xfrm>
              <a:off x="575" y="2205"/>
              <a:ext cx="1080" cy="924"/>
            </a:xfrm>
            <a:prstGeom prst="rect">
              <a:avLst/>
            </a:prstGeom>
            <a:noFill/>
            <a:effectLst>
              <a:outerShdw blurRad="63500" dist="38099" dir="2700000" algn="ctr" rotWithShape="0">
                <a:schemeClr val="tx1">
                  <a:alpha val="74998"/>
                </a:schemeClr>
              </a:outerShdw>
            </a:effectLst>
          </p:spPr>
        </p:pic>
      </p:grpSp>
      <p:grpSp>
        <p:nvGrpSpPr>
          <p:cNvPr id="175121" name="Group 17"/>
          <p:cNvGrpSpPr>
            <a:grpSpLocks/>
          </p:cNvGrpSpPr>
          <p:nvPr/>
        </p:nvGrpSpPr>
        <p:grpSpPr bwMode="auto">
          <a:xfrm>
            <a:off x="3259138" y="3597275"/>
            <a:ext cx="2438400" cy="1924050"/>
            <a:chOff x="2053" y="2266"/>
            <a:chExt cx="1536" cy="1212"/>
          </a:xfrm>
        </p:grpSpPr>
        <p:sp>
          <p:nvSpPr>
            <p:cNvPr id="175116" name="Text Box 12"/>
            <p:cNvSpPr txBox="1">
              <a:spLocks noChangeArrowheads="1"/>
            </p:cNvSpPr>
            <p:nvPr/>
          </p:nvSpPr>
          <p:spPr bwMode="auto">
            <a:xfrm>
              <a:off x="2053" y="3190"/>
              <a:ext cx="1536"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WEEDS</a:t>
              </a:r>
            </a:p>
          </p:txBody>
        </p:sp>
        <p:pic>
          <p:nvPicPr>
            <p:cNvPr id="175120" name="Picture 16" descr="Weeds"/>
            <p:cNvPicPr>
              <a:picLocks noChangeAspect="1" noChangeArrowheads="1"/>
            </p:cNvPicPr>
            <p:nvPr/>
          </p:nvPicPr>
          <p:blipFill>
            <a:blip r:embed="rId4"/>
            <a:srcRect/>
            <a:stretch>
              <a:fillRect/>
            </a:stretch>
          </p:blipFill>
          <p:spPr bwMode="auto">
            <a:xfrm>
              <a:off x="2258" y="2266"/>
              <a:ext cx="1182" cy="876"/>
            </a:xfrm>
            <a:prstGeom prst="rect">
              <a:avLst/>
            </a:prstGeom>
            <a:noFill/>
            <a:effectLst>
              <a:outerShdw blurRad="63500" dist="38099" dir="2700000" algn="ctr" rotWithShape="0">
                <a:schemeClr val="tx1">
                  <a:alpha val="74998"/>
                </a:schemeClr>
              </a:outerShdw>
            </a:effectLst>
          </p:spPr>
        </p:pic>
      </p:grpSp>
      <p:grpSp>
        <p:nvGrpSpPr>
          <p:cNvPr id="175123" name="Group 19"/>
          <p:cNvGrpSpPr>
            <a:grpSpLocks/>
          </p:cNvGrpSpPr>
          <p:nvPr/>
        </p:nvGrpSpPr>
        <p:grpSpPr bwMode="auto">
          <a:xfrm>
            <a:off x="6788150" y="3424238"/>
            <a:ext cx="1671638" cy="2097087"/>
            <a:chOff x="4276" y="2157"/>
            <a:chExt cx="1053" cy="1321"/>
          </a:xfrm>
        </p:grpSpPr>
        <p:sp>
          <p:nvSpPr>
            <p:cNvPr id="175113" name="Text Box 9"/>
            <p:cNvSpPr txBox="1">
              <a:spLocks noChangeArrowheads="1"/>
            </p:cNvSpPr>
            <p:nvPr/>
          </p:nvSpPr>
          <p:spPr bwMode="auto">
            <a:xfrm>
              <a:off x="4328" y="3190"/>
              <a:ext cx="100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SORROW</a:t>
              </a:r>
            </a:p>
          </p:txBody>
        </p:sp>
        <p:pic>
          <p:nvPicPr>
            <p:cNvPr id="175122" name="Picture 18" descr="Sorrow"/>
            <p:cNvPicPr>
              <a:picLocks noChangeAspect="1" noChangeArrowheads="1"/>
            </p:cNvPicPr>
            <p:nvPr/>
          </p:nvPicPr>
          <p:blipFill>
            <a:blip r:embed="rId5"/>
            <a:srcRect/>
            <a:stretch>
              <a:fillRect/>
            </a:stretch>
          </p:blipFill>
          <p:spPr bwMode="auto">
            <a:xfrm>
              <a:off x="4276" y="2157"/>
              <a:ext cx="1044" cy="924"/>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5119"/>
                                        </p:tgtEl>
                                        <p:attrNameLst>
                                          <p:attrName>style.visibility</p:attrName>
                                        </p:attrNameLst>
                                      </p:cBhvr>
                                      <p:to>
                                        <p:strVal val="visible"/>
                                      </p:to>
                                    </p:set>
                                    <p:anim calcmode="lin" valueType="num">
                                      <p:cBhvr>
                                        <p:cTn id="7" dur="500" fill="hold"/>
                                        <p:tgtEl>
                                          <p:spTgt spid="175119"/>
                                        </p:tgtEl>
                                        <p:attrNameLst>
                                          <p:attrName>ppt_w</p:attrName>
                                        </p:attrNameLst>
                                      </p:cBhvr>
                                      <p:tavLst>
                                        <p:tav tm="0">
                                          <p:val>
                                            <p:fltVal val="0"/>
                                          </p:val>
                                        </p:tav>
                                        <p:tav tm="100000">
                                          <p:val>
                                            <p:strVal val="#ppt_w"/>
                                          </p:val>
                                        </p:tav>
                                      </p:tavLst>
                                    </p:anim>
                                    <p:anim calcmode="lin" valueType="num">
                                      <p:cBhvr>
                                        <p:cTn id="8" dur="500" fill="hold"/>
                                        <p:tgtEl>
                                          <p:spTgt spid="17511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5107"/>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75121"/>
                                        </p:tgtEl>
                                        <p:attrNameLst>
                                          <p:attrName>style.visibility</p:attrName>
                                        </p:attrNameLst>
                                      </p:cBhvr>
                                      <p:to>
                                        <p:strVal val="visible"/>
                                      </p:to>
                                    </p:set>
                                    <p:anim calcmode="lin" valueType="num">
                                      <p:cBhvr>
                                        <p:cTn id="15" dur="500" fill="hold"/>
                                        <p:tgtEl>
                                          <p:spTgt spid="175121"/>
                                        </p:tgtEl>
                                        <p:attrNameLst>
                                          <p:attrName>ppt_w</p:attrName>
                                        </p:attrNameLst>
                                      </p:cBhvr>
                                      <p:tavLst>
                                        <p:tav tm="0">
                                          <p:val>
                                            <p:fltVal val="0"/>
                                          </p:val>
                                        </p:tav>
                                        <p:tav tm="100000">
                                          <p:val>
                                            <p:strVal val="#ppt_w"/>
                                          </p:val>
                                        </p:tav>
                                      </p:tavLst>
                                    </p:anim>
                                    <p:anim calcmode="lin" valueType="num">
                                      <p:cBhvr>
                                        <p:cTn id="16" dur="500" fill="hold"/>
                                        <p:tgtEl>
                                          <p:spTgt spid="17512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5108"/>
                                        </p:tgtEl>
                                        <p:attrNameLst>
                                          <p:attrName>style.visibility</p:attrName>
                                        </p:attrNameLst>
                                      </p:cBhvr>
                                      <p:to>
                                        <p:strVal val="visible"/>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5123"/>
                                        </p:tgtEl>
                                        <p:attrNameLst>
                                          <p:attrName>style.visibility</p:attrName>
                                        </p:attrNameLst>
                                      </p:cBhvr>
                                      <p:to>
                                        <p:strVal val="visible"/>
                                      </p:to>
                                    </p:set>
                                    <p:anim calcmode="lin" valueType="num">
                                      <p:cBhvr>
                                        <p:cTn id="23" dur="500" fill="hold"/>
                                        <p:tgtEl>
                                          <p:spTgt spid="175123"/>
                                        </p:tgtEl>
                                        <p:attrNameLst>
                                          <p:attrName>ppt_w</p:attrName>
                                        </p:attrNameLst>
                                      </p:cBhvr>
                                      <p:tavLst>
                                        <p:tav tm="0">
                                          <p:val>
                                            <p:fltVal val="0"/>
                                          </p:val>
                                        </p:tav>
                                        <p:tav tm="100000">
                                          <p:val>
                                            <p:strVal val="#ppt_w"/>
                                          </p:val>
                                        </p:tav>
                                      </p:tavLst>
                                    </p:anim>
                                    <p:anim calcmode="lin" valueType="num">
                                      <p:cBhvr>
                                        <p:cTn id="24" dur="500" fill="hold"/>
                                        <p:tgtEl>
                                          <p:spTgt spid="1751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P spid="175108"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60363" y="487363"/>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r>
              <a:rPr lang="en-US" altLang="zh-CN" sz="2800">
                <a:solidFill>
                  <a:srgbClr val="3333CC"/>
                </a:solidFill>
                <a:ea typeface="宋体" pitchFamily="-83" charset="-122"/>
                <a:cs typeface="宋体" pitchFamily="-83" charset="-122"/>
              </a:rPr>
              <a:t>Now Cain talked with Abel his brother; and it came to pass, when they were in the field, that Cain rose up against Abel his brother and killed him.</a:t>
            </a:r>
            <a:r>
              <a:rPr lang="en-US" altLang="zh-CN">
                <a:ea typeface="宋体" pitchFamily="-83" charset="-122"/>
                <a:cs typeface="宋体" pitchFamily="-83" charset="-122"/>
              </a:rPr>
              <a:t> </a:t>
            </a:r>
            <a:endParaRPr lang="en-US" altLang="zh-CN" sz="2800">
              <a:solidFill>
                <a:srgbClr val="3333CC"/>
              </a:solidFill>
              <a:ea typeface="宋体" pitchFamily="-83" charset="-122"/>
              <a:cs typeface="宋体" pitchFamily="-83" charset="-122"/>
            </a:endParaRPr>
          </a:p>
          <a:p>
            <a:pPr eaLnBrk="0" hangingPunct="0"/>
            <a:r>
              <a:rPr lang="en-US" altLang="zh-CN" sz="2800">
                <a:solidFill>
                  <a:srgbClr val="000099"/>
                </a:solidFill>
                <a:ea typeface="宋体" pitchFamily="-83" charset="-122"/>
                <a:cs typeface="宋体" pitchFamily="-83" charset="-122"/>
              </a:rPr>
              <a:t>						Genesis 4:8</a:t>
            </a:r>
          </a:p>
        </p:txBody>
      </p:sp>
      <p:grpSp>
        <p:nvGrpSpPr>
          <p:cNvPr id="177175" name="Group 23"/>
          <p:cNvGrpSpPr>
            <a:grpSpLocks/>
          </p:cNvGrpSpPr>
          <p:nvPr/>
        </p:nvGrpSpPr>
        <p:grpSpPr bwMode="auto">
          <a:xfrm>
            <a:off x="538163" y="2697163"/>
            <a:ext cx="3821112" cy="1228725"/>
            <a:chOff x="339" y="1699"/>
            <a:chExt cx="2407" cy="774"/>
          </a:xfrm>
        </p:grpSpPr>
        <p:sp>
          <p:nvSpPr>
            <p:cNvPr id="177167" name="Text Box 15"/>
            <p:cNvSpPr txBox="1">
              <a:spLocks noChangeArrowheads="1"/>
            </p:cNvSpPr>
            <p:nvPr/>
          </p:nvSpPr>
          <p:spPr bwMode="auto">
            <a:xfrm>
              <a:off x="339" y="1711"/>
              <a:ext cx="1431"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Older </a:t>
              </a:r>
            </a:p>
            <a:p>
              <a:pPr algn="ctr" eaLnBrk="0" hangingPunct="0"/>
              <a:r>
                <a:rPr lang="en-US" altLang="zh-CN" sz="3600" b="1">
                  <a:solidFill>
                    <a:srgbClr val="FFFF00"/>
                  </a:solidFill>
                  <a:latin typeface="Times New Roman" pitchFamily="-83" charset="0"/>
                  <a:ea typeface="宋体" pitchFamily="-83" charset="-122"/>
                  <a:cs typeface="宋体" pitchFamily="-83" charset="-122"/>
                </a:rPr>
                <a:t>Brother</a:t>
              </a:r>
            </a:p>
          </p:txBody>
        </p:sp>
        <p:pic>
          <p:nvPicPr>
            <p:cNvPr id="177171" name="Picture 19" descr="Older brother 1 copy"/>
            <p:cNvPicPr>
              <a:picLocks noChangeAspect="1" noChangeArrowheads="1"/>
            </p:cNvPicPr>
            <p:nvPr/>
          </p:nvPicPr>
          <p:blipFill>
            <a:blip r:embed="rId3"/>
            <a:srcRect/>
            <a:stretch>
              <a:fillRect/>
            </a:stretch>
          </p:blipFill>
          <p:spPr bwMode="auto">
            <a:xfrm>
              <a:off x="1978" y="1699"/>
              <a:ext cx="768" cy="774"/>
            </a:xfrm>
            <a:prstGeom prst="rect">
              <a:avLst/>
            </a:prstGeom>
            <a:noFill/>
            <a:effectLst>
              <a:outerShdw blurRad="63500" dist="38099" dir="2700000" algn="ctr" rotWithShape="0">
                <a:schemeClr val="tx1">
                  <a:alpha val="74998"/>
                </a:schemeClr>
              </a:outerShdw>
            </a:effectLst>
          </p:spPr>
        </p:pic>
      </p:grpSp>
      <p:grpSp>
        <p:nvGrpSpPr>
          <p:cNvPr id="177174" name="Group 22"/>
          <p:cNvGrpSpPr>
            <a:grpSpLocks/>
          </p:cNvGrpSpPr>
          <p:nvPr/>
        </p:nvGrpSpPr>
        <p:grpSpPr bwMode="auto">
          <a:xfrm>
            <a:off x="579438" y="4208463"/>
            <a:ext cx="4170362" cy="1476375"/>
            <a:chOff x="365" y="2651"/>
            <a:chExt cx="2627" cy="930"/>
          </a:xfrm>
        </p:grpSpPr>
        <p:sp>
          <p:nvSpPr>
            <p:cNvPr id="177172" name="Text Box 20"/>
            <p:cNvSpPr txBox="1">
              <a:spLocks noChangeArrowheads="1"/>
            </p:cNvSpPr>
            <p:nvPr/>
          </p:nvSpPr>
          <p:spPr bwMode="auto">
            <a:xfrm>
              <a:off x="365" y="2741"/>
              <a:ext cx="1431" cy="750"/>
            </a:xfrm>
            <a:prstGeom prst="rect">
              <a:avLst/>
            </a:prstGeom>
            <a:solidFill>
              <a:srgbClr val="3333CC"/>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3600" b="1">
                  <a:solidFill>
                    <a:srgbClr val="FFFF00"/>
                  </a:solidFill>
                  <a:latin typeface="Times New Roman" pitchFamily="-83" charset="0"/>
                  <a:ea typeface="宋体" pitchFamily="-83" charset="-122"/>
                  <a:cs typeface="宋体" pitchFamily="-83" charset="-122"/>
                </a:rPr>
                <a:t>Cruel, </a:t>
              </a:r>
            </a:p>
            <a:p>
              <a:pPr algn="ctr" eaLnBrk="0" hangingPunct="0"/>
              <a:r>
                <a:rPr lang="en-US" altLang="zh-CN" sz="3600" b="1">
                  <a:solidFill>
                    <a:srgbClr val="FFFF00"/>
                  </a:solidFill>
                  <a:latin typeface="Times New Roman" pitchFamily="-83" charset="0"/>
                  <a:ea typeface="宋体" pitchFamily="-83" charset="-122"/>
                  <a:cs typeface="宋体" pitchFamily="-83" charset="-122"/>
                </a:rPr>
                <a:t>Violent</a:t>
              </a:r>
            </a:p>
          </p:txBody>
        </p:sp>
        <p:pic>
          <p:nvPicPr>
            <p:cNvPr id="177173" name="Picture 21" descr="Cruel"/>
            <p:cNvPicPr>
              <a:picLocks noChangeAspect="1" noChangeArrowheads="1"/>
            </p:cNvPicPr>
            <p:nvPr/>
          </p:nvPicPr>
          <p:blipFill>
            <a:blip r:embed="rId4"/>
            <a:srcRect/>
            <a:stretch>
              <a:fillRect/>
            </a:stretch>
          </p:blipFill>
          <p:spPr bwMode="auto">
            <a:xfrm>
              <a:off x="2008" y="2651"/>
              <a:ext cx="984" cy="930"/>
            </a:xfrm>
            <a:prstGeom prst="rect">
              <a:avLst/>
            </a:prstGeom>
            <a:noFill/>
            <a:effectLst>
              <a:outerShdw blurRad="63500" dist="38099" dir="2700000" algn="ctr" rotWithShape="0">
                <a:schemeClr val="tx1">
                  <a:alpha val="74998"/>
                </a:schemeClr>
              </a:outerShdw>
            </a:effectLst>
          </p:spPr>
        </p:pic>
      </p:grpSp>
      <p:sp>
        <p:nvSpPr>
          <p:cNvPr id="177177" name="Text Box 25"/>
          <p:cNvSpPr txBox="1">
            <a:spLocks noChangeArrowheads="1"/>
          </p:cNvSpPr>
          <p:nvPr/>
        </p:nvSpPr>
        <p:spPr bwMode="auto">
          <a:xfrm>
            <a:off x="5538788" y="3021013"/>
            <a:ext cx="2909887" cy="1739900"/>
          </a:xfrm>
          <a:prstGeom prst="rect">
            <a:avLst/>
          </a:prstGeom>
          <a:solidFill>
            <a:srgbClr val="008000"/>
          </a:solidFill>
          <a:ln w="9525">
            <a:noFill/>
            <a:miter lim="800000"/>
            <a:headEnd/>
            <a:tailEnd/>
          </a:ln>
          <a:effectLst>
            <a:outerShdw blurRad="63500" dist="53882" dir="2700000" algn="ctr" rotWithShape="0">
              <a:schemeClr val="tx1">
                <a:alpha val="74998"/>
              </a:schemeClr>
            </a:outerShdw>
          </a:effectLst>
        </p:spPr>
        <p:txBody>
          <a:bodyPr lIns="92075" tIns="46038" rIns="92075" bIns="46038">
            <a:prstTxWarp prst="textNoShape">
              <a:avLst/>
            </a:prstTxWarp>
            <a:spAutoFit/>
          </a:bodyPr>
          <a:lstStyle/>
          <a:p>
            <a:pPr algn="ctr" eaLnBrk="0" hangingPunct="0"/>
            <a:r>
              <a:rPr lang="en-US" altLang="zh-CN" sz="3600" b="1">
                <a:solidFill>
                  <a:srgbClr val="FFFF00"/>
                </a:solidFill>
                <a:latin typeface="Times New Roman" pitchFamily="-83" charset="0"/>
                <a:ea typeface="宋体" pitchFamily="-83" charset="-122"/>
                <a:cs typeface="宋体" pitchFamily="-83" charset="-122"/>
              </a:rPr>
              <a:t>Both Are</a:t>
            </a:r>
          </a:p>
          <a:p>
            <a:pPr algn="ctr" eaLnBrk="0" hangingPunct="0"/>
            <a:r>
              <a:rPr lang="en-US" altLang="zh-CN" sz="3600" b="1">
                <a:solidFill>
                  <a:srgbClr val="FFFF00"/>
                </a:solidFill>
                <a:latin typeface="Times New Roman" pitchFamily="-83" charset="0"/>
                <a:ea typeface="宋体" pitchFamily="-83" charset="-122"/>
                <a:cs typeface="宋体" pitchFamily="-83" charset="-122"/>
              </a:rPr>
              <a:t>Pronounced</a:t>
            </a:r>
          </a:p>
          <a:p>
            <a:pPr algn="ctr" eaLnBrk="0" hangingPunct="0"/>
            <a:r>
              <a:rPr lang="en-US" altLang="zh-CN" sz="3600" b="1" i="1">
                <a:solidFill>
                  <a:srgbClr val="FFFF00"/>
                </a:solidFill>
                <a:latin typeface="Times New Roman" pitchFamily="-83" charset="0"/>
                <a:ea typeface="宋体" pitchFamily="-83" charset="-122"/>
                <a:cs typeface="宋体" pitchFamily="-83" charset="-122"/>
              </a:rPr>
              <a:t>“Shun”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175"/>
                                        </p:tgtEl>
                                        <p:attrNameLst>
                                          <p:attrName>style.visibility</p:attrName>
                                        </p:attrNameLst>
                                      </p:cBhvr>
                                      <p:to>
                                        <p:strVal val="visible"/>
                                      </p:to>
                                    </p:set>
                                    <p:anim calcmode="lin" valueType="num">
                                      <p:cBhvr>
                                        <p:cTn id="7" dur="500" fill="hold"/>
                                        <p:tgtEl>
                                          <p:spTgt spid="177175"/>
                                        </p:tgtEl>
                                        <p:attrNameLst>
                                          <p:attrName>ppt_w</p:attrName>
                                        </p:attrNameLst>
                                      </p:cBhvr>
                                      <p:tavLst>
                                        <p:tav tm="0">
                                          <p:val>
                                            <p:fltVal val="0"/>
                                          </p:val>
                                        </p:tav>
                                        <p:tav tm="100000">
                                          <p:val>
                                            <p:strVal val="#ppt_w"/>
                                          </p:val>
                                        </p:tav>
                                      </p:tavLst>
                                    </p:anim>
                                    <p:anim calcmode="lin" valueType="num">
                                      <p:cBhvr>
                                        <p:cTn id="8" dur="500" fill="hold"/>
                                        <p:tgtEl>
                                          <p:spTgt spid="17717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7174"/>
                                        </p:tgtEl>
                                        <p:attrNameLst>
                                          <p:attrName>style.visibility</p:attrName>
                                        </p:attrNameLst>
                                      </p:cBhvr>
                                      <p:to>
                                        <p:strVal val="visible"/>
                                      </p:to>
                                    </p:set>
                                    <p:anim calcmode="lin" valueType="num">
                                      <p:cBhvr>
                                        <p:cTn id="13" dur="500" fill="hold"/>
                                        <p:tgtEl>
                                          <p:spTgt spid="177174"/>
                                        </p:tgtEl>
                                        <p:attrNameLst>
                                          <p:attrName>ppt_w</p:attrName>
                                        </p:attrNameLst>
                                      </p:cBhvr>
                                      <p:tavLst>
                                        <p:tav tm="0">
                                          <p:val>
                                            <p:fltVal val="0"/>
                                          </p:val>
                                        </p:tav>
                                        <p:tav tm="100000">
                                          <p:val>
                                            <p:strVal val="#ppt_w"/>
                                          </p:val>
                                        </p:tav>
                                      </p:tavLst>
                                    </p:anim>
                                    <p:anim calcmode="lin" valueType="num">
                                      <p:cBhvr>
                                        <p:cTn id="14" dur="500" fill="hold"/>
                                        <p:tgtEl>
                                          <p:spTgt spid="17717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7177"/>
                                        </p:tgtEl>
                                        <p:attrNameLst>
                                          <p:attrName>style.visibility</p:attrName>
                                        </p:attrNameLst>
                                      </p:cBhvr>
                                      <p:to>
                                        <p:strVal val="visible"/>
                                      </p:to>
                                    </p:set>
                                    <p:anim calcmode="lin" valueType="num">
                                      <p:cBhvr>
                                        <p:cTn id="19" dur="500" fill="hold"/>
                                        <p:tgtEl>
                                          <p:spTgt spid="177177"/>
                                        </p:tgtEl>
                                        <p:attrNameLst>
                                          <p:attrName>ppt_w</p:attrName>
                                        </p:attrNameLst>
                                      </p:cBhvr>
                                      <p:tavLst>
                                        <p:tav tm="0">
                                          <p:val>
                                            <p:fltVal val="0"/>
                                          </p:val>
                                        </p:tav>
                                        <p:tav tm="100000">
                                          <p:val>
                                            <p:strVal val="#ppt_w"/>
                                          </p:val>
                                        </p:tav>
                                      </p:tavLst>
                                    </p:anim>
                                    <p:anim calcmode="lin" valueType="num">
                                      <p:cBhvr>
                                        <p:cTn id="20" dur="500" fill="hold"/>
                                        <p:tgtEl>
                                          <p:spTgt spid="17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7"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360363" y="487363"/>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r>
              <a:rPr lang="en-US" altLang="zh-CN" sz="2800">
                <a:solidFill>
                  <a:srgbClr val="3333CC"/>
                </a:solidFill>
                <a:ea typeface="宋体" pitchFamily="-83" charset="-122"/>
                <a:cs typeface="宋体" pitchFamily="-83" charset="-122"/>
              </a:rPr>
              <a:t>So </a:t>
            </a:r>
            <a:r>
              <a:rPr lang="en-US" altLang="zh-CN" sz="2800" u="sng">
                <a:solidFill>
                  <a:srgbClr val="3333CC"/>
                </a:solidFill>
                <a:ea typeface="宋体" pitchFamily="-83" charset="-122"/>
                <a:cs typeface="宋体" pitchFamily="-83" charset="-122"/>
              </a:rPr>
              <a:t>Noah</a:t>
            </a:r>
            <a:r>
              <a:rPr lang="en-US" altLang="zh-CN" sz="2800">
                <a:solidFill>
                  <a:srgbClr val="3333CC"/>
                </a:solidFill>
                <a:ea typeface="宋体" pitchFamily="-83" charset="-122"/>
                <a:cs typeface="宋体" pitchFamily="-83" charset="-122"/>
              </a:rPr>
              <a:t>, with </a:t>
            </a:r>
            <a:r>
              <a:rPr lang="en-US" altLang="zh-CN" sz="2800" u="sng">
                <a:solidFill>
                  <a:srgbClr val="3333CC"/>
                </a:solidFill>
                <a:ea typeface="宋体" pitchFamily="-83" charset="-122"/>
                <a:cs typeface="宋体" pitchFamily="-83" charset="-122"/>
              </a:rPr>
              <a:t>his sons</a:t>
            </a:r>
            <a:r>
              <a:rPr lang="en-US" altLang="zh-CN" sz="2800">
                <a:solidFill>
                  <a:srgbClr val="3333CC"/>
                </a:solidFill>
                <a:ea typeface="宋体" pitchFamily="-83" charset="-122"/>
                <a:cs typeface="宋体" pitchFamily="-83" charset="-122"/>
              </a:rPr>
              <a:t>, </a:t>
            </a:r>
            <a:r>
              <a:rPr lang="en-US" altLang="zh-CN" sz="2800" u="sng">
                <a:solidFill>
                  <a:srgbClr val="3333CC"/>
                </a:solidFill>
                <a:ea typeface="宋体" pitchFamily="-83" charset="-122"/>
                <a:cs typeface="宋体" pitchFamily="-83" charset="-122"/>
              </a:rPr>
              <a:t>his wife</a:t>
            </a:r>
            <a:r>
              <a:rPr lang="en-US" altLang="zh-CN" sz="2800">
                <a:solidFill>
                  <a:srgbClr val="3333CC"/>
                </a:solidFill>
                <a:ea typeface="宋体" pitchFamily="-83" charset="-122"/>
                <a:cs typeface="宋体" pitchFamily="-83" charset="-122"/>
              </a:rPr>
              <a:t>, and </a:t>
            </a:r>
            <a:r>
              <a:rPr lang="en-US" altLang="zh-CN" sz="2800" u="sng">
                <a:solidFill>
                  <a:srgbClr val="3333CC"/>
                </a:solidFill>
                <a:ea typeface="宋体" pitchFamily="-83" charset="-122"/>
                <a:cs typeface="宋体" pitchFamily="-83" charset="-122"/>
              </a:rPr>
              <a:t>his sons’ wives</a:t>
            </a:r>
            <a:r>
              <a:rPr lang="en-US" altLang="zh-CN" sz="2800">
                <a:solidFill>
                  <a:srgbClr val="3333CC"/>
                </a:solidFill>
                <a:ea typeface="宋体" pitchFamily="-83" charset="-122"/>
                <a:cs typeface="宋体" pitchFamily="-83" charset="-122"/>
              </a:rPr>
              <a:t>, went into the ark because of the waters of the flood.</a:t>
            </a:r>
            <a:r>
              <a:rPr lang="en-US" altLang="zh-CN">
                <a:ea typeface="宋体" pitchFamily="-83" charset="-122"/>
                <a:cs typeface="宋体" pitchFamily="-83" charset="-122"/>
              </a:rPr>
              <a:t> </a:t>
            </a:r>
            <a:r>
              <a:rPr lang="en-US" altLang="zh-CN" sz="2800">
                <a:solidFill>
                  <a:srgbClr val="000099"/>
                </a:solidFill>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7:7</a:t>
            </a:r>
          </a:p>
        </p:txBody>
      </p:sp>
      <p:sp>
        <p:nvSpPr>
          <p:cNvPr id="179203" name="Text Box 3"/>
          <p:cNvSpPr txBox="1">
            <a:spLocks noChangeArrowheads="1"/>
          </p:cNvSpPr>
          <p:nvPr/>
        </p:nvSpPr>
        <p:spPr bwMode="auto">
          <a:xfrm>
            <a:off x="4151313" y="279558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9204" name="Text Box 4"/>
          <p:cNvSpPr txBox="1">
            <a:spLocks noChangeArrowheads="1"/>
          </p:cNvSpPr>
          <p:nvPr/>
        </p:nvSpPr>
        <p:spPr bwMode="auto">
          <a:xfrm>
            <a:off x="1951038" y="2795588"/>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79215" name="Text Box 15"/>
          <p:cNvSpPr txBox="1">
            <a:spLocks noChangeArrowheads="1"/>
          </p:cNvSpPr>
          <p:nvPr/>
        </p:nvSpPr>
        <p:spPr bwMode="auto">
          <a:xfrm>
            <a:off x="6134100" y="279558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79226" name="Group 26"/>
          <p:cNvGrpSpPr>
            <a:grpSpLocks/>
          </p:cNvGrpSpPr>
          <p:nvPr/>
        </p:nvGrpSpPr>
        <p:grpSpPr bwMode="auto">
          <a:xfrm>
            <a:off x="331788" y="2609850"/>
            <a:ext cx="1600200" cy="2085975"/>
            <a:chOff x="209" y="1644"/>
            <a:chExt cx="1008" cy="1314"/>
          </a:xfrm>
        </p:grpSpPr>
        <p:sp>
          <p:nvSpPr>
            <p:cNvPr id="179212" name="Text Box 12"/>
            <p:cNvSpPr txBox="1">
              <a:spLocks noChangeArrowheads="1"/>
            </p:cNvSpPr>
            <p:nvPr/>
          </p:nvSpPr>
          <p:spPr bwMode="auto">
            <a:xfrm>
              <a:off x="303" y="2440"/>
              <a:ext cx="788" cy="51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LARGE</a:t>
              </a:r>
            </a:p>
            <a:p>
              <a:pPr algn="ctr"/>
              <a:r>
                <a:rPr lang="en-US" sz="2400" b="1">
                  <a:solidFill>
                    <a:srgbClr val="008000"/>
                  </a:solidFill>
                </a:rPr>
                <a:t>SHIP</a:t>
              </a:r>
            </a:p>
          </p:txBody>
        </p:sp>
        <p:pic>
          <p:nvPicPr>
            <p:cNvPr id="179216" name="Picture 16" descr="Ship"/>
            <p:cNvPicPr>
              <a:picLocks noChangeAspect="1" noChangeArrowheads="1"/>
            </p:cNvPicPr>
            <p:nvPr/>
          </p:nvPicPr>
          <p:blipFill>
            <a:blip r:embed="rId3"/>
            <a:srcRect/>
            <a:stretch>
              <a:fillRect/>
            </a:stretch>
          </p:blipFill>
          <p:spPr bwMode="auto">
            <a:xfrm>
              <a:off x="209" y="1644"/>
              <a:ext cx="1008" cy="852"/>
            </a:xfrm>
            <a:prstGeom prst="rect">
              <a:avLst/>
            </a:prstGeom>
            <a:noFill/>
            <a:effectLst>
              <a:outerShdw blurRad="63500" dist="38099" dir="2700000" algn="ctr" rotWithShape="0">
                <a:schemeClr val="tx1">
                  <a:alpha val="74998"/>
                </a:schemeClr>
              </a:outerShdw>
            </a:effectLst>
          </p:spPr>
        </p:pic>
      </p:grpSp>
      <p:grpSp>
        <p:nvGrpSpPr>
          <p:cNvPr id="179227" name="Group 27"/>
          <p:cNvGrpSpPr>
            <a:grpSpLocks/>
          </p:cNvGrpSpPr>
          <p:nvPr/>
        </p:nvGrpSpPr>
        <p:grpSpPr bwMode="auto">
          <a:xfrm>
            <a:off x="2622550" y="2616200"/>
            <a:ext cx="1314450" cy="1714500"/>
            <a:chOff x="1652" y="1648"/>
            <a:chExt cx="828" cy="1080"/>
          </a:xfrm>
        </p:grpSpPr>
        <p:sp>
          <p:nvSpPr>
            <p:cNvPr id="179214" name="Text Box 14"/>
            <p:cNvSpPr txBox="1">
              <a:spLocks noChangeArrowheads="1"/>
            </p:cNvSpPr>
            <p:nvPr/>
          </p:nvSpPr>
          <p:spPr bwMode="auto">
            <a:xfrm>
              <a:off x="1662" y="2440"/>
              <a:ext cx="818"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BOAT</a:t>
              </a:r>
            </a:p>
          </p:txBody>
        </p:sp>
        <p:pic>
          <p:nvPicPr>
            <p:cNvPr id="179218" name="Picture 18" descr="Boat"/>
            <p:cNvPicPr>
              <a:picLocks noChangeAspect="1" noChangeArrowheads="1"/>
            </p:cNvPicPr>
            <p:nvPr/>
          </p:nvPicPr>
          <p:blipFill>
            <a:blip r:embed="rId4"/>
            <a:srcRect/>
            <a:stretch>
              <a:fillRect/>
            </a:stretch>
          </p:blipFill>
          <p:spPr bwMode="auto">
            <a:xfrm>
              <a:off x="1652" y="1648"/>
              <a:ext cx="798" cy="792"/>
            </a:xfrm>
            <a:prstGeom prst="rect">
              <a:avLst/>
            </a:prstGeom>
            <a:noFill/>
            <a:effectLst>
              <a:outerShdw blurRad="63500" dist="38099" dir="2700000" algn="ctr" rotWithShape="0">
                <a:schemeClr val="tx1">
                  <a:alpha val="74998"/>
                </a:schemeClr>
              </a:outerShdw>
            </a:effectLst>
          </p:spPr>
        </p:pic>
      </p:grpSp>
      <p:grpSp>
        <p:nvGrpSpPr>
          <p:cNvPr id="179228" name="Group 28"/>
          <p:cNvGrpSpPr>
            <a:grpSpLocks/>
          </p:cNvGrpSpPr>
          <p:nvPr/>
        </p:nvGrpSpPr>
        <p:grpSpPr bwMode="auto">
          <a:xfrm>
            <a:off x="4775200" y="2771775"/>
            <a:ext cx="1431925" cy="1558925"/>
            <a:chOff x="3008" y="1746"/>
            <a:chExt cx="902" cy="982"/>
          </a:xfrm>
        </p:grpSpPr>
        <p:sp>
          <p:nvSpPr>
            <p:cNvPr id="179209" name="Text Box 9"/>
            <p:cNvSpPr txBox="1">
              <a:spLocks noChangeArrowheads="1"/>
            </p:cNvSpPr>
            <p:nvPr/>
          </p:nvSpPr>
          <p:spPr bwMode="auto">
            <a:xfrm>
              <a:off x="3008" y="2440"/>
              <a:ext cx="902"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EIGHT</a:t>
              </a:r>
            </a:p>
          </p:txBody>
        </p:sp>
        <p:pic>
          <p:nvPicPr>
            <p:cNvPr id="179220" name="Picture 20" descr="Eight"/>
            <p:cNvPicPr>
              <a:picLocks noChangeAspect="1" noChangeArrowheads="1"/>
            </p:cNvPicPr>
            <p:nvPr/>
          </p:nvPicPr>
          <p:blipFill>
            <a:blip r:embed="rId5"/>
            <a:srcRect/>
            <a:stretch>
              <a:fillRect/>
            </a:stretch>
          </p:blipFill>
          <p:spPr bwMode="auto">
            <a:xfrm>
              <a:off x="3080" y="1746"/>
              <a:ext cx="756" cy="648"/>
            </a:xfrm>
            <a:prstGeom prst="rect">
              <a:avLst/>
            </a:prstGeom>
            <a:noFill/>
            <a:effectLst>
              <a:outerShdw blurRad="63500" dist="38099" dir="2700000" algn="ctr" rotWithShape="0">
                <a:schemeClr val="tx1">
                  <a:alpha val="74998"/>
                </a:schemeClr>
              </a:outerShdw>
            </a:effectLst>
          </p:spPr>
        </p:pic>
      </p:grpSp>
      <p:grpSp>
        <p:nvGrpSpPr>
          <p:cNvPr id="179229" name="Group 29"/>
          <p:cNvGrpSpPr>
            <a:grpSpLocks/>
          </p:cNvGrpSpPr>
          <p:nvPr/>
        </p:nvGrpSpPr>
        <p:grpSpPr bwMode="auto">
          <a:xfrm>
            <a:off x="6905625" y="2689225"/>
            <a:ext cx="1706563" cy="1641475"/>
            <a:chOff x="4350" y="1694"/>
            <a:chExt cx="1075" cy="1034"/>
          </a:xfrm>
        </p:grpSpPr>
        <p:sp>
          <p:nvSpPr>
            <p:cNvPr id="179223" name="Text Box 23"/>
            <p:cNvSpPr txBox="1">
              <a:spLocks noChangeArrowheads="1"/>
            </p:cNvSpPr>
            <p:nvPr/>
          </p:nvSpPr>
          <p:spPr bwMode="auto">
            <a:xfrm>
              <a:off x="4361" y="2440"/>
              <a:ext cx="1064"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PERSON</a:t>
              </a:r>
            </a:p>
          </p:txBody>
        </p:sp>
        <p:pic>
          <p:nvPicPr>
            <p:cNvPr id="179224" name="Picture 24" descr="Mouth copy"/>
            <p:cNvPicPr>
              <a:picLocks noChangeAspect="1" noChangeArrowheads="1"/>
            </p:cNvPicPr>
            <p:nvPr/>
          </p:nvPicPr>
          <p:blipFill>
            <a:blip r:embed="rId6"/>
            <a:srcRect/>
            <a:stretch>
              <a:fillRect/>
            </a:stretch>
          </p:blipFill>
          <p:spPr bwMode="auto">
            <a:xfrm>
              <a:off x="4350" y="1694"/>
              <a:ext cx="906" cy="708"/>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226"/>
                                        </p:tgtEl>
                                        <p:attrNameLst>
                                          <p:attrName>style.visibility</p:attrName>
                                        </p:attrNameLst>
                                      </p:cBhvr>
                                      <p:to>
                                        <p:strVal val="visible"/>
                                      </p:to>
                                    </p:set>
                                    <p:anim calcmode="lin" valueType="num">
                                      <p:cBhvr>
                                        <p:cTn id="7" dur="500" fill="hold"/>
                                        <p:tgtEl>
                                          <p:spTgt spid="179226"/>
                                        </p:tgtEl>
                                        <p:attrNameLst>
                                          <p:attrName>ppt_w</p:attrName>
                                        </p:attrNameLst>
                                      </p:cBhvr>
                                      <p:tavLst>
                                        <p:tav tm="0">
                                          <p:val>
                                            <p:fltVal val="0"/>
                                          </p:val>
                                        </p:tav>
                                        <p:tav tm="100000">
                                          <p:val>
                                            <p:strVal val="#ppt_w"/>
                                          </p:val>
                                        </p:tav>
                                      </p:tavLst>
                                    </p:anim>
                                    <p:anim calcmode="lin" valueType="num">
                                      <p:cBhvr>
                                        <p:cTn id="8" dur="500" fill="hold"/>
                                        <p:tgtEl>
                                          <p:spTgt spid="1792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9204"/>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79227"/>
                                        </p:tgtEl>
                                        <p:attrNameLst>
                                          <p:attrName>style.visibility</p:attrName>
                                        </p:attrNameLst>
                                      </p:cBhvr>
                                      <p:to>
                                        <p:strVal val="visible"/>
                                      </p:to>
                                    </p:set>
                                    <p:anim calcmode="lin" valueType="num">
                                      <p:cBhvr>
                                        <p:cTn id="16" dur="500" fill="hold"/>
                                        <p:tgtEl>
                                          <p:spTgt spid="179227"/>
                                        </p:tgtEl>
                                        <p:attrNameLst>
                                          <p:attrName>ppt_w</p:attrName>
                                        </p:attrNameLst>
                                      </p:cBhvr>
                                      <p:tavLst>
                                        <p:tav tm="0">
                                          <p:val>
                                            <p:fltVal val="0"/>
                                          </p:val>
                                        </p:tav>
                                        <p:tav tm="100000">
                                          <p:val>
                                            <p:strVal val="#ppt_w"/>
                                          </p:val>
                                        </p:tav>
                                      </p:tavLst>
                                    </p:anim>
                                    <p:anim calcmode="lin" valueType="num">
                                      <p:cBhvr>
                                        <p:cTn id="17" dur="500" fill="hold"/>
                                        <p:tgtEl>
                                          <p:spTgt spid="17922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9203"/>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79228"/>
                                        </p:tgtEl>
                                        <p:attrNameLst>
                                          <p:attrName>style.visibility</p:attrName>
                                        </p:attrNameLst>
                                      </p:cBhvr>
                                      <p:to>
                                        <p:strVal val="visible"/>
                                      </p:to>
                                    </p:set>
                                    <p:anim calcmode="lin" valueType="num">
                                      <p:cBhvr>
                                        <p:cTn id="25" dur="500" fill="hold"/>
                                        <p:tgtEl>
                                          <p:spTgt spid="179228"/>
                                        </p:tgtEl>
                                        <p:attrNameLst>
                                          <p:attrName>ppt_w</p:attrName>
                                        </p:attrNameLst>
                                      </p:cBhvr>
                                      <p:tavLst>
                                        <p:tav tm="0">
                                          <p:val>
                                            <p:fltVal val="0"/>
                                          </p:val>
                                        </p:tav>
                                        <p:tav tm="100000">
                                          <p:val>
                                            <p:strVal val="#ppt_w"/>
                                          </p:val>
                                        </p:tav>
                                      </p:tavLst>
                                    </p:anim>
                                    <p:anim calcmode="lin" valueType="num">
                                      <p:cBhvr>
                                        <p:cTn id="26" dur="500" fill="hold"/>
                                        <p:tgtEl>
                                          <p:spTgt spid="17922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9215"/>
                                        </p:tgtEl>
                                        <p:attrNameLst>
                                          <p:attrName>style.visibility</p:attrName>
                                        </p:attrNameLst>
                                      </p:cBhvr>
                                      <p:to>
                                        <p:strVal val="visible"/>
                                      </p:to>
                                    </p:set>
                                  </p:childTnLst>
                                </p:cTn>
                              </p:par>
                            </p:childTnLst>
                          </p:cTn>
                        </p:par>
                        <p:par>
                          <p:cTn id="31" fill="hold">
                            <p:stCondLst>
                              <p:cond delay="0"/>
                            </p:stCondLst>
                            <p:childTnLst>
                              <p:par>
                                <p:cTn id="32" presetID="23" presetClass="entr" presetSubtype="16" fill="hold" nodeType="afterEffect">
                                  <p:stCondLst>
                                    <p:cond delay="0"/>
                                  </p:stCondLst>
                                  <p:childTnLst>
                                    <p:set>
                                      <p:cBhvr>
                                        <p:cTn id="33" dur="1" fill="hold">
                                          <p:stCondLst>
                                            <p:cond delay="0"/>
                                          </p:stCondLst>
                                        </p:cTn>
                                        <p:tgtEl>
                                          <p:spTgt spid="179229"/>
                                        </p:tgtEl>
                                        <p:attrNameLst>
                                          <p:attrName>style.visibility</p:attrName>
                                        </p:attrNameLst>
                                      </p:cBhvr>
                                      <p:to>
                                        <p:strVal val="visible"/>
                                      </p:to>
                                    </p:set>
                                    <p:anim calcmode="lin" valueType="num">
                                      <p:cBhvr>
                                        <p:cTn id="34" dur="500" fill="hold"/>
                                        <p:tgtEl>
                                          <p:spTgt spid="179229"/>
                                        </p:tgtEl>
                                        <p:attrNameLst>
                                          <p:attrName>ppt_w</p:attrName>
                                        </p:attrNameLst>
                                      </p:cBhvr>
                                      <p:tavLst>
                                        <p:tav tm="0">
                                          <p:val>
                                            <p:fltVal val="0"/>
                                          </p:val>
                                        </p:tav>
                                        <p:tav tm="100000">
                                          <p:val>
                                            <p:strVal val="#ppt_w"/>
                                          </p:val>
                                        </p:tav>
                                      </p:tavLst>
                                    </p:anim>
                                    <p:anim calcmode="lin" valueType="num">
                                      <p:cBhvr>
                                        <p:cTn id="35" dur="500" fill="hold"/>
                                        <p:tgtEl>
                                          <p:spTgt spid="179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179204" grpId="0"/>
      <p:bldP spid="179215"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360363" y="487363"/>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r>
              <a:rPr lang="en-US" altLang="zh-CN" sz="2800">
                <a:solidFill>
                  <a:srgbClr val="3333CC"/>
                </a:solidFill>
                <a:ea typeface="宋体" pitchFamily="-83" charset="-122"/>
                <a:cs typeface="宋体" pitchFamily="-83" charset="-122"/>
              </a:rPr>
              <a:t>So </a:t>
            </a:r>
            <a:r>
              <a:rPr lang="en-US" altLang="zh-CN" sz="2800" u="sng">
                <a:solidFill>
                  <a:srgbClr val="3333CC"/>
                </a:solidFill>
                <a:ea typeface="宋体" pitchFamily="-83" charset="-122"/>
                <a:cs typeface="宋体" pitchFamily="-83" charset="-122"/>
              </a:rPr>
              <a:t>Noah</a:t>
            </a:r>
            <a:r>
              <a:rPr lang="en-US" altLang="zh-CN" sz="2800">
                <a:solidFill>
                  <a:srgbClr val="3333CC"/>
                </a:solidFill>
                <a:ea typeface="宋体" pitchFamily="-83" charset="-122"/>
                <a:cs typeface="宋体" pitchFamily="-83" charset="-122"/>
              </a:rPr>
              <a:t>, with </a:t>
            </a:r>
            <a:r>
              <a:rPr lang="en-US" altLang="zh-CN" sz="2800" u="sng">
                <a:solidFill>
                  <a:srgbClr val="3333CC"/>
                </a:solidFill>
                <a:ea typeface="宋体" pitchFamily="-83" charset="-122"/>
                <a:cs typeface="宋体" pitchFamily="-83" charset="-122"/>
              </a:rPr>
              <a:t>his sons</a:t>
            </a:r>
            <a:r>
              <a:rPr lang="en-US" altLang="zh-CN" sz="2800">
                <a:solidFill>
                  <a:srgbClr val="3333CC"/>
                </a:solidFill>
                <a:ea typeface="宋体" pitchFamily="-83" charset="-122"/>
                <a:cs typeface="宋体" pitchFamily="-83" charset="-122"/>
              </a:rPr>
              <a:t>, </a:t>
            </a:r>
            <a:r>
              <a:rPr lang="en-US" altLang="zh-CN" sz="2800" u="sng">
                <a:solidFill>
                  <a:srgbClr val="3333CC"/>
                </a:solidFill>
                <a:ea typeface="宋体" pitchFamily="-83" charset="-122"/>
                <a:cs typeface="宋体" pitchFamily="-83" charset="-122"/>
              </a:rPr>
              <a:t>his wife</a:t>
            </a:r>
            <a:r>
              <a:rPr lang="en-US" altLang="zh-CN" sz="2800">
                <a:solidFill>
                  <a:srgbClr val="3333CC"/>
                </a:solidFill>
                <a:ea typeface="宋体" pitchFamily="-83" charset="-122"/>
                <a:cs typeface="宋体" pitchFamily="-83" charset="-122"/>
              </a:rPr>
              <a:t>, and </a:t>
            </a:r>
            <a:r>
              <a:rPr lang="en-US" altLang="zh-CN" sz="2800" u="sng">
                <a:solidFill>
                  <a:srgbClr val="3333CC"/>
                </a:solidFill>
                <a:ea typeface="宋体" pitchFamily="-83" charset="-122"/>
                <a:cs typeface="宋体" pitchFamily="-83" charset="-122"/>
              </a:rPr>
              <a:t>his sons’ wives</a:t>
            </a:r>
            <a:r>
              <a:rPr lang="en-US" altLang="zh-CN" sz="2800">
                <a:solidFill>
                  <a:srgbClr val="3333CC"/>
                </a:solidFill>
                <a:ea typeface="宋体" pitchFamily="-83" charset="-122"/>
                <a:cs typeface="宋体" pitchFamily="-83" charset="-122"/>
              </a:rPr>
              <a:t>, went into the ark because of the waters of the flood.</a:t>
            </a:r>
            <a:r>
              <a:rPr lang="en-US" altLang="zh-CN">
                <a:ea typeface="宋体" pitchFamily="-83" charset="-122"/>
                <a:cs typeface="宋体" pitchFamily="-83" charset="-122"/>
              </a:rPr>
              <a:t> </a:t>
            </a:r>
            <a:r>
              <a:rPr lang="en-US" altLang="zh-CN" sz="2800">
                <a:solidFill>
                  <a:srgbClr val="000099"/>
                </a:solidFill>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7:7</a:t>
            </a:r>
          </a:p>
        </p:txBody>
      </p:sp>
      <p:sp>
        <p:nvSpPr>
          <p:cNvPr id="181252" name="Text Box 4"/>
          <p:cNvSpPr txBox="1">
            <a:spLocks noChangeArrowheads="1"/>
          </p:cNvSpPr>
          <p:nvPr/>
        </p:nvSpPr>
        <p:spPr bwMode="auto">
          <a:xfrm>
            <a:off x="2689225" y="2795588"/>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81253" name="Text Box 5"/>
          <p:cNvSpPr txBox="1">
            <a:spLocks noChangeArrowheads="1"/>
          </p:cNvSpPr>
          <p:nvPr/>
        </p:nvSpPr>
        <p:spPr bwMode="auto">
          <a:xfrm>
            <a:off x="4832350" y="279558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81260" name="Group 12"/>
          <p:cNvGrpSpPr>
            <a:grpSpLocks/>
          </p:cNvGrpSpPr>
          <p:nvPr/>
        </p:nvGrpSpPr>
        <p:grpSpPr bwMode="auto">
          <a:xfrm>
            <a:off x="3473450" y="2771775"/>
            <a:ext cx="1431925" cy="1558925"/>
            <a:chOff x="3008" y="1746"/>
            <a:chExt cx="902" cy="982"/>
          </a:xfrm>
        </p:grpSpPr>
        <p:sp>
          <p:nvSpPr>
            <p:cNvPr id="181261" name="Text Box 13"/>
            <p:cNvSpPr txBox="1">
              <a:spLocks noChangeArrowheads="1"/>
            </p:cNvSpPr>
            <p:nvPr/>
          </p:nvSpPr>
          <p:spPr bwMode="auto">
            <a:xfrm>
              <a:off x="3008" y="2440"/>
              <a:ext cx="902"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EIGHT</a:t>
              </a:r>
            </a:p>
          </p:txBody>
        </p:sp>
        <p:pic>
          <p:nvPicPr>
            <p:cNvPr id="181262" name="Picture 14" descr="Eight"/>
            <p:cNvPicPr>
              <a:picLocks noChangeAspect="1" noChangeArrowheads="1"/>
            </p:cNvPicPr>
            <p:nvPr/>
          </p:nvPicPr>
          <p:blipFill>
            <a:blip r:embed="rId3"/>
            <a:srcRect/>
            <a:stretch>
              <a:fillRect/>
            </a:stretch>
          </p:blipFill>
          <p:spPr bwMode="auto">
            <a:xfrm>
              <a:off x="3080" y="1746"/>
              <a:ext cx="756" cy="648"/>
            </a:xfrm>
            <a:prstGeom prst="rect">
              <a:avLst/>
            </a:prstGeom>
            <a:noFill/>
            <a:effectLst>
              <a:outerShdw blurRad="63500" dist="38099" dir="2700000" algn="ctr" rotWithShape="0">
                <a:schemeClr val="tx1">
                  <a:alpha val="74998"/>
                </a:schemeClr>
              </a:outerShdw>
            </a:effectLst>
          </p:spPr>
        </p:pic>
      </p:grpSp>
      <p:grpSp>
        <p:nvGrpSpPr>
          <p:cNvPr id="181266" name="Group 18"/>
          <p:cNvGrpSpPr>
            <a:grpSpLocks/>
          </p:cNvGrpSpPr>
          <p:nvPr/>
        </p:nvGrpSpPr>
        <p:grpSpPr bwMode="auto">
          <a:xfrm>
            <a:off x="5721350" y="2682875"/>
            <a:ext cx="1420813" cy="1647825"/>
            <a:chOff x="1358" y="1128"/>
            <a:chExt cx="895" cy="1038"/>
          </a:xfrm>
        </p:grpSpPr>
        <p:pic>
          <p:nvPicPr>
            <p:cNvPr id="181267" name="Picture 19" descr="Secret"/>
            <p:cNvPicPr>
              <a:picLocks noChangeAspect="1" noChangeArrowheads="1"/>
            </p:cNvPicPr>
            <p:nvPr/>
          </p:nvPicPr>
          <p:blipFill>
            <a:blip r:embed="rId4"/>
            <a:srcRect/>
            <a:stretch>
              <a:fillRect/>
            </a:stretch>
          </p:blipFill>
          <p:spPr bwMode="auto">
            <a:xfrm>
              <a:off x="1372" y="1128"/>
              <a:ext cx="828" cy="774"/>
            </a:xfrm>
            <a:prstGeom prst="rect">
              <a:avLst/>
            </a:prstGeom>
            <a:noFill/>
            <a:effectLst>
              <a:outerShdw blurRad="63500" dist="38099" dir="2700000" algn="ctr" rotWithShape="0">
                <a:schemeClr val="tx1">
                  <a:alpha val="74998"/>
                </a:schemeClr>
              </a:outerShdw>
            </a:effectLst>
          </p:spPr>
        </p:pic>
        <p:sp>
          <p:nvSpPr>
            <p:cNvPr id="181268" name="Text Box 20"/>
            <p:cNvSpPr txBox="1">
              <a:spLocks noChangeArrowheads="1"/>
            </p:cNvSpPr>
            <p:nvPr/>
          </p:nvSpPr>
          <p:spPr bwMode="auto">
            <a:xfrm>
              <a:off x="1358" y="1878"/>
              <a:ext cx="895"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SECRET</a:t>
              </a:r>
            </a:p>
          </p:txBody>
        </p:sp>
      </p:grpSp>
      <p:grpSp>
        <p:nvGrpSpPr>
          <p:cNvPr id="181270" name="Group 22"/>
          <p:cNvGrpSpPr>
            <a:grpSpLocks/>
          </p:cNvGrpSpPr>
          <p:nvPr/>
        </p:nvGrpSpPr>
        <p:grpSpPr bwMode="auto">
          <a:xfrm>
            <a:off x="1189038" y="2552700"/>
            <a:ext cx="1319212" cy="1778000"/>
            <a:chOff x="749" y="1608"/>
            <a:chExt cx="831" cy="1120"/>
          </a:xfrm>
        </p:grpSpPr>
        <p:sp>
          <p:nvSpPr>
            <p:cNvPr id="181255" name="Text Box 7"/>
            <p:cNvSpPr txBox="1">
              <a:spLocks noChangeArrowheads="1"/>
            </p:cNvSpPr>
            <p:nvPr/>
          </p:nvSpPr>
          <p:spPr bwMode="auto">
            <a:xfrm>
              <a:off x="749" y="2440"/>
              <a:ext cx="831"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008000"/>
                  </a:solidFill>
                </a:rPr>
                <a:t>PUBLIC</a:t>
              </a:r>
            </a:p>
          </p:txBody>
        </p:sp>
        <p:pic>
          <p:nvPicPr>
            <p:cNvPr id="181269" name="Picture 21" descr="Public"/>
            <p:cNvPicPr>
              <a:picLocks noChangeAspect="1" noChangeArrowheads="1"/>
            </p:cNvPicPr>
            <p:nvPr/>
          </p:nvPicPr>
          <p:blipFill>
            <a:blip r:embed="rId5"/>
            <a:srcRect/>
            <a:stretch>
              <a:fillRect/>
            </a:stretch>
          </p:blipFill>
          <p:spPr bwMode="auto">
            <a:xfrm>
              <a:off x="816" y="1608"/>
              <a:ext cx="726" cy="798"/>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1270"/>
                                        </p:tgtEl>
                                        <p:attrNameLst>
                                          <p:attrName>style.visibility</p:attrName>
                                        </p:attrNameLst>
                                      </p:cBhvr>
                                      <p:to>
                                        <p:strVal val="visible"/>
                                      </p:to>
                                    </p:set>
                                    <p:anim calcmode="lin" valueType="num">
                                      <p:cBhvr>
                                        <p:cTn id="7" dur="500" fill="hold"/>
                                        <p:tgtEl>
                                          <p:spTgt spid="181270"/>
                                        </p:tgtEl>
                                        <p:attrNameLst>
                                          <p:attrName>ppt_w</p:attrName>
                                        </p:attrNameLst>
                                      </p:cBhvr>
                                      <p:tavLst>
                                        <p:tav tm="0">
                                          <p:val>
                                            <p:fltVal val="0"/>
                                          </p:val>
                                        </p:tav>
                                        <p:tav tm="100000">
                                          <p:val>
                                            <p:strVal val="#ppt_w"/>
                                          </p:val>
                                        </p:tav>
                                      </p:tavLst>
                                    </p:anim>
                                    <p:anim calcmode="lin" valueType="num">
                                      <p:cBhvr>
                                        <p:cTn id="8" dur="500" fill="hold"/>
                                        <p:tgtEl>
                                          <p:spTgt spid="1812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1252"/>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1253"/>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81266"/>
                                        </p:tgtEl>
                                        <p:attrNameLst>
                                          <p:attrName>style.visibility</p:attrName>
                                        </p:attrNameLst>
                                      </p:cBhvr>
                                      <p:to>
                                        <p:strVal val="visible"/>
                                      </p:to>
                                    </p:set>
                                    <p:anim calcmode="lin" valueType="num">
                                      <p:cBhvr>
                                        <p:cTn id="25" dur="500" fill="hold"/>
                                        <p:tgtEl>
                                          <p:spTgt spid="181266"/>
                                        </p:tgtEl>
                                        <p:attrNameLst>
                                          <p:attrName>ppt_w</p:attrName>
                                        </p:attrNameLst>
                                      </p:cBhvr>
                                      <p:tavLst>
                                        <p:tav tm="0">
                                          <p:val>
                                            <p:fltVal val="0"/>
                                          </p:val>
                                        </p:tav>
                                        <p:tav tm="100000">
                                          <p:val>
                                            <p:strVal val="#ppt_w"/>
                                          </p:val>
                                        </p:tav>
                                      </p:tavLst>
                                    </p:anim>
                                    <p:anim calcmode="lin" valueType="num">
                                      <p:cBhvr>
                                        <p:cTn id="26" dur="500" fill="hold"/>
                                        <p:tgtEl>
                                          <p:spTgt spid="181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P spid="181253"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360363" y="487363"/>
            <a:ext cx="8153400" cy="1800225"/>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r>
              <a:rPr lang="en-US" altLang="zh-CN" sz="2800">
                <a:solidFill>
                  <a:srgbClr val="3333CC"/>
                </a:solidFill>
                <a:latin typeface="Times New Roman" pitchFamily="-83" charset="0"/>
                <a:ea typeface="宋体" pitchFamily="-83" charset="-122"/>
                <a:cs typeface="宋体" pitchFamily="-83" charset="-122"/>
              </a:rPr>
              <a:t>Then Noah built an altar to the LORD and he took of every clean animal and of every clean bird and offered burnt offerings on the altar.</a:t>
            </a:r>
            <a:r>
              <a:rPr lang="en-US" altLang="zh-CN" sz="2800">
                <a:solidFill>
                  <a:srgbClr val="000099"/>
                </a:solidFill>
                <a:effectLst>
                  <a:outerShdw blurRad="38100" dist="38100" dir="2700000" algn="tl">
                    <a:srgbClr val="000000"/>
                  </a:outerShdw>
                </a:effectLst>
                <a:latin typeface="Times New Roman" pitchFamily="-83" charset="0"/>
                <a:ea typeface="宋体" pitchFamily="-83" charset="-122"/>
                <a:cs typeface="宋体" pitchFamily="-83" charset="-122"/>
              </a:rPr>
              <a:t>	</a:t>
            </a:r>
          </a:p>
          <a:p>
            <a:pPr eaLnBrk="0" hangingPunct="0"/>
            <a:r>
              <a:rPr lang="en-US" altLang="zh-CN" sz="2800">
                <a:solidFill>
                  <a:srgbClr val="000099"/>
                </a:solidFill>
                <a:ea typeface="宋体" pitchFamily="-83" charset="-122"/>
                <a:cs typeface="宋体" pitchFamily="-83" charset="-122"/>
              </a:rPr>
              <a:t>						Genesis 7:20</a:t>
            </a: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5327650" y="1071563"/>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85348" name="Text Box 4"/>
          <p:cNvSpPr txBox="1">
            <a:spLocks noChangeArrowheads="1"/>
          </p:cNvSpPr>
          <p:nvPr/>
        </p:nvSpPr>
        <p:spPr bwMode="auto">
          <a:xfrm>
            <a:off x="2692400" y="1071563"/>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85359" name="Group 15"/>
          <p:cNvGrpSpPr>
            <a:grpSpLocks/>
          </p:cNvGrpSpPr>
          <p:nvPr/>
        </p:nvGrpSpPr>
        <p:grpSpPr bwMode="auto">
          <a:xfrm>
            <a:off x="1077913" y="850900"/>
            <a:ext cx="1216025" cy="1797050"/>
            <a:chOff x="679" y="536"/>
            <a:chExt cx="766" cy="1132"/>
          </a:xfrm>
        </p:grpSpPr>
        <p:sp>
          <p:nvSpPr>
            <p:cNvPr id="185356" name="Text Box 12"/>
            <p:cNvSpPr txBox="1">
              <a:spLocks noChangeArrowheads="1"/>
            </p:cNvSpPr>
            <p:nvPr/>
          </p:nvSpPr>
          <p:spPr bwMode="auto">
            <a:xfrm>
              <a:off x="730" y="1380"/>
              <a:ext cx="672"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HAND</a:t>
              </a:r>
            </a:p>
          </p:txBody>
        </p:sp>
        <p:pic>
          <p:nvPicPr>
            <p:cNvPr id="185358" name="Picture 14" descr="Hand"/>
            <p:cNvPicPr>
              <a:picLocks noChangeAspect="1" noChangeArrowheads="1"/>
            </p:cNvPicPr>
            <p:nvPr/>
          </p:nvPicPr>
          <p:blipFill>
            <a:blip r:embed="rId3"/>
            <a:srcRect/>
            <a:stretch>
              <a:fillRect/>
            </a:stretch>
          </p:blipFill>
          <p:spPr bwMode="auto">
            <a:xfrm>
              <a:off x="679" y="536"/>
              <a:ext cx="766" cy="840"/>
            </a:xfrm>
            <a:prstGeom prst="rect">
              <a:avLst/>
            </a:prstGeom>
            <a:noFill/>
            <a:effectLst>
              <a:outerShdw blurRad="63500" dist="38099" dir="2700000" algn="ctr" rotWithShape="0">
                <a:schemeClr val="tx1">
                  <a:alpha val="74998"/>
                </a:schemeClr>
              </a:outerShdw>
            </a:effectLst>
          </p:spPr>
        </p:pic>
      </p:grpSp>
      <p:grpSp>
        <p:nvGrpSpPr>
          <p:cNvPr id="185361" name="Group 17"/>
          <p:cNvGrpSpPr>
            <a:grpSpLocks/>
          </p:cNvGrpSpPr>
          <p:nvPr/>
        </p:nvGrpSpPr>
        <p:grpSpPr bwMode="auto">
          <a:xfrm>
            <a:off x="3648075" y="955675"/>
            <a:ext cx="1431925" cy="1692275"/>
            <a:chOff x="2298" y="602"/>
            <a:chExt cx="902" cy="1066"/>
          </a:xfrm>
        </p:grpSpPr>
        <p:sp>
          <p:nvSpPr>
            <p:cNvPr id="185350" name="Text Box 6"/>
            <p:cNvSpPr txBox="1">
              <a:spLocks noChangeArrowheads="1"/>
            </p:cNvSpPr>
            <p:nvPr/>
          </p:nvSpPr>
          <p:spPr bwMode="auto">
            <a:xfrm>
              <a:off x="2298" y="1380"/>
              <a:ext cx="902"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LANCE</a:t>
              </a:r>
            </a:p>
          </p:txBody>
        </p:sp>
        <p:pic>
          <p:nvPicPr>
            <p:cNvPr id="185360" name="Picture 16" descr="Lance"/>
            <p:cNvPicPr>
              <a:picLocks noChangeAspect="1" noChangeArrowheads="1"/>
            </p:cNvPicPr>
            <p:nvPr/>
          </p:nvPicPr>
          <p:blipFill>
            <a:blip r:embed="rId4"/>
            <a:srcRect/>
            <a:stretch>
              <a:fillRect/>
            </a:stretch>
          </p:blipFill>
          <p:spPr bwMode="auto">
            <a:xfrm>
              <a:off x="2390" y="602"/>
              <a:ext cx="662" cy="683"/>
            </a:xfrm>
            <a:prstGeom prst="rect">
              <a:avLst/>
            </a:prstGeom>
            <a:noFill/>
            <a:effectLst>
              <a:outerShdw blurRad="63500" dist="38099" dir="2700000" algn="ctr" rotWithShape="0">
                <a:schemeClr val="tx1">
                  <a:alpha val="74998"/>
                </a:schemeClr>
              </a:outerShdw>
            </a:effectLst>
          </p:spPr>
        </p:pic>
      </p:grpSp>
      <p:grpSp>
        <p:nvGrpSpPr>
          <p:cNvPr id="185363" name="Group 19"/>
          <p:cNvGrpSpPr>
            <a:grpSpLocks/>
          </p:cNvGrpSpPr>
          <p:nvPr/>
        </p:nvGrpSpPr>
        <p:grpSpPr bwMode="auto">
          <a:xfrm>
            <a:off x="6129338" y="733425"/>
            <a:ext cx="1379537" cy="1914525"/>
            <a:chOff x="3861" y="462"/>
            <a:chExt cx="869" cy="1206"/>
          </a:xfrm>
        </p:grpSpPr>
        <p:sp>
          <p:nvSpPr>
            <p:cNvPr id="185354" name="Text Box 10"/>
            <p:cNvSpPr txBox="1">
              <a:spLocks noChangeArrowheads="1"/>
            </p:cNvSpPr>
            <p:nvPr/>
          </p:nvSpPr>
          <p:spPr bwMode="auto">
            <a:xfrm>
              <a:off x="4114" y="1380"/>
              <a:ext cx="40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008000"/>
                  </a:solidFill>
                </a:rPr>
                <a:t>ME</a:t>
              </a:r>
            </a:p>
          </p:txBody>
        </p:sp>
        <p:pic>
          <p:nvPicPr>
            <p:cNvPr id="185362" name="Picture 18" descr="Me"/>
            <p:cNvPicPr>
              <a:picLocks noChangeAspect="1" noChangeArrowheads="1"/>
            </p:cNvPicPr>
            <p:nvPr/>
          </p:nvPicPr>
          <p:blipFill>
            <a:blip r:embed="rId5"/>
            <a:srcRect/>
            <a:stretch>
              <a:fillRect/>
            </a:stretch>
          </p:blipFill>
          <p:spPr bwMode="auto">
            <a:xfrm>
              <a:off x="3861" y="462"/>
              <a:ext cx="869" cy="942"/>
            </a:xfrm>
            <a:prstGeom prst="rect">
              <a:avLst/>
            </a:prstGeom>
            <a:noFill/>
            <a:effectLst>
              <a:outerShdw blurRad="63500" dist="38099" dir="2700000" algn="ctr" rotWithShape="0">
                <a:schemeClr val="tx1">
                  <a:alpha val="74998"/>
                </a:schemeClr>
              </a:outerShdw>
            </a:effectLst>
          </p:spPr>
        </p:pic>
      </p:grpSp>
      <p:grpSp>
        <p:nvGrpSpPr>
          <p:cNvPr id="185364" name="Group 20"/>
          <p:cNvGrpSpPr>
            <a:grpSpLocks/>
          </p:cNvGrpSpPr>
          <p:nvPr/>
        </p:nvGrpSpPr>
        <p:grpSpPr bwMode="auto">
          <a:xfrm>
            <a:off x="6122988" y="735013"/>
            <a:ext cx="1379537" cy="1914525"/>
            <a:chOff x="3861" y="462"/>
            <a:chExt cx="869" cy="1206"/>
          </a:xfrm>
        </p:grpSpPr>
        <p:sp>
          <p:nvSpPr>
            <p:cNvPr id="185365" name="Text Box 21"/>
            <p:cNvSpPr txBox="1">
              <a:spLocks noChangeArrowheads="1"/>
            </p:cNvSpPr>
            <p:nvPr/>
          </p:nvSpPr>
          <p:spPr bwMode="auto">
            <a:xfrm>
              <a:off x="4114" y="1380"/>
              <a:ext cx="40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ME</a:t>
              </a:r>
            </a:p>
          </p:txBody>
        </p:sp>
        <p:pic>
          <p:nvPicPr>
            <p:cNvPr id="185366" name="Picture 22" descr="Me"/>
            <p:cNvPicPr>
              <a:picLocks noChangeAspect="1" noChangeArrowheads="1"/>
            </p:cNvPicPr>
            <p:nvPr/>
          </p:nvPicPr>
          <p:blipFill>
            <a:blip r:embed="rId5"/>
            <a:srcRect/>
            <a:stretch>
              <a:fillRect/>
            </a:stretch>
          </p:blipFill>
          <p:spPr bwMode="auto">
            <a:xfrm>
              <a:off x="3861" y="462"/>
              <a:ext cx="869" cy="942"/>
            </a:xfrm>
            <a:prstGeom prst="rect">
              <a:avLst/>
            </a:prstGeom>
            <a:noFill/>
            <a:effectLst>
              <a:outerShdw blurRad="63500" dist="38099" dir="2700000" algn="ctr" rotWithShape="0">
                <a:schemeClr val="tx1">
                  <a:alpha val="74998"/>
                </a:schemeClr>
              </a:outerShdw>
            </a:effectLst>
          </p:spPr>
        </p:pic>
      </p:grpSp>
      <p:sp>
        <p:nvSpPr>
          <p:cNvPr id="185367" name="Text Box 23"/>
          <p:cNvSpPr txBox="1">
            <a:spLocks noChangeArrowheads="1"/>
          </p:cNvSpPr>
          <p:nvPr/>
        </p:nvSpPr>
        <p:spPr bwMode="auto">
          <a:xfrm>
            <a:off x="5487988" y="4084638"/>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85368" name="Text Box 24"/>
          <p:cNvSpPr txBox="1">
            <a:spLocks noChangeArrowheads="1"/>
          </p:cNvSpPr>
          <p:nvPr/>
        </p:nvSpPr>
        <p:spPr bwMode="auto">
          <a:xfrm>
            <a:off x="2852738" y="4084638"/>
            <a:ext cx="4572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grpSp>
        <p:nvGrpSpPr>
          <p:cNvPr id="185376" name="Group 32"/>
          <p:cNvGrpSpPr>
            <a:grpSpLocks/>
          </p:cNvGrpSpPr>
          <p:nvPr/>
        </p:nvGrpSpPr>
        <p:grpSpPr bwMode="auto">
          <a:xfrm>
            <a:off x="3729038" y="3841750"/>
            <a:ext cx="1335087" cy="1836738"/>
            <a:chOff x="2349" y="2420"/>
            <a:chExt cx="841" cy="1157"/>
          </a:xfrm>
        </p:grpSpPr>
        <p:sp>
          <p:nvSpPr>
            <p:cNvPr id="185370" name="Text Box 26"/>
            <p:cNvSpPr txBox="1">
              <a:spLocks noChangeArrowheads="1"/>
            </p:cNvSpPr>
            <p:nvPr/>
          </p:nvSpPr>
          <p:spPr bwMode="auto">
            <a:xfrm>
              <a:off x="2375" y="3289"/>
              <a:ext cx="767"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400" b="1">
                  <a:solidFill>
                    <a:srgbClr val="3333CC"/>
                  </a:solidFill>
                </a:rPr>
                <a:t>SHEEP</a:t>
              </a:r>
            </a:p>
          </p:txBody>
        </p:sp>
        <p:pic>
          <p:nvPicPr>
            <p:cNvPr id="185375" name="Picture 31" descr="Sheep"/>
            <p:cNvPicPr>
              <a:picLocks noChangeAspect="1" noChangeArrowheads="1"/>
            </p:cNvPicPr>
            <p:nvPr/>
          </p:nvPicPr>
          <p:blipFill>
            <a:blip r:embed="rId6"/>
            <a:srcRect/>
            <a:stretch>
              <a:fillRect/>
            </a:stretch>
          </p:blipFill>
          <p:spPr bwMode="auto">
            <a:xfrm>
              <a:off x="2349" y="2420"/>
              <a:ext cx="841" cy="831"/>
            </a:xfrm>
            <a:prstGeom prst="rect">
              <a:avLst/>
            </a:prstGeom>
            <a:noFill/>
            <a:effectLst>
              <a:outerShdw blurRad="63500" dist="38099" dir="2700000" algn="ctr" rotWithShape="0">
                <a:schemeClr val="tx1">
                  <a:alpha val="74998"/>
                </a:schemeClr>
              </a:outerShdw>
            </a:effectLst>
          </p:spPr>
        </p:pic>
      </p:grpSp>
      <p:grpSp>
        <p:nvGrpSpPr>
          <p:cNvPr id="185378" name="Group 34"/>
          <p:cNvGrpSpPr>
            <a:grpSpLocks/>
          </p:cNvGrpSpPr>
          <p:nvPr/>
        </p:nvGrpSpPr>
        <p:grpSpPr bwMode="auto">
          <a:xfrm>
            <a:off x="6032500" y="3640138"/>
            <a:ext cx="2941638" cy="2038350"/>
            <a:chOff x="3800" y="2293"/>
            <a:chExt cx="1853" cy="1284"/>
          </a:xfrm>
        </p:grpSpPr>
        <p:sp>
          <p:nvSpPr>
            <p:cNvPr id="185373" name="Text Box 29"/>
            <p:cNvSpPr txBox="1">
              <a:spLocks noChangeArrowheads="1"/>
            </p:cNvSpPr>
            <p:nvPr/>
          </p:nvSpPr>
          <p:spPr bwMode="auto">
            <a:xfrm>
              <a:off x="3800" y="3289"/>
              <a:ext cx="1853" cy="2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008000"/>
                  </a:solidFill>
                  <a:ea typeface="宋体" pitchFamily="-83" charset="-122"/>
                  <a:cs typeface="宋体" pitchFamily="-83" charset="-122"/>
                </a:rPr>
                <a:t>RIGHTEOUSNESS</a:t>
              </a:r>
            </a:p>
          </p:txBody>
        </p:sp>
        <p:pic>
          <p:nvPicPr>
            <p:cNvPr id="185377" name="Picture 33" descr="Righteousness"/>
            <p:cNvPicPr>
              <a:picLocks noChangeAspect="1" noChangeArrowheads="1"/>
            </p:cNvPicPr>
            <p:nvPr/>
          </p:nvPicPr>
          <p:blipFill>
            <a:blip r:embed="rId7"/>
            <a:srcRect/>
            <a:stretch>
              <a:fillRect/>
            </a:stretch>
          </p:blipFill>
          <p:spPr bwMode="auto">
            <a:xfrm>
              <a:off x="4192" y="2293"/>
              <a:ext cx="864" cy="980"/>
            </a:xfrm>
            <a:prstGeom prst="rect">
              <a:avLst/>
            </a:prstGeom>
            <a:noFill/>
            <a:effectLst>
              <a:outerShdw blurRad="63500" dist="38099" dir="2700000" algn="ctr" rotWithShape="0">
                <a:schemeClr val="tx1">
                  <a:alpha val="74998"/>
                </a:schemeClr>
              </a:outerShdw>
            </a:effectLst>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5359"/>
                                        </p:tgtEl>
                                        <p:attrNameLst>
                                          <p:attrName>style.visibility</p:attrName>
                                        </p:attrNameLst>
                                      </p:cBhvr>
                                      <p:to>
                                        <p:strVal val="visible"/>
                                      </p:to>
                                    </p:set>
                                    <p:anim calcmode="lin" valueType="num">
                                      <p:cBhvr>
                                        <p:cTn id="7" dur="500" fill="hold"/>
                                        <p:tgtEl>
                                          <p:spTgt spid="185359"/>
                                        </p:tgtEl>
                                        <p:attrNameLst>
                                          <p:attrName>ppt_w</p:attrName>
                                        </p:attrNameLst>
                                      </p:cBhvr>
                                      <p:tavLst>
                                        <p:tav tm="0">
                                          <p:val>
                                            <p:fltVal val="0"/>
                                          </p:val>
                                        </p:tav>
                                        <p:tav tm="100000">
                                          <p:val>
                                            <p:strVal val="#ppt_w"/>
                                          </p:val>
                                        </p:tav>
                                      </p:tavLst>
                                    </p:anim>
                                    <p:anim calcmode="lin" valueType="num">
                                      <p:cBhvr>
                                        <p:cTn id="8" dur="500" fill="hold"/>
                                        <p:tgtEl>
                                          <p:spTgt spid="18535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348"/>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nodeType="afterEffect">
                                  <p:stCondLst>
                                    <p:cond delay="0"/>
                                  </p:stCondLst>
                                  <p:childTnLst>
                                    <p:set>
                                      <p:cBhvr>
                                        <p:cTn id="15" dur="1" fill="hold">
                                          <p:stCondLst>
                                            <p:cond delay="0"/>
                                          </p:stCondLst>
                                        </p:cTn>
                                        <p:tgtEl>
                                          <p:spTgt spid="185361"/>
                                        </p:tgtEl>
                                        <p:attrNameLst>
                                          <p:attrName>style.visibility</p:attrName>
                                        </p:attrNameLst>
                                      </p:cBhvr>
                                      <p:to>
                                        <p:strVal val="visible"/>
                                      </p:to>
                                    </p:set>
                                    <p:anim calcmode="lin" valueType="num">
                                      <p:cBhvr>
                                        <p:cTn id="16" dur="500" fill="hold"/>
                                        <p:tgtEl>
                                          <p:spTgt spid="185361"/>
                                        </p:tgtEl>
                                        <p:attrNameLst>
                                          <p:attrName>ppt_w</p:attrName>
                                        </p:attrNameLst>
                                      </p:cBhvr>
                                      <p:tavLst>
                                        <p:tav tm="0">
                                          <p:val>
                                            <p:fltVal val="0"/>
                                          </p:val>
                                        </p:tav>
                                        <p:tav tm="100000">
                                          <p:val>
                                            <p:strVal val="#ppt_w"/>
                                          </p:val>
                                        </p:tav>
                                      </p:tavLst>
                                    </p:anim>
                                    <p:anim calcmode="lin" valueType="num">
                                      <p:cBhvr>
                                        <p:cTn id="17" dur="500" fill="hold"/>
                                        <p:tgtEl>
                                          <p:spTgt spid="18536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5347"/>
                                        </p:tgtEl>
                                        <p:attrNameLst>
                                          <p:attrName>style.visibility</p:attrName>
                                        </p:attrNameLst>
                                      </p:cBhvr>
                                      <p:to>
                                        <p:strVal val="visible"/>
                                      </p:to>
                                    </p:set>
                                  </p:childTnLst>
                                </p:cTn>
                              </p:par>
                            </p:childTnLst>
                          </p:cTn>
                        </p:par>
                        <p:par>
                          <p:cTn id="22" fill="hold">
                            <p:stCondLst>
                              <p:cond delay="0"/>
                            </p:stCondLst>
                            <p:childTnLst>
                              <p:par>
                                <p:cTn id="23" presetID="23" presetClass="entr" presetSubtype="16" fill="hold" nodeType="afterEffect">
                                  <p:stCondLst>
                                    <p:cond delay="0"/>
                                  </p:stCondLst>
                                  <p:childTnLst>
                                    <p:set>
                                      <p:cBhvr>
                                        <p:cTn id="24" dur="1" fill="hold">
                                          <p:stCondLst>
                                            <p:cond delay="0"/>
                                          </p:stCondLst>
                                        </p:cTn>
                                        <p:tgtEl>
                                          <p:spTgt spid="185363"/>
                                        </p:tgtEl>
                                        <p:attrNameLst>
                                          <p:attrName>style.visibility</p:attrName>
                                        </p:attrNameLst>
                                      </p:cBhvr>
                                      <p:to>
                                        <p:strVal val="visible"/>
                                      </p:to>
                                    </p:set>
                                    <p:anim calcmode="lin" valueType="num">
                                      <p:cBhvr>
                                        <p:cTn id="25" dur="500" fill="hold"/>
                                        <p:tgtEl>
                                          <p:spTgt spid="185363"/>
                                        </p:tgtEl>
                                        <p:attrNameLst>
                                          <p:attrName>ppt_w</p:attrName>
                                        </p:attrNameLst>
                                      </p:cBhvr>
                                      <p:tavLst>
                                        <p:tav tm="0">
                                          <p:val>
                                            <p:fltVal val="0"/>
                                          </p:val>
                                        </p:tav>
                                        <p:tav tm="100000">
                                          <p:val>
                                            <p:strVal val="#ppt_w"/>
                                          </p:val>
                                        </p:tav>
                                      </p:tavLst>
                                    </p:anim>
                                    <p:anim calcmode="lin" valueType="num">
                                      <p:cBhvr>
                                        <p:cTn id="26" dur="500" fill="hold"/>
                                        <p:tgtEl>
                                          <p:spTgt spid="18536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53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4.72222E-6 1.98242E-6 L -0.57709 0.43789 " pathEditMode="relative" rAng="0" ptsTypes="AA">
                                      <p:cBhvr>
                                        <p:cTn id="34" dur="500" fill="hold"/>
                                        <p:tgtEl>
                                          <p:spTgt spid="185364"/>
                                        </p:tgtEl>
                                        <p:attrNameLst>
                                          <p:attrName>ppt_x</p:attrName>
                                          <p:attrName>ppt_y</p:attrName>
                                        </p:attrNameLst>
                                      </p:cBhvr>
                                      <p:rCtr x="-289" y="21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5368"/>
                                        </p:tgtEl>
                                        <p:attrNameLst>
                                          <p:attrName>style.visibility</p:attrName>
                                        </p:attrNameLst>
                                      </p:cBhvr>
                                      <p:to>
                                        <p:strVal val="visible"/>
                                      </p:to>
                                    </p:set>
                                  </p:childTnLst>
                                </p:cTn>
                              </p:par>
                            </p:childTnLst>
                          </p:cTn>
                        </p:par>
                        <p:par>
                          <p:cTn id="39" fill="hold">
                            <p:stCondLst>
                              <p:cond delay="0"/>
                            </p:stCondLst>
                            <p:childTnLst>
                              <p:par>
                                <p:cTn id="40" presetID="23" presetClass="entr" presetSubtype="16" fill="hold" nodeType="afterEffect">
                                  <p:stCondLst>
                                    <p:cond delay="0"/>
                                  </p:stCondLst>
                                  <p:childTnLst>
                                    <p:set>
                                      <p:cBhvr>
                                        <p:cTn id="41" dur="1" fill="hold">
                                          <p:stCondLst>
                                            <p:cond delay="0"/>
                                          </p:stCondLst>
                                        </p:cTn>
                                        <p:tgtEl>
                                          <p:spTgt spid="185376"/>
                                        </p:tgtEl>
                                        <p:attrNameLst>
                                          <p:attrName>style.visibility</p:attrName>
                                        </p:attrNameLst>
                                      </p:cBhvr>
                                      <p:to>
                                        <p:strVal val="visible"/>
                                      </p:to>
                                    </p:set>
                                    <p:anim calcmode="lin" valueType="num">
                                      <p:cBhvr>
                                        <p:cTn id="42" dur="500" fill="hold"/>
                                        <p:tgtEl>
                                          <p:spTgt spid="185376"/>
                                        </p:tgtEl>
                                        <p:attrNameLst>
                                          <p:attrName>ppt_w</p:attrName>
                                        </p:attrNameLst>
                                      </p:cBhvr>
                                      <p:tavLst>
                                        <p:tav tm="0">
                                          <p:val>
                                            <p:fltVal val="0"/>
                                          </p:val>
                                        </p:tav>
                                        <p:tav tm="100000">
                                          <p:val>
                                            <p:strVal val="#ppt_w"/>
                                          </p:val>
                                        </p:tav>
                                      </p:tavLst>
                                    </p:anim>
                                    <p:anim calcmode="lin" valueType="num">
                                      <p:cBhvr>
                                        <p:cTn id="43" dur="500" fill="hold"/>
                                        <p:tgtEl>
                                          <p:spTgt spid="185376"/>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5367"/>
                                        </p:tgtEl>
                                        <p:attrNameLst>
                                          <p:attrName>style.visibility</p:attrName>
                                        </p:attrNameLst>
                                      </p:cBhvr>
                                      <p:to>
                                        <p:strVal val="visible"/>
                                      </p:to>
                                    </p:set>
                                  </p:childTnLst>
                                </p:cTn>
                              </p:par>
                            </p:childTnLst>
                          </p:cTn>
                        </p:par>
                        <p:par>
                          <p:cTn id="48" fill="hold">
                            <p:stCondLst>
                              <p:cond delay="0"/>
                            </p:stCondLst>
                            <p:childTnLst>
                              <p:par>
                                <p:cTn id="49" presetID="23" presetClass="entr" presetSubtype="16" fill="hold" nodeType="afterEffect">
                                  <p:stCondLst>
                                    <p:cond delay="0"/>
                                  </p:stCondLst>
                                  <p:childTnLst>
                                    <p:set>
                                      <p:cBhvr>
                                        <p:cTn id="50" dur="1" fill="hold">
                                          <p:stCondLst>
                                            <p:cond delay="0"/>
                                          </p:stCondLst>
                                        </p:cTn>
                                        <p:tgtEl>
                                          <p:spTgt spid="185378"/>
                                        </p:tgtEl>
                                        <p:attrNameLst>
                                          <p:attrName>style.visibility</p:attrName>
                                        </p:attrNameLst>
                                      </p:cBhvr>
                                      <p:to>
                                        <p:strVal val="visible"/>
                                      </p:to>
                                    </p:set>
                                    <p:anim calcmode="lin" valueType="num">
                                      <p:cBhvr>
                                        <p:cTn id="51" dur="500" fill="hold"/>
                                        <p:tgtEl>
                                          <p:spTgt spid="185378"/>
                                        </p:tgtEl>
                                        <p:attrNameLst>
                                          <p:attrName>ppt_w</p:attrName>
                                        </p:attrNameLst>
                                      </p:cBhvr>
                                      <p:tavLst>
                                        <p:tav tm="0">
                                          <p:val>
                                            <p:fltVal val="0"/>
                                          </p:val>
                                        </p:tav>
                                        <p:tav tm="100000">
                                          <p:val>
                                            <p:strVal val="#ppt_w"/>
                                          </p:val>
                                        </p:tav>
                                      </p:tavLst>
                                    </p:anim>
                                    <p:anim calcmode="lin" valueType="num">
                                      <p:cBhvr>
                                        <p:cTn id="52" dur="500" fill="hold"/>
                                        <p:tgtEl>
                                          <p:spTgt spid="185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185348" grpId="0"/>
      <p:bldP spid="185367" grpId="0"/>
      <p:bldP spid="18536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381000" y="304800"/>
            <a:ext cx="8610600" cy="1190625"/>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600">
                <a:solidFill>
                  <a:srgbClr val="3333CC"/>
                </a:solidFill>
                <a:ea typeface="宋体" pitchFamily="-83" charset="-122"/>
                <a:cs typeface="宋体" pitchFamily="-83" charset="-122"/>
              </a:rPr>
              <a:t>Simple pictures were combined to make more complex thoughts</a:t>
            </a:r>
          </a:p>
        </p:txBody>
      </p:sp>
      <p:sp>
        <p:nvSpPr>
          <p:cNvPr id="162819" name="Text Box 3"/>
          <p:cNvSpPr txBox="1">
            <a:spLocks noChangeArrowheads="1"/>
          </p:cNvSpPr>
          <p:nvPr/>
        </p:nvSpPr>
        <p:spPr bwMode="auto">
          <a:xfrm>
            <a:off x="5829300" y="2708275"/>
            <a:ext cx="457200" cy="23780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a:p>
            <a:pPr eaLnBrk="0" hangingPunct="0">
              <a:spcBef>
                <a:spcPct val="50000"/>
              </a:spcBef>
            </a:pPr>
            <a:endParaRPr lang="zh-CN" altLang="en-US" sz="6000" b="1">
              <a:latin typeface="Times New Roman" pitchFamily="-83" charset="0"/>
              <a:ea typeface="宋体" pitchFamily="-83" charset="-122"/>
              <a:cs typeface="宋体" pitchFamily="-83" charset="-122"/>
            </a:endParaRPr>
          </a:p>
        </p:txBody>
      </p:sp>
      <p:sp>
        <p:nvSpPr>
          <p:cNvPr id="162820" name="Text Box 4"/>
          <p:cNvSpPr txBox="1">
            <a:spLocks noChangeArrowheads="1"/>
          </p:cNvSpPr>
          <p:nvPr/>
        </p:nvSpPr>
        <p:spPr bwMode="auto">
          <a:xfrm>
            <a:off x="2786063" y="2708275"/>
            <a:ext cx="5334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6000" b="1">
                <a:latin typeface="Times New Roman" pitchFamily="-83" charset="0"/>
                <a:ea typeface="宋体" pitchFamily="-83" charset="-122"/>
                <a:cs typeface="宋体" pitchFamily="-83" charset="-122"/>
              </a:rPr>
              <a:t>=</a:t>
            </a:r>
          </a:p>
        </p:txBody>
      </p:sp>
      <p:sp>
        <p:nvSpPr>
          <p:cNvPr id="162821" name="Text Box 5"/>
          <p:cNvSpPr txBox="1">
            <a:spLocks noChangeArrowheads="1"/>
          </p:cNvSpPr>
          <p:nvPr/>
        </p:nvSpPr>
        <p:spPr bwMode="auto">
          <a:xfrm>
            <a:off x="1981200" y="1828800"/>
            <a:ext cx="5410200" cy="579438"/>
          </a:xfrm>
          <a:prstGeom prst="rect">
            <a:avLst/>
          </a:prstGeom>
          <a:noFill/>
          <a:ln w="9525">
            <a:noFill/>
            <a:miter lim="800000"/>
            <a:headEnd/>
            <a:tailEnd/>
          </a:ln>
          <a:effectLst>
            <a:outerShdw blurRad="63500" dist="17961" dir="2700000" algn="ctr" rotWithShape="0">
              <a:schemeClr val="tx1">
                <a:alpha val="50000"/>
              </a:schemeClr>
            </a:outerShdw>
          </a:effectLst>
        </p:spPr>
        <p:txBody>
          <a:bodyPr>
            <a:prstTxWarp prst="textNoShape">
              <a:avLst/>
            </a:prstTxWarp>
            <a:spAutoFit/>
          </a:bodyPr>
          <a:lstStyle/>
          <a:p>
            <a:pPr algn="ctr" eaLnBrk="0" hangingPunct="0">
              <a:spcBef>
                <a:spcPct val="50000"/>
              </a:spcBef>
            </a:pPr>
            <a:r>
              <a:rPr lang="en-US" altLang="zh-CN" sz="3200" b="1">
                <a:solidFill>
                  <a:schemeClr val="accent2"/>
                </a:solidFill>
                <a:ea typeface="宋体" pitchFamily="-83" charset="-122"/>
                <a:cs typeface="宋体" pitchFamily="-83" charset="-122"/>
              </a:rPr>
              <a:t>For Example…..</a:t>
            </a:r>
          </a:p>
        </p:txBody>
      </p:sp>
      <p:sp>
        <p:nvSpPr>
          <p:cNvPr id="162822" name="Text Box 6"/>
          <p:cNvSpPr txBox="1">
            <a:spLocks noChangeArrowheads="1"/>
          </p:cNvSpPr>
          <p:nvPr/>
        </p:nvSpPr>
        <p:spPr bwMode="auto">
          <a:xfrm>
            <a:off x="127000" y="4953000"/>
            <a:ext cx="8807450" cy="1066800"/>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3200" b="1">
                <a:solidFill>
                  <a:srgbClr val="008000"/>
                </a:solidFill>
                <a:ea typeface="宋体" pitchFamily="-83" charset="-122"/>
                <a:cs typeface="宋体" pitchFamily="-83" charset="-122"/>
              </a:rPr>
              <a:t>The family“</a:t>
            </a:r>
            <a:r>
              <a:rPr lang="en-US" altLang="zh-CN" sz="3200" b="1" i="1">
                <a:solidFill>
                  <a:srgbClr val="008000"/>
                </a:solidFill>
                <a:ea typeface="宋体" pitchFamily="-83" charset="-122"/>
                <a:cs typeface="宋体" pitchFamily="-83" charset="-122"/>
              </a:rPr>
              <a:t>mouth man</a:t>
            </a:r>
            <a:r>
              <a:rPr lang="en-US" altLang="zh-CN" sz="3200" b="1">
                <a:solidFill>
                  <a:srgbClr val="008000"/>
                </a:solidFill>
                <a:ea typeface="宋体" pitchFamily="-83" charset="-122"/>
                <a:cs typeface="宋体" pitchFamily="-83" charset="-122"/>
              </a:rPr>
              <a:t>” or “</a:t>
            </a:r>
            <a:r>
              <a:rPr lang="en-US" altLang="zh-CN" sz="3200" b="1" i="1">
                <a:solidFill>
                  <a:srgbClr val="008000"/>
                </a:solidFill>
                <a:ea typeface="宋体" pitchFamily="-83" charset="-122"/>
                <a:cs typeface="宋体" pitchFamily="-83" charset="-122"/>
              </a:rPr>
              <a:t>spokes person</a:t>
            </a:r>
            <a:r>
              <a:rPr lang="en-US" altLang="zh-CN" sz="3200" b="1">
                <a:solidFill>
                  <a:srgbClr val="008000"/>
                </a:solidFill>
                <a:ea typeface="宋体" pitchFamily="-83" charset="-122"/>
                <a:cs typeface="宋体" pitchFamily="-83" charset="-122"/>
              </a:rPr>
              <a:t>” was usually the oldest son or brother.</a:t>
            </a:r>
          </a:p>
        </p:txBody>
      </p:sp>
      <p:grpSp>
        <p:nvGrpSpPr>
          <p:cNvPr id="162823" name="Group 7"/>
          <p:cNvGrpSpPr>
            <a:grpSpLocks/>
          </p:cNvGrpSpPr>
          <p:nvPr/>
        </p:nvGrpSpPr>
        <p:grpSpPr bwMode="auto">
          <a:xfrm>
            <a:off x="615950" y="2605088"/>
            <a:ext cx="1995488" cy="2111375"/>
            <a:chOff x="388" y="1641"/>
            <a:chExt cx="1257" cy="1330"/>
          </a:xfrm>
        </p:grpSpPr>
        <p:sp>
          <p:nvSpPr>
            <p:cNvPr id="162824" name="Text Box 8"/>
            <p:cNvSpPr txBox="1">
              <a:spLocks noChangeArrowheads="1"/>
            </p:cNvSpPr>
            <p:nvPr/>
          </p:nvSpPr>
          <p:spPr bwMode="auto">
            <a:xfrm>
              <a:off x="388" y="2453"/>
              <a:ext cx="1257" cy="518"/>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OLDER BROTHER</a:t>
              </a:r>
            </a:p>
          </p:txBody>
        </p:sp>
        <p:pic>
          <p:nvPicPr>
            <p:cNvPr id="162825" name="Picture 9" descr="Older brother 1 copy"/>
            <p:cNvPicPr>
              <a:picLocks noChangeAspect="1" noChangeArrowheads="1"/>
            </p:cNvPicPr>
            <p:nvPr/>
          </p:nvPicPr>
          <p:blipFill>
            <a:blip r:embed="rId3"/>
            <a:srcRect/>
            <a:stretch>
              <a:fillRect/>
            </a:stretch>
          </p:blipFill>
          <p:spPr bwMode="auto">
            <a:xfrm>
              <a:off x="689" y="1641"/>
              <a:ext cx="768" cy="774"/>
            </a:xfrm>
            <a:prstGeom prst="rect">
              <a:avLst/>
            </a:prstGeom>
            <a:noFill/>
            <a:effectLst>
              <a:outerShdw blurRad="63500" dist="38099" dir="2700000" algn="ctr" rotWithShape="0">
                <a:schemeClr val="tx1">
                  <a:alpha val="74998"/>
                </a:schemeClr>
              </a:outerShdw>
            </a:effectLst>
          </p:spPr>
        </p:pic>
      </p:grpSp>
      <p:grpSp>
        <p:nvGrpSpPr>
          <p:cNvPr id="162826" name="Group 10"/>
          <p:cNvGrpSpPr>
            <a:grpSpLocks/>
          </p:cNvGrpSpPr>
          <p:nvPr/>
        </p:nvGrpSpPr>
        <p:grpSpPr bwMode="auto">
          <a:xfrm>
            <a:off x="6410325" y="2565400"/>
            <a:ext cx="1446213" cy="1871663"/>
            <a:chOff x="3061" y="1357"/>
            <a:chExt cx="911" cy="1179"/>
          </a:xfrm>
        </p:grpSpPr>
        <p:sp>
          <p:nvSpPr>
            <p:cNvPr id="162827" name="Text Box 11"/>
            <p:cNvSpPr txBox="1">
              <a:spLocks noChangeArrowheads="1"/>
            </p:cNvSpPr>
            <p:nvPr/>
          </p:nvSpPr>
          <p:spPr bwMode="auto">
            <a:xfrm>
              <a:off x="3072" y="2248"/>
              <a:ext cx="900" cy="288"/>
            </a:xfrm>
            <a:prstGeom prst="rect">
              <a:avLst/>
            </a:prstGeom>
            <a:noFill/>
            <a:ln w="9525">
              <a:noFill/>
              <a:miter lim="800000"/>
              <a:headEnd/>
              <a:tailEnd/>
            </a:ln>
            <a:effectLst>
              <a:outerShdw blurRad="63500" dist="29783" dir="1514402" algn="ctr" rotWithShape="0">
                <a:schemeClr val="tx1">
                  <a:alpha val="74998"/>
                </a:schemeClr>
              </a:outerShdw>
            </a:effectLst>
          </p:spPr>
          <p:txBody>
            <a:bodyPr lIns="92075" tIns="46038" rIns="92075" bIns="46038">
              <a:prstTxWarp prst="textNoShape">
                <a:avLst/>
              </a:prstTxWarp>
              <a:spAutoFit/>
            </a:bodyPr>
            <a:lstStyle/>
            <a:p>
              <a:pPr algn="ctr" eaLnBrk="0" hangingPunct="0">
                <a:spcBef>
                  <a:spcPct val="50000"/>
                </a:spcBef>
              </a:pPr>
              <a:r>
                <a:rPr lang="en-US" altLang="zh-CN" sz="2400" b="1">
                  <a:solidFill>
                    <a:srgbClr val="3333CC"/>
                  </a:solidFill>
                  <a:ea typeface="宋体" pitchFamily="-83" charset="-122"/>
                  <a:cs typeface="宋体" pitchFamily="-83" charset="-122"/>
                </a:rPr>
                <a:t>MOUTH</a:t>
              </a:r>
            </a:p>
          </p:txBody>
        </p:sp>
        <p:pic>
          <p:nvPicPr>
            <p:cNvPr id="162828" name="Picture 12" descr="Mouth copy"/>
            <p:cNvPicPr>
              <a:picLocks noChangeAspect="1" noChangeArrowheads="1"/>
            </p:cNvPicPr>
            <p:nvPr/>
          </p:nvPicPr>
          <p:blipFill>
            <a:blip r:embed="rId4"/>
            <a:srcRect/>
            <a:stretch>
              <a:fillRect/>
            </a:stretch>
          </p:blipFill>
          <p:spPr bwMode="auto">
            <a:xfrm>
              <a:off x="3061" y="1357"/>
              <a:ext cx="906" cy="708"/>
            </a:xfrm>
            <a:prstGeom prst="rect">
              <a:avLst/>
            </a:prstGeom>
            <a:noFill/>
            <a:effectLst>
              <a:outerShdw blurRad="63500" dist="38099" dir="2700000" algn="ctr" rotWithShape="0">
                <a:schemeClr val="tx1">
                  <a:alpha val="74998"/>
                </a:schemeClr>
              </a:outerShdw>
            </a:effectLst>
          </p:spPr>
        </p:pic>
      </p:grpSp>
      <p:grpSp>
        <p:nvGrpSpPr>
          <p:cNvPr id="162829" name="Group 13"/>
          <p:cNvGrpSpPr>
            <a:grpSpLocks/>
          </p:cNvGrpSpPr>
          <p:nvPr/>
        </p:nvGrpSpPr>
        <p:grpSpPr bwMode="auto">
          <a:xfrm>
            <a:off x="3786188" y="2693988"/>
            <a:ext cx="1535112" cy="1704975"/>
            <a:chOff x="3139" y="1884"/>
            <a:chExt cx="967" cy="1074"/>
          </a:xfrm>
        </p:grpSpPr>
        <p:pic>
          <p:nvPicPr>
            <p:cNvPr id="162830" name="Picture 14" descr="Man"/>
            <p:cNvPicPr>
              <a:picLocks noChangeAspect="1" noChangeArrowheads="1"/>
            </p:cNvPicPr>
            <p:nvPr/>
          </p:nvPicPr>
          <p:blipFill>
            <a:blip r:embed="rId5"/>
            <a:srcRect/>
            <a:stretch>
              <a:fillRect/>
            </a:stretch>
          </p:blipFill>
          <p:spPr bwMode="auto">
            <a:xfrm>
              <a:off x="3139" y="1884"/>
              <a:ext cx="967" cy="830"/>
            </a:xfrm>
            <a:prstGeom prst="rect">
              <a:avLst/>
            </a:prstGeom>
            <a:noFill/>
            <a:effectLst>
              <a:outerShdw blurRad="63500" dist="38099" dir="2700000" algn="ctr" rotWithShape="0">
                <a:schemeClr val="tx1">
                  <a:alpha val="74998"/>
                </a:schemeClr>
              </a:outerShdw>
            </a:effectLst>
          </p:spPr>
        </p:pic>
        <p:sp>
          <p:nvSpPr>
            <p:cNvPr id="162831" name="Text Box 15"/>
            <p:cNvSpPr txBox="1">
              <a:spLocks noChangeArrowheads="1"/>
            </p:cNvSpPr>
            <p:nvPr/>
          </p:nvSpPr>
          <p:spPr bwMode="auto">
            <a:xfrm>
              <a:off x="3287" y="2670"/>
              <a:ext cx="554" cy="288"/>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r>
                <a:rPr lang="en-US" sz="2400" b="1">
                  <a:solidFill>
                    <a:srgbClr val="3333CC"/>
                  </a:solidFill>
                </a:rPr>
                <a:t>MAN</a:t>
              </a:r>
            </a:p>
          </p:txBody>
        </p:sp>
      </p:gr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7396" name="Picture 4" descr="China Map"/>
          <p:cNvPicPr>
            <a:picLocks noChangeAspect="1" noChangeArrowheads="1"/>
          </p:cNvPicPr>
          <p:nvPr/>
        </p:nvPicPr>
        <p:blipFill>
          <a:blip r:embed="rId3"/>
          <a:srcRect/>
          <a:stretch>
            <a:fillRect/>
          </a:stretch>
        </p:blipFill>
        <p:spPr bwMode="auto">
          <a:xfrm>
            <a:off x="574675" y="1879600"/>
            <a:ext cx="3830638" cy="3602038"/>
          </a:xfrm>
          <a:prstGeom prst="rect">
            <a:avLst/>
          </a:prstGeom>
          <a:noFill/>
          <a:effectLst>
            <a:outerShdw blurRad="63500" dist="38099" dir="2700000" algn="ctr" rotWithShape="0">
              <a:schemeClr val="tx1">
                <a:alpha val="74998"/>
              </a:schemeClr>
            </a:outerShdw>
          </a:effectLst>
        </p:spPr>
      </p:pic>
      <p:pic>
        <p:nvPicPr>
          <p:cNvPr id="187398" name="Picture 6" descr="United States 2"/>
          <p:cNvPicPr>
            <a:picLocks noChangeAspect="1" noChangeArrowheads="1"/>
          </p:cNvPicPr>
          <p:nvPr/>
        </p:nvPicPr>
        <p:blipFill>
          <a:blip r:embed="rId4"/>
          <a:srcRect/>
          <a:stretch>
            <a:fillRect/>
          </a:stretch>
        </p:blipFill>
        <p:spPr bwMode="auto">
          <a:xfrm>
            <a:off x="5019675" y="2295525"/>
            <a:ext cx="3940175" cy="2955925"/>
          </a:xfrm>
          <a:prstGeom prst="rect">
            <a:avLst/>
          </a:prstGeom>
          <a:noFill/>
          <a:effectLst>
            <a:outerShdw blurRad="63500" dist="38099" dir="2700000" algn="ctr" rotWithShape="0">
              <a:schemeClr val="tx1">
                <a:alpha val="74998"/>
              </a:schemeClr>
            </a:outerShdw>
          </a:effectLst>
        </p:spPr>
      </p:pic>
      <p:sp>
        <p:nvSpPr>
          <p:cNvPr id="187399" name="Text Box 7"/>
          <p:cNvSpPr txBox="1">
            <a:spLocks noChangeArrowheads="1"/>
          </p:cNvSpPr>
          <p:nvPr/>
        </p:nvSpPr>
        <p:spPr bwMode="auto">
          <a:xfrm>
            <a:off x="139700" y="250825"/>
            <a:ext cx="4905375" cy="1800225"/>
          </a:xfrm>
          <a:prstGeom prst="rect">
            <a:avLst/>
          </a:prstGeom>
          <a:noFill/>
          <a:ln w="57150">
            <a:noFill/>
            <a:miter lim="800000"/>
            <a:headEnd/>
            <a:tailEnd/>
          </a:ln>
          <a:effectLst>
            <a:outerShdw blurRad="63500" dist="17961" dir="2700000" algn="ctr" rotWithShape="0">
              <a:schemeClr val="tx1">
                <a:alpha val="74998"/>
              </a:schemeClr>
            </a:outerShdw>
          </a:effectLst>
        </p:spPr>
        <p:txBody>
          <a:bodyPr lIns="92075" tIns="46038" rIns="92075" bIns="46038">
            <a:prstTxWarp prst="textNoShape">
              <a:avLst/>
            </a:prstTxWarp>
            <a:spAutoFit/>
          </a:bodyPr>
          <a:lstStyle/>
          <a:p>
            <a:pPr algn="ctr"/>
            <a:r>
              <a:rPr lang="en-US" sz="2800">
                <a:solidFill>
                  <a:srgbClr val="3333CC"/>
                </a:solidFill>
              </a:rPr>
              <a:t>Stories of the Bible were know 4500 years ago in China but have long been forgotten…</a:t>
            </a:r>
          </a:p>
        </p:txBody>
      </p:sp>
      <p:sp>
        <p:nvSpPr>
          <p:cNvPr id="187400" name="Text Box 8"/>
          <p:cNvSpPr txBox="1">
            <a:spLocks noChangeArrowheads="1"/>
          </p:cNvSpPr>
          <p:nvPr/>
        </p:nvSpPr>
        <p:spPr bwMode="auto">
          <a:xfrm>
            <a:off x="5276850" y="677863"/>
            <a:ext cx="3627438" cy="946150"/>
          </a:xfrm>
          <a:prstGeom prst="rect">
            <a:avLst/>
          </a:prstGeom>
          <a:noFill/>
          <a:ln w="57150">
            <a:noFill/>
            <a:miter lim="800000"/>
            <a:headEnd/>
            <a:tailEnd/>
          </a:ln>
          <a:effectLst>
            <a:outerShdw blurRad="63500" dist="17961"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800">
                <a:solidFill>
                  <a:srgbClr val="008000"/>
                </a:solidFill>
              </a:rPr>
              <a:t>Will they be forgotten </a:t>
            </a:r>
          </a:p>
          <a:p>
            <a:pPr algn="ctr"/>
            <a:r>
              <a:rPr lang="en-US" sz="2800">
                <a:solidFill>
                  <a:srgbClr val="008000"/>
                </a:solidFill>
              </a:rPr>
              <a:t>elsewhere?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7399"/>
                                        </p:tgtEl>
                                        <p:attrNameLst>
                                          <p:attrName>style.visibility</p:attrName>
                                        </p:attrNameLst>
                                      </p:cBhvr>
                                      <p:to>
                                        <p:strVal val="visible"/>
                                      </p:to>
                                    </p:set>
                                    <p:animEffect transition="in" filter="barn(outVertical)">
                                      <p:cBhvr>
                                        <p:cTn id="7" dur="500"/>
                                        <p:tgtEl>
                                          <p:spTgt spid="1873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7396"/>
                                        </p:tgtEl>
                                        <p:attrNameLst>
                                          <p:attrName>style.visibility</p:attrName>
                                        </p:attrNameLst>
                                      </p:cBhvr>
                                      <p:to>
                                        <p:strVal val="visible"/>
                                      </p:to>
                                    </p:set>
                                    <p:animEffect transition="in" filter="fade">
                                      <p:cBhvr>
                                        <p:cTn id="11" dur="2000"/>
                                        <p:tgtEl>
                                          <p:spTgt spid="18739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87400"/>
                                        </p:tgtEl>
                                        <p:attrNameLst>
                                          <p:attrName>style.visibility</p:attrName>
                                        </p:attrNameLst>
                                      </p:cBhvr>
                                      <p:to>
                                        <p:strVal val="visible"/>
                                      </p:to>
                                    </p:set>
                                    <p:animEffect transition="in" filter="barn(outVertical)">
                                      <p:cBhvr>
                                        <p:cTn id="16" dur="500"/>
                                        <p:tgtEl>
                                          <p:spTgt spid="18740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7398"/>
                                        </p:tgtEl>
                                        <p:attrNameLst>
                                          <p:attrName>style.visibility</p:attrName>
                                        </p:attrNameLst>
                                      </p:cBhvr>
                                      <p:to>
                                        <p:strVal val="visible"/>
                                      </p:to>
                                    </p:set>
                                    <p:animEffect transition="in" filter="fade">
                                      <p:cBhvr>
                                        <p:cTn id="20" dur="2000"/>
                                        <p:tgtEl>
                                          <p:spTgt spid="18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p:bldP spid="187400"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zh-CN" altLang="en-US">
              <a:ea typeface="宋体" pitchFamily="-83" charset="-122"/>
              <a:cs typeface="宋体" pitchFamily="-83" charset="-122"/>
            </a:endParaRPr>
          </a:p>
        </p:txBody>
      </p:sp>
      <p:sp>
        <p:nvSpPr>
          <p:cNvPr id="78851" name="Rectangle 3"/>
          <p:cNvSpPr>
            <a:spLocks noGrp="1" noChangeArrowheads="1" noTextEdit="1"/>
          </p:cNvSpPr>
          <p:nvPr>
            <p:ph type="clipArt" sz="half" idx="1"/>
          </p:nvPr>
        </p:nvSpPr>
        <p:spPr>
          <a:xfrm>
            <a:off x="0" y="0"/>
            <a:ext cx="9144000" cy="6858000"/>
          </a:xfrm>
          <a:solidFill>
            <a:schemeClr val="tx1"/>
          </a:solidFill>
        </p:spPr>
      </p:sp>
      <p:sp>
        <p:nvSpPr>
          <p:cNvPr id="78852" name="Rectangle 4"/>
          <p:cNvSpPr>
            <a:spLocks noGrp="1" noChangeArrowheads="1"/>
          </p:cNvSpPr>
          <p:nvPr>
            <p:ph type="body" sz="half" idx="2"/>
          </p:nvPr>
        </p:nvSpPr>
        <p:spPr>
          <a:xfrm>
            <a:off x="4652963" y="1600200"/>
            <a:ext cx="4033837" cy="4525963"/>
          </a:xfrm>
        </p:spPr>
        <p:txBody>
          <a:bodyPr/>
          <a:lstStyle/>
          <a:p>
            <a:endParaRPr lang="zh-CN" altLang="en-US" sz="2800">
              <a:ea typeface="宋体" pitchFamily="-83" charset="-122"/>
              <a:cs typeface="宋体" pitchFamily="-83" charset="-122"/>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838200" y="152400"/>
            <a:ext cx="7772400" cy="1622425"/>
          </a:xfrm>
          <a:noFill/>
          <a:effectLst>
            <a:outerShdw blurRad="63500" dist="29783" dir="1514402" algn="ctr" rotWithShape="0">
              <a:schemeClr val="tx1">
                <a:alpha val="74998"/>
              </a:schemeClr>
            </a:outerShdw>
          </a:effectLst>
        </p:spPr>
        <p:txBody>
          <a:bodyPr/>
          <a:lstStyle/>
          <a:p>
            <a:r>
              <a:rPr lang="en-US" altLang="zh-CN" sz="3600">
                <a:solidFill>
                  <a:srgbClr val="FF0033"/>
                </a:solidFill>
                <a:ea typeface="宋体" pitchFamily="-83" charset="-122"/>
                <a:cs typeface="宋体" pitchFamily="-83" charset="-122"/>
              </a:rPr>
              <a:t>Long before Buddha, the Chinese people worshipped the same God described in the Bible!</a:t>
            </a:r>
          </a:p>
        </p:txBody>
      </p:sp>
      <p:sp>
        <p:nvSpPr>
          <p:cNvPr id="39939" name="Text Box 1027"/>
          <p:cNvSpPr txBox="1">
            <a:spLocks noChangeArrowheads="1"/>
          </p:cNvSpPr>
          <p:nvPr/>
        </p:nvSpPr>
        <p:spPr bwMode="auto">
          <a:xfrm>
            <a:off x="1066800" y="1905000"/>
            <a:ext cx="7315200" cy="946150"/>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algn="ctr" eaLnBrk="0" hangingPunct="0">
              <a:spcBef>
                <a:spcPct val="50000"/>
              </a:spcBef>
            </a:pPr>
            <a:r>
              <a:rPr lang="en-US" altLang="zh-CN" sz="2800" b="1">
                <a:solidFill>
                  <a:srgbClr val="3333CC"/>
                </a:solidFill>
                <a:ea typeface="宋体" pitchFamily="-83" charset="-122"/>
                <a:cs typeface="宋体" pitchFamily="-83" charset="-122"/>
              </a:rPr>
              <a:t>The Proof is in the Ancient Chinese Characters</a:t>
            </a:r>
          </a:p>
        </p:txBody>
      </p:sp>
      <p:sp>
        <p:nvSpPr>
          <p:cNvPr id="39940" name="Line 1028"/>
          <p:cNvSpPr>
            <a:spLocks noChangeShapeType="1"/>
          </p:cNvSpPr>
          <p:nvPr/>
        </p:nvSpPr>
        <p:spPr bwMode="auto">
          <a:xfrm>
            <a:off x="1066800" y="3505200"/>
            <a:ext cx="7239000" cy="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39942" name="Line 1030"/>
          <p:cNvSpPr>
            <a:spLocks noChangeShapeType="1"/>
          </p:cNvSpPr>
          <p:nvPr/>
        </p:nvSpPr>
        <p:spPr bwMode="auto">
          <a:xfrm>
            <a:off x="82296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43" name="Line 1031"/>
          <p:cNvSpPr>
            <a:spLocks noChangeShapeType="1"/>
          </p:cNvSpPr>
          <p:nvPr/>
        </p:nvSpPr>
        <p:spPr bwMode="auto">
          <a:xfrm>
            <a:off x="61722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44" name="Text Box 1032"/>
          <p:cNvSpPr txBox="1">
            <a:spLocks noChangeArrowheads="1"/>
          </p:cNvSpPr>
          <p:nvPr/>
        </p:nvSpPr>
        <p:spPr bwMode="auto">
          <a:xfrm>
            <a:off x="5715000" y="2971800"/>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30 </a:t>
            </a:r>
            <a:r>
              <a:rPr lang="en-US" altLang="zh-CN" sz="2000" b="1">
                <a:latin typeface="Impact" pitchFamily="-83" charset="0"/>
                <a:ea typeface="宋体" pitchFamily="-83" charset="-122"/>
                <a:cs typeface="宋体" pitchFamily="-83" charset="-122"/>
              </a:rPr>
              <a:t>A.D.</a:t>
            </a:r>
          </a:p>
        </p:txBody>
      </p:sp>
      <p:sp>
        <p:nvSpPr>
          <p:cNvPr id="39945" name="Text Box 1033"/>
          <p:cNvSpPr txBox="1">
            <a:spLocks noChangeArrowheads="1"/>
          </p:cNvSpPr>
          <p:nvPr/>
        </p:nvSpPr>
        <p:spPr bwMode="auto">
          <a:xfrm>
            <a:off x="7848600" y="3733800"/>
            <a:ext cx="838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Today</a:t>
            </a:r>
          </a:p>
        </p:txBody>
      </p:sp>
      <p:sp>
        <p:nvSpPr>
          <p:cNvPr id="39946" name="Text Box 1034"/>
          <p:cNvSpPr txBox="1">
            <a:spLocks noChangeArrowheads="1"/>
          </p:cNvSpPr>
          <p:nvPr/>
        </p:nvSpPr>
        <p:spPr bwMode="auto">
          <a:xfrm>
            <a:off x="5562600" y="3657600"/>
            <a:ext cx="1600200" cy="7016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Death of Jesus</a:t>
            </a:r>
          </a:p>
        </p:txBody>
      </p:sp>
      <p:sp>
        <p:nvSpPr>
          <p:cNvPr id="39947" name="Line 1035"/>
          <p:cNvSpPr>
            <a:spLocks noChangeShapeType="1"/>
          </p:cNvSpPr>
          <p:nvPr/>
        </p:nvSpPr>
        <p:spPr bwMode="auto">
          <a:xfrm>
            <a:off x="51816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48" name="Text Box 1036"/>
          <p:cNvSpPr txBox="1">
            <a:spLocks noChangeArrowheads="1"/>
          </p:cNvSpPr>
          <p:nvPr/>
        </p:nvSpPr>
        <p:spPr bwMode="auto">
          <a:xfrm>
            <a:off x="4495800" y="3657600"/>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Buddha</a:t>
            </a:r>
          </a:p>
        </p:txBody>
      </p:sp>
      <p:sp>
        <p:nvSpPr>
          <p:cNvPr id="39949" name="Text Box 1037"/>
          <p:cNvSpPr txBox="1">
            <a:spLocks noChangeArrowheads="1"/>
          </p:cNvSpPr>
          <p:nvPr/>
        </p:nvSpPr>
        <p:spPr bwMode="auto">
          <a:xfrm>
            <a:off x="4495800" y="2971800"/>
            <a:ext cx="1219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600 </a:t>
            </a:r>
            <a:r>
              <a:rPr lang="en-US" altLang="zh-CN" sz="2000" b="1">
                <a:latin typeface="Impact" pitchFamily="-83" charset="0"/>
                <a:ea typeface="宋体" pitchFamily="-83" charset="-122"/>
                <a:cs typeface="宋体" pitchFamily="-83" charset="-122"/>
              </a:rPr>
              <a:t>B.C.</a:t>
            </a:r>
          </a:p>
        </p:txBody>
      </p:sp>
      <p:sp>
        <p:nvSpPr>
          <p:cNvPr id="39950" name="Line 1038"/>
          <p:cNvSpPr>
            <a:spLocks noChangeShapeType="1"/>
          </p:cNvSpPr>
          <p:nvPr/>
        </p:nvSpPr>
        <p:spPr bwMode="auto">
          <a:xfrm>
            <a:off x="15240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951" name="Text Box 1039"/>
          <p:cNvSpPr txBox="1">
            <a:spLocks noChangeArrowheads="1"/>
          </p:cNvSpPr>
          <p:nvPr/>
        </p:nvSpPr>
        <p:spPr bwMode="auto">
          <a:xfrm>
            <a:off x="1143000" y="3048000"/>
            <a:ext cx="11430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2500 </a:t>
            </a:r>
            <a:r>
              <a:rPr lang="en-US" altLang="zh-CN" sz="2000" b="1">
                <a:latin typeface="Impact" pitchFamily="-83" charset="0"/>
                <a:ea typeface="宋体" pitchFamily="-83" charset="-122"/>
                <a:cs typeface="宋体" pitchFamily="-83" charset="-122"/>
              </a:rPr>
              <a:t>B.C.</a:t>
            </a:r>
          </a:p>
        </p:txBody>
      </p:sp>
      <p:sp>
        <p:nvSpPr>
          <p:cNvPr id="39952" name="Text Box 1040"/>
          <p:cNvSpPr txBox="1">
            <a:spLocks noChangeArrowheads="1"/>
          </p:cNvSpPr>
          <p:nvPr/>
        </p:nvSpPr>
        <p:spPr bwMode="auto">
          <a:xfrm>
            <a:off x="838200" y="3657600"/>
            <a:ext cx="1828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Chinese language first written</a:t>
            </a:r>
          </a:p>
        </p:txBody>
      </p:sp>
      <p:sp>
        <p:nvSpPr>
          <p:cNvPr id="39956" name="Text Box 1044"/>
          <p:cNvSpPr txBox="1">
            <a:spLocks noChangeArrowheads="1"/>
          </p:cNvSpPr>
          <p:nvPr/>
        </p:nvSpPr>
        <p:spPr bwMode="auto">
          <a:xfrm>
            <a:off x="2743200" y="3802063"/>
            <a:ext cx="1143000" cy="1368425"/>
          </a:xfrm>
          <a:prstGeom prst="rect">
            <a:avLst/>
          </a:prstGeom>
          <a:noFill/>
          <a:ln w="57150">
            <a:solidFill>
              <a:srgbClr val="3333CC"/>
            </a:solid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2000" b="1">
                <a:solidFill>
                  <a:schemeClr val="tx2"/>
                </a:solidFill>
                <a:latin typeface="Impact" pitchFamily="-83" charset="0"/>
                <a:ea typeface="宋体" pitchFamily="-83" charset="-122"/>
                <a:cs typeface="宋体" pitchFamily="-83" charset="-122"/>
              </a:rPr>
              <a:t>First five books of Bible written</a:t>
            </a:r>
          </a:p>
        </p:txBody>
      </p:sp>
      <p:sp>
        <p:nvSpPr>
          <p:cNvPr id="39957" name="Line 1045"/>
          <p:cNvSpPr>
            <a:spLocks noChangeShapeType="1"/>
          </p:cNvSpPr>
          <p:nvPr/>
        </p:nvSpPr>
        <p:spPr bwMode="auto">
          <a:xfrm>
            <a:off x="3505200" y="3505200"/>
            <a:ext cx="0" cy="152400"/>
          </a:xfrm>
          <a:prstGeom prst="line">
            <a:avLst/>
          </a:prstGeom>
          <a:noFill/>
          <a:ln w="57150">
            <a:solidFill>
              <a:schemeClr val="tx1"/>
            </a:solidFill>
            <a:round/>
            <a:headEnd/>
            <a:tailEnd/>
          </a:ln>
          <a:effectLst/>
        </p:spPr>
        <p:txBody>
          <a:bodyPr lIns="92075" tIns="46038" rIns="92075" bIns="46038" anchor="ctr">
            <a:prstTxWarp prst="textNoShape">
              <a:avLst/>
            </a:prstTxWarp>
          </a:bodyPr>
          <a:lstStyle/>
          <a:p>
            <a:endParaRPr lang="en-US"/>
          </a:p>
        </p:txBody>
      </p:sp>
      <p:sp>
        <p:nvSpPr>
          <p:cNvPr id="39958" name="Text Box 1046"/>
          <p:cNvSpPr txBox="1">
            <a:spLocks noChangeArrowheads="1"/>
          </p:cNvSpPr>
          <p:nvPr/>
        </p:nvSpPr>
        <p:spPr bwMode="auto">
          <a:xfrm>
            <a:off x="2971800" y="3048000"/>
            <a:ext cx="1295400" cy="396875"/>
          </a:xfrm>
          <a:prstGeom prst="rect">
            <a:avLst/>
          </a:prstGeom>
          <a:noFill/>
          <a:ln w="57150">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2000" b="1">
                <a:solidFill>
                  <a:schemeClr val="tx2"/>
                </a:solidFill>
                <a:latin typeface="Impact" pitchFamily="-83" charset="0"/>
                <a:ea typeface="宋体" pitchFamily="-83" charset="-122"/>
                <a:cs typeface="宋体" pitchFamily="-83" charset="-122"/>
              </a:rPr>
              <a:t>1400 </a:t>
            </a:r>
            <a:r>
              <a:rPr lang="en-US" altLang="zh-CN" sz="2000" b="1">
                <a:solidFill>
                  <a:schemeClr val="tx2"/>
                </a:solidFill>
                <a:latin typeface="Impact" pitchFamily="-83" charset="0"/>
                <a:ea typeface="宋体" pitchFamily="-83" charset="-122"/>
                <a:cs typeface="宋体" pitchFamily="-83" charset="-122"/>
              </a:rPr>
              <a:t>B.C.</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 calcmode="lin" valueType="num">
                                      <p:cBhvr>
                                        <p:cTn id="7" dur="500" fill="hold"/>
                                        <p:tgtEl>
                                          <p:spTgt spid="39956"/>
                                        </p:tgtEl>
                                        <p:attrNameLst>
                                          <p:attrName>ppt_w</p:attrName>
                                        </p:attrNameLst>
                                      </p:cBhvr>
                                      <p:tavLst>
                                        <p:tav tm="0">
                                          <p:val>
                                            <p:fltVal val="0"/>
                                          </p:val>
                                        </p:tav>
                                        <p:tav tm="100000">
                                          <p:val>
                                            <p:strVal val="#ppt_w"/>
                                          </p:val>
                                        </p:tav>
                                      </p:tavLst>
                                    </p:anim>
                                    <p:anim calcmode="lin" valueType="num">
                                      <p:cBhvr>
                                        <p:cTn id="8" dur="500" fill="hold"/>
                                        <p:tgtEl>
                                          <p:spTgt spid="399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animBg="1"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1076" name="Line 4"/>
          <p:cNvSpPr>
            <a:spLocks noChangeShapeType="1"/>
          </p:cNvSpPr>
          <p:nvPr/>
        </p:nvSpPr>
        <p:spPr bwMode="auto">
          <a:xfrm>
            <a:off x="1066800" y="3505200"/>
            <a:ext cx="7239000" cy="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131077" name="Line 5"/>
          <p:cNvSpPr>
            <a:spLocks noChangeShapeType="1"/>
          </p:cNvSpPr>
          <p:nvPr/>
        </p:nvSpPr>
        <p:spPr bwMode="auto">
          <a:xfrm>
            <a:off x="82296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78" name="Line 6"/>
          <p:cNvSpPr>
            <a:spLocks noChangeShapeType="1"/>
          </p:cNvSpPr>
          <p:nvPr/>
        </p:nvSpPr>
        <p:spPr bwMode="auto">
          <a:xfrm>
            <a:off x="61722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79" name="Text Box 7"/>
          <p:cNvSpPr txBox="1">
            <a:spLocks noChangeArrowheads="1"/>
          </p:cNvSpPr>
          <p:nvPr/>
        </p:nvSpPr>
        <p:spPr bwMode="auto">
          <a:xfrm>
            <a:off x="5715000" y="2971800"/>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30 </a:t>
            </a:r>
            <a:r>
              <a:rPr lang="en-US" altLang="zh-CN" sz="2000" b="1">
                <a:latin typeface="Impact" pitchFamily="-83" charset="0"/>
                <a:ea typeface="宋体" pitchFamily="-83" charset="-122"/>
                <a:cs typeface="宋体" pitchFamily="-83" charset="-122"/>
              </a:rPr>
              <a:t>A.D.</a:t>
            </a:r>
          </a:p>
        </p:txBody>
      </p:sp>
      <p:sp>
        <p:nvSpPr>
          <p:cNvPr id="131080" name="Text Box 8"/>
          <p:cNvSpPr txBox="1">
            <a:spLocks noChangeArrowheads="1"/>
          </p:cNvSpPr>
          <p:nvPr/>
        </p:nvSpPr>
        <p:spPr bwMode="auto">
          <a:xfrm>
            <a:off x="7848600" y="3733800"/>
            <a:ext cx="838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Today</a:t>
            </a:r>
          </a:p>
        </p:txBody>
      </p:sp>
      <p:sp>
        <p:nvSpPr>
          <p:cNvPr id="131081" name="Text Box 9"/>
          <p:cNvSpPr txBox="1">
            <a:spLocks noChangeArrowheads="1"/>
          </p:cNvSpPr>
          <p:nvPr/>
        </p:nvSpPr>
        <p:spPr bwMode="auto">
          <a:xfrm>
            <a:off x="5562600" y="3657600"/>
            <a:ext cx="1600200" cy="7016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Death of Jesus</a:t>
            </a:r>
          </a:p>
        </p:txBody>
      </p:sp>
      <p:sp>
        <p:nvSpPr>
          <p:cNvPr id="131082" name="Line 10"/>
          <p:cNvSpPr>
            <a:spLocks noChangeShapeType="1"/>
          </p:cNvSpPr>
          <p:nvPr/>
        </p:nvSpPr>
        <p:spPr bwMode="auto">
          <a:xfrm>
            <a:off x="51816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83" name="Text Box 11"/>
          <p:cNvSpPr txBox="1">
            <a:spLocks noChangeArrowheads="1"/>
          </p:cNvSpPr>
          <p:nvPr/>
        </p:nvSpPr>
        <p:spPr bwMode="auto">
          <a:xfrm>
            <a:off x="4495800" y="3657600"/>
            <a:ext cx="10668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Buddha</a:t>
            </a:r>
          </a:p>
        </p:txBody>
      </p:sp>
      <p:sp>
        <p:nvSpPr>
          <p:cNvPr id="131084" name="Text Box 12"/>
          <p:cNvSpPr txBox="1">
            <a:spLocks noChangeArrowheads="1"/>
          </p:cNvSpPr>
          <p:nvPr/>
        </p:nvSpPr>
        <p:spPr bwMode="auto">
          <a:xfrm>
            <a:off x="4495800" y="2971800"/>
            <a:ext cx="12192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600 </a:t>
            </a:r>
            <a:r>
              <a:rPr lang="en-US" altLang="zh-CN" sz="2000" b="1">
                <a:latin typeface="Impact" pitchFamily="-83" charset="0"/>
                <a:ea typeface="宋体" pitchFamily="-83" charset="-122"/>
                <a:cs typeface="宋体" pitchFamily="-83" charset="-122"/>
              </a:rPr>
              <a:t>B.C.</a:t>
            </a:r>
          </a:p>
        </p:txBody>
      </p:sp>
      <p:sp>
        <p:nvSpPr>
          <p:cNvPr id="131085" name="Line 13"/>
          <p:cNvSpPr>
            <a:spLocks noChangeShapeType="1"/>
          </p:cNvSpPr>
          <p:nvPr/>
        </p:nvSpPr>
        <p:spPr bwMode="auto">
          <a:xfrm>
            <a:off x="1524000"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1086" name="Text Box 14"/>
          <p:cNvSpPr txBox="1">
            <a:spLocks noChangeArrowheads="1"/>
          </p:cNvSpPr>
          <p:nvPr/>
        </p:nvSpPr>
        <p:spPr bwMode="auto">
          <a:xfrm>
            <a:off x="1143000" y="3048000"/>
            <a:ext cx="1143000"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zh-CN" altLang="en-US" sz="2000" b="1">
                <a:latin typeface="Impact" pitchFamily="-83" charset="0"/>
                <a:ea typeface="宋体" pitchFamily="-83" charset="-122"/>
                <a:cs typeface="宋体" pitchFamily="-83" charset="-122"/>
              </a:rPr>
              <a:t>2500 </a:t>
            </a:r>
            <a:r>
              <a:rPr lang="en-US" altLang="zh-CN" sz="2000" b="1">
                <a:latin typeface="Impact" pitchFamily="-83" charset="0"/>
                <a:ea typeface="宋体" pitchFamily="-83" charset="-122"/>
                <a:cs typeface="宋体" pitchFamily="-83" charset="-122"/>
              </a:rPr>
              <a:t>B.C.</a:t>
            </a:r>
          </a:p>
        </p:txBody>
      </p:sp>
      <p:sp>
        <p:nvSpPr>
          <p:cNvPr id="131087" name="Text Box 15"/>
          <p:cNvSpPr txBox="1">
            <a:spLocks noChangeArrowheads="1"/>
          </p:cNvSpPr>
          <p:nvPr/>
        </p:nvSpPr>
        <p:spPr bwMode="auto">
          <a:xfrm>
            <a:off x="838200" y="3657600"/>
            <a:ext cx="1828800" cy="10064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000" b="1">
                <a:latin typeface="Impact" pitchFamily="-83" charset="0"/>
                <a:ea typeface="宋体" pitchFamily="-83" charset="-122"/>
                <a:cs typeface="宋体" pitchFamily="-83" charset="-122"/>
              </a:rPr>
              <a:t>Chinese language first written</a:t>
            </a:r>
          </a:p>
        </p:txBody>
      </p:sp>
      <p:sp>
        <p:nvSpPr>
          <p:cNvPr id="131088" name="Text Box 16"/>
          <p:cNvSpPr txBox="1">
            <a:spLocks noChangeArrowheads="1"/>
          </p:cNvSpPr>
          <p:nvPr/>
        </p:nvSpPr>
        <p:spPr bwMode="auto">
          <a:xfrm>
            <a:off x="2743200" y="3802063"/>
            <a:ext cx="1143000" cy="1368425"/>
          </a:xfrm>
          <a:prstGeom prst="rect">
            <a:avLst/>
          </a:prstGeom>
          <a:noFill/>
          <a:ln w="57150">
            <a:solidFill>
              <a:srgbClr val="3333CC"/>
            </a:solid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en-US" altLang="zh-CN" sz="2000" b="1">
                <a:solidFill>
                  <a:schemeClr val="tx2"/>
                </a:solidFill>
                <a:latin typeface="Impact" pitchFamily="-83" charset="0"/>
                <a:ea typeface="宋体" pitchFamily="-83" charset="-122"/>
                <a:cs typeface="宋体" pitchFamily="-83" charset="-122"/>
              </a:rPr>
              <a:t>First five books of Bible written</a:t>
            </a:r>
          </a:p>
        </p:txBody>
      </p:sp>
      <p:sp>
        <p:nvSpPr>
          <p:cNvPr id="131089" name="Line 17"/>
          <p:cNvSpPr>
            <a:spLocks noChangeShapeType="1"/>
          </p:cNvSpPr>
          <p:nvPr/>
        </p:nvSpPr>
        <p:spPr bwMode="auto">
          <a:xfrm>
            <a:off x="3505200" y="3505200"/>
            <a:ext cx="0" cy="152400"/>
          </a:xfrm>
          <a:prstGeom prst="line">
            <a:avLst/>
          </a:prstGeom>
          <a:noFill/>
          <a:ln w="57150">
            <a:solidFill>
              <a:schemeClr val="tx1"/>
            </a:solidFill>
            <a:round/>
            <a:headEnd/>
            <a:tailEnd/>
          </a:ln>
          <a:effectLst/>
        </p:spPr>
        <p:txBody>
          <a:bodyPr lIns="92075" tIns="46038" rIns="92075" bIns="46038" anchor="ctr">
            <a:prstTxWarp prst="textNoShape">
              <a:avLst/>
            </a:prstTxWarp>
          </a:bodyPr>
          <a:lstStyle/>
          <a:p>
            <a:endParaRPr lang="en-US"/>
          </a:p>
        </p:txBody>
      </p:sp>
      <p:sp>
        <p:nvSpPr>
          <p:cNvPr id="131090" name="Text Box 18"/>
          <p:cNvSpPr txBox="1">
            <a:spLocks noChangeArrowheads="1"/>
          </p:cNvSpPr>
          <p:nvPr/>
        </p:nvSpPr>
        <p:spPr bwMode="auto">
          <a:xfrm>
            <a:off x="2971800" y="3048000"/>
            <a:ext cx="1295400" cy="396875"/>
          </a:xfrm>
          <a:prstGeom prst="rect">
            <a:avLst/>
          </a:prstGeom>
          <a:noFill/>
          <a:ln w="57150">
            <a:noFill/>
            <a:miter lim="800000"/>
            <a:headEnd/>
            <a:tailEnd/>
          </a:ln>
          <a:effectLst/>
        </p:spPr>
        <p:txBody>
          <a:bodyPr lIns="92075" tIns="46038" rIns="92075" bIns="46038">
            <a:prstTxWarp prst="textNoShape">
              <a:avLst/>
            </a:prstTxWarp>
            <a:spAutoFit/>
          </a:bodyPr>
          <a:lstStyle/>
          <a:p>
            <a:pPr algn="ctr" eaLnBrk="0" hangingPunct="0">
              <a:spcBef>
                <a:spcPct val="50000"/>
              </a:spcBef>
            </a:pPr>
            <a:r>
              <a:rPr lang="zh-CN" altLang="en-US" sz="2000" b="1">
                <a:solidFill>
                  <a:schemeClr val="tx2"/>
                </a:solidFill>
                <a:latin typeface="Impact" pitchFamily="-83" charset="0"/>
                <a:ea typeface="宋体" pitchFamily="-83" charset="-122"/>
                <a:cs typeface="宋体" pitchFamily="-83" charset="-122"/>
              </a:rPr>
              <a:t>1400 </a:t>
            </a:r>
            <a:r>
              <a:rPr lang="en-US" altLang="zh-CN" sz="2000" b="1">
                <a:solidFill>
                  <a:schemeClr val="tx2"/>
                </a:solidFill>
                <a:latin typeface="Impact" pitchFamily="-83" charset="0"/>
                <a:ea typeface="宋体" pitchFamily="-83" charset="-122"/>
                <a:cs typeface="宋体" pitchFamily="-83" charset="-122"/>
              </a:rPr>
              <a:t>B.C.</a:t>
            </a:r>
          </a:p>
        </p:txBody>
      </p:sp>
      <p:sp>
        <p:nvSpPr>
          <p:cNvPr id="131092" name="Text Box 20"/>
          <p:cNvSpPr txBox="1">
            <a:spLocks noChangeArrowheads="1"/>
          </p:cNvSpPr>
          <p:nvPr/>
        </p:nvSpPr>
        <p:spPr bwMode="auto">
          <a:xfrm>
            <a:off x="2312988" y="430213"/>
            <a:ext cx="6473825" cy="1373187"/>
          </a:xfrm>
          <a:prstGeom prst="rect">
            <a:avLst/>
          </a:prstGeom>
          <a:noFill/>
          <a:ln w="9525">
            <a:noFill/>
            <a:miter lim="800000"/>
            <a:headEnd/>
            <a:tailEnd/>
          </a:ln>
          <a:effectLst>
            <a:outerShdw blurRad="63500" dist="17961" dir="2700000" algn="ctr" rotWithShape="0">
              <a:schemeClr val="tx1">
                <a:alpha val="74998"/>
              </a:schemeClr>
            </a:outerShdw>
          </a:effectLst>
        </p:spPr>
        <p:txBody>
          <a:bodyPr>
            <a:prstTxWarp prst="textNoShape">
              <a:avLst/>
            </a:prstTxWarp>
            <a:spAutoFit/>
          </a:bodyPr>
          <a:lstStyle/>
          <a:p>
            <a:pPr eaLnBrk="0" hangingPunct="0">
              <a:spcBef>
                <a:spcPct val="50000"/>
              </a:spcBef>
            </a:pPr>
            <a:r>
              <a:rPr lang="zh-CN" altLang="en-US" sz="2800" b="1">
                <a:solidFill>
                  <a:srgbClr val="FF0033"/>
                </a:solidFill>
                <a:latin typeface="Times New Roman" pitchFamily="-83" charset="0"/>
                <a:ea typeface="宋体" pitchFamily="-83" charset="-122"/>
                <a:cs typeface="宋体" pitchFamily="-83" charset="-122"/>
              </a:rPr>
              <a:t>“</a:t>
            </a:r>
            <a:r>
              <a:rPr lang="en-US" altLang="zh-CN" sz="2800" b="1">
                <a:solidFill>
                  <a:srgbClr val="FF0033"/>
                </a:solidFill>
                <a:latin typeface="Times New Roman" pitchFamily="-83" charset="0"/>
                <a:ea typeface="宋体" pitchFamily="-83" charset="-122"/>
                <a:cs typeface="宋体" pitchFamily="-83" charset="-122"/>
              </a:rPr>
              <a:t>Shang Di” was the God of China before Buddha.  He was the creator God and animal sacrifice was offered to him.</a:t>
            </a:r>
          </a:p>
        </p:txBody>
      </p:sp>
      <p:grpSp>
        <p:nvGrpSpPr>
          <p:cNvPr id="131102" name="Group 30"/>
          <p:cNvGrpSpPr>
            <a:grpSpLocks/>
          </p:cNvGrpSpPr>
          <p:nvPr/>
        </p:nvGrpSpPr>
        <p:grpSpPr bwMode="auto">
          <a:xfrm>
            <a:off x="990600" y="2286000"/>
            <a:ext cx="6953250" cy="519113"/>
            <a:chOff x="624" y="1440"/>
            <a:chExt cx="4380" cy="327"/>
          </a:xfrm>
        </p:grpSpPr>
        <p:sp>
          <p:nvSpPr>
            <p:cNvPr id="131094" name="Line 22"/>
            <p:cNvSpPr>
              <a:spLocks noChangeShapeType="1"/>
            </p:cNvSpPr>
            <p:nvPr/>
          </p:nvSpPr>
          <p:spPr bwMode="auto">
            <a:xfrm>
              <a:off x="624" y="1728"/>
              <a:ext cx="4380" cy="1"/>
            </a:xfrm>
            <a:prstGeom prst="line">
              <a:avLst/>
            </a:prstGeom>
            <a:noFill/>
            <a:ln w="104775">
              <a:solidFill>
                <a:srgbClr val="FF0000"/>
              </a:solidFill>
              <a:round/>
              <a:headEnd/>
              <a:tailEnd type="triangle" w="med" len="med"/>
            </a:ln>
            <a:effectLst/>
          </p:spPr>
          <p:txBody>
            <a:bodyPr>
              <a:prstTxWarp prst="textNoShape">
                <a:avLst/>
              </a:prstTxWarp>
            </a:bodyPr>
            <a:lstStyle/>
            <a:p>
              <a:endParaRPr lang="en-US"/>
            </a:p>
          </p:txBody>
        </p:sp>
        <p:sp>
          <p:nvSpPr>
            <p:cNvPr id="131095" name="Text Box 23"/>
            <p:cNvSpPr txBox="1">
              <a:spLocks noChangeArrowheads="1"/>
            </p:cNvSpPr>
            <p:nvPr/>
          </p:nvSpPr>
          <p:spPr bwMode="auto">
            <a:xfrm>
              <a:off x="1440" y="1440"/>
              <a:ext cx="1415" cy="32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b="1">
                  <a:ea typeface="宋体" pitchFamily="-83" charset="-122"/>
                  <a:cs typeface="宋体" pitchFamily="-83" charset="-122"/>
                </a:rPr>
                <a:t>Shang Di</a:t>
              </a:r>
            </a:p>
          </p:txBody>
        </p:sp>
      </p:grpSp>
      <p:grpSp>
        <p:nvGrpSpPr>
          <p:cNvPr id="131100" name="Group 28"/>
          <p:cNvGrpSpPr>
            <a:grpSpLocks/>
          </p:cNvGrpSpPr>
          <p:nvPr/>
        </p:nvGrpSpPr>
        <p:grpSpPr bwMode="auto">
          <a:xfrm>
            <a:off x="5942013" y="2260600"/>
            <a:ext cx="2211387" cy="519113"/>
            <a:chOff x="3743" y="1424"/>
            <a:chExt cx="1393" cy="327"/>
          </a:xfrm>
        </p:grpSpPr>
        <p:sp>
          <p:nvSpPr>
            <p:cNvPr id="131097" name="Line 25"/>
            <p:cNvSpPr>
              <a:spLocks noChangeShapeType="1"/>
            </p:cNvSpPr>
            <p:nvPr/>
          </p:nvSpPr>
          <p:spPr bwMode="auto">
            <a:xfrm>
              <a:off x="3743" y="1710"/>
              <a:ext cx="1393" cy="0"/>
            </a:xfrm>
            <a:prstGeom prst="line">
              <a:avLst/>
            </a:prstGeom>
            <a:noFill/>
            <a:ln w="92075">
              <a:solidFill>
                <a:srgbClr val="0000FF"/>
              </a:solidFill>
              <a:round/>
              <a:headEnd/>
              <a:tailEnd type="triangle" w="med" len="med"/>
            </a:ln>
            <a:effectLst/>
          </p:spPr>
          <p:txBody>
            <a:bodyPr>
              <a:prstTxWarp prst="textNoShape">
                <a:avLst/>
              </a:prstTxWarp>
            </a:bodyPr>
            <a:lstStyle/>
            <a:p>
              <a:endParaRPr lang="en-US"/>
            </a:p>
          </p:txBody>
        </p:sp>
        <p:sp>
          <p:nvSpPr>
            <p:cNvPr id="131098" name="Text Box 26"/>
            <p:cNvSpPr txBox="1">
              <a:spLocks noChangeArrowheads="1"/>
            </p:cNvSpPr>
            <p:nvPr/>
          </p:nvSpPr>
          <p:spPr bwMode="auto">
            <a:xfrm>
              <a:off x="3888" y="1424"/>
              <a:ext cx="1056" cy="32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b="1">
                  <a:ea typeface="宋体" pitchFamily="-83" charset="-122"/>
                  <a:cs typeface="宋体" pitchFamily="-83" charset="-122"/>
                </a:rPr>
                <a:t>Buddha</a:t>
              </a:r>
            </a:p>
          </p:txBody>
        </p:sp>
      </p:grpSp>
      <p:sp>
        <p:nvSpPr>
          <p:cNvPr id="131099" name="Line 27"/>
          <p:cNvSpPr>
            <a:spLocks noChangeShapeType="1"/>
          </p:cNvSpPr>
          <p:nvPr/>
        </p:nvSpPr>
        <p:spPr bwMode="auto">
          <a:xfrm>
            <a:off x="7467600" y="3019425"/>
            <a:ext cx="685800" cy="0"/>
          </a:xfrm>
          <a:prstGeom prst="line">
            <a:avLst/>
          </a:prstGeom>
          <a:noFill/>
          <a:ln w="92075">
            <a:solidFill>
              <a:srgbClr val="FF0000"/>
            </a:solidFill>
            <a:round/>
            <a:headEnd/>
            <a:tailEnd type="triangle" w="med" len="med"/>
          </a:ln>
          <a:effectLst/>
        </p:spPr>
        <p:txBody>
          <a:bodyPr>
            <a:prstTxWarp prst="textNoShape">
              <a:avLst/>
            </a:prstTxWarp>
          </a:bodyPr>
          <a:lstStyle/>
          <a:p>
            <a:endParaRPr lang="en-US"/>
          </a:p>
        </p:txBody>
      </p:sp>
      <p:pic>
        <p:nvPicPr>
          <p:cNvPr id="131101" name="Picture 29" descr="Shang Di"/>
          <p:cNvPicPr>
            <a:picLocks noChangeAspect="1" noChangeArrowheads="1"/>
          </p:cNvPicPr>
          <p:nvPr/>
        </p:nvPicPr>
        <p:blipFill>
          <a:blip r:embed="rId3"/>
          <a:srcRect/>
          <a:stretch>
            <a:fillRect/>
          </a:stretch>
        </p:blipFill>
        <p:spPr bwMode="auto">
          <a:xfrm>
            <a:off x="985838" y="422275"/>
            <a:ext cx="1047750" cy="1771650"/>
          </a:xfrm>
          <a:prstGeom prst="rect">
            <a:avLst/>
          </a:prstGeom>
          <a:noFill/>
          <a:effectLst>
            <a:outerShdw blurRad="63500" dist="81320" dir="3080412" algn="ctr" rotWithShape="0">
              <a:schemeClr val="tx1">
                <a:alpha val="74998"/>
              </a:schemeClr>
            </a:outerShdw>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1102"/>
                                        </p:tgtEl>
                                        <p:attrNameLst>
                                          <p:attrName>style.visibility</p:attrName>
                                        </p:attrNameLst>
                                      </p:cBhvr>
                                      <p:to>
                                        <p:strVal val="visible"/>
                                      </p:to>
                                    </p:set>
                                    <p:animEffect transition="in" filter="wipe(left)">
                                      <p:cBhvr>
                                        <p:cTn id="7" dur="1000"/>
                                        <p:tgtEl>
                                          <p:spTgt spid="131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1100"/>
                                        </p:tgtEl>
                                        <p:attrNameLst>
                                          <p:attrName>style.visibility</p:attrName>
                                        </p:attrNameLst>
                                      </p:cBhvr>
                                      <p:to>
                                        <p:strVal val="visible"/>
                                      </p:to>
                                    </p:set>
                                    <p:animEffect transition="in" filter="wipe(left)">
                                      <p:cBhvr>
                                        <p:cTn id="12" dur="500"/>
                                        <p:tgtEl>
                                          <p:spTgt spid="131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99"/>
                                        </p:tgtEl>
                                        <p:attrNameLst>
                                          <p:attrName>style.visibility</p:attrName>
                                        </p:attrNameLst>
                                      </p:cBhvr>
                                      <p:to>
                                        <p:strVal val="visible"/>
                                      </p:to>
                                    </p:set>
                                    <p:animEffect transition="in" filter="wipe(left)">
                                      <p:cBhvr>
                                        <p:cTn id="17" dur="500"/>
                                        <p:tgtEl>
                                          <p:spTgt spid="131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385763" y="369888"/>
            <a:ext cx="8551862" cy="543083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Now the whole earth had one language and one speech. And it came to pass, as they journeyed from the east, that they found a plain in the land of Shinar, and they dwelt there. Then they said to one another, “Come, let us make bricks and bake </a:t>
            </a:r>
            <a:r>
              <a:rPr lang="en-US" altLang="zh-CN" sz="2800" i="1">
                <a:solidFill>
                  <a:srgbClr val="3333CC"/>
                </a:solidFill>
                <a:ea typeface="宋体" pitchFamily="-83" charset="-122"/>
                <a:cs typeface="宋体" pitchFamily="-83" charset="-122"/>
              </a:rPr>
              <a:t>them</a:t>
            </a:r>
            <a:r>
              <a:rPr lang="en-US" altLang="zh-CN" sz="2800">
                <a:solidFill>
                  <a:srgbClr val="3333CC"/>
                </a:solidFill>
                <a:ea typeface="宋体" pitchFamily="-83" charset="-122"/>
                <a:cs typeface="宋体" pitchFamily="-83" charset="-122"/>
              </a:rPr>
              <a:t> thoroughly.” They had brick for stone, and they had asphalt for mortar. And they said, “Come, let us build ourselves a city, and a tower whose top </a:t>
            </a:r>
            <a:r>
              <a:rPr lang="en-US" altLang="zh-CN" sz="2800" i="1">
                <a:solidFill>
                  <a:srgbClr val="3333CC"/>
                </a:solidFill>
                <a:ea typeface="宋体" pitchFamily="-83" charset="-122"/>
                <a:cs typeface="宋体" pitchFamily="-83" charset="-122"/>
              </a:rPr>
              <a:t>is</a:t>
            </a:r>
            <a:r>
              <a:rPr lang="en-US" altLang="zh-CN" sz="2800">
                <a:solidFill>
                  <a:srgbClr val="3333CC"/>
                </a:solidFill>
                <a:ea typeface="宋体" pitchFamily="-83" charset="-122"/>
                <a:cs typeface="宋体" pitchFamily="-83" charset="-122"/>
              </a:rPr>
              <a:t> in the heavens; let us make a name for ourselves, lest we be scattered abroad over the face of the whole earth.”</a:t>
            </a:r>
          </a:p>
          <a:p>
            <a:pPr algn="r" eaLnBrk="0" hangingPunct="0">
              <a:spcBef>
                <a:spcPct val="50000"/>
              </a:spcBef>
            </a:pPr>
            <a:r>
              <a:rPr lang="en-US" altLang="zh-CN" sz="2800" b="1">
                <a:solidFill>
                  <a:srgbClr val="000099"/>
                </a:solidFill>
                <a:ea typeface="宋体" pitchFamily="-83" charset="-122"/>
                <a:cs typeface="宋体" pitchFamily="-83" charset="-122"/>
              </a:rPr>
              <a:t>Genesis 11:1-4</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385763" y="369888"/>
            <a:ext cx="8551862" cy="6757987"/>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ltLang="zh-CN" sz="2800">
                <a:solidFill>
                  <a:srgbClr val="3333CC"/>
                </a:solidFill>
                <a:ea typeface="宋体" pitchFamily="-83" charset="-122"/>
                <a:cs typeface="宋体" pitchFamily="-83" charset="-122"/>
              </a:rPr>
              <a:t>But the LORD came down to see the city and the tower which the sons of men had built. And the LORD said,</a:t>
            </a:r>
            <a:r>
              <a:rPr lang="en-US" altLang="zh-CN" sz="2800">
                <a:ea typeface="宋体" pitchFamily="-83" charset="-122"/>
                <a:cs typeface="宋体" pitchFamily="-83" charset="-122"/>
              </a:rPr>
              <a:t> </a:t>
            </a:r>
            <a:r>
              <a:rPr lang="en-US" altLang="zh-CN" sz="2800" i="1">
                <a:solidFill>
                  <a:srgbClr val="FF0033"/>
                </a:solidFill>
                <a:ea typeface="宋体" pitchFamily="-83" charset="-122"/>
                <a:cs typeface="宋体" pitchFamily="-83" charset="-122"/>
              </a:rPr>
              <a:t>“Indeed the people are one and they all have one language, and this is what they begin to do; now nothing that they propose to do will be withheld from them. </a:t>
            </a:r>
            <a:r>
              <a:rPr lang="en-US" altLang="zh-CN" sz="2800" i="1" u="sng">
                <a:solidFill>
                  <a:srgbClr val="FF0033"/>
                </a:solidFill>
                <a:ea typeface="宋体" pitchFamily="-83" charset="-122"/>
                <a:cs typeface="宋体" pitchFamily="-83" charset="-122"/>
              </a:rPr>
              <a:t>Come, let Us go down and there confuse their language, that they may not understand one another’s speech.”</a:t>
            </a:r>
            <a:r>
              <a:rPr lang="en-US" altLang="zh-CN" sz="2800">
                <a:ea typeface="宋体" pitchFamily="-83" charset="-122"/>
                <a:cs typeface="宋体" pitchFamily="-83" charset="-122"/>
              </a:rPr>
              <a:t> </a:t>
            </a:r>
            <a:r>
              <a:rPr lang="en-US" altLang="zh-CN" sz="2800">
                <a:solidFill>
                  <a:srgbClr val="3333CC"/>
                </a:solidFill>
                <a:ea typeface="宋体" pitchFamily="-83" charset="-122"/>
                <a:cs typeface="宋体" pitchFamily="-83" charset="-122"/>
              </a:rPr>
              <a:t>So the LORD scattered them abroad from there over the face of all the earth, and they ceased building the city. Therefore its name is called Babel, because there the LORD confused the language of all the earth; and from there the LORD scattered them abroad over the face of all the earth.</a:t>
            </a:r>
            <a:r>
              <a:rPr lang="en-US" altLang="zh-CN">
                <a:ea typeface="宋体" pitchFamily="-83" charset="-122"/>
                <a:cs typeface="宋体" pitchFamily="-83" charset="-122"/>
              </a:rPr>
              <a:t> </a:t>
            </a:r>
            <a:r>
              <a:rPr lang="en-US" altLang="zh-CN">
                <a:solidFill>
                  <a:srgbClr val="000099"/>
                </a:solidFill>
                <a:ea typeface="宋体" pitchFamily="-83" charset="-122"/>
                <a:cs typeface="宋体" pitchFamily="-83" charset="-122"/>
              </a:rPr>
              <a:t>	 </a:t>
            </a:r>
            <a:r>
              <a:rPr lang="en-US" altLang="zh-CN" sz="2800" b="1">
                <a:solidFill>
                  <a:srgbClr val="000099"/>
                </a:solidFill>
                <a:ea typeface="宋体" pitchFamily="-83" charset="-122"/>
                <a:cs typeface="宋体" pitchFamily="-83" charset="-122"/>
              </a:rPr>
              <a:t>Genesis 11:5-9</a:t>
            </a:r>
            <a:endParaRPr lang="en-US" altLang="zh-CN" sz="2800">
              <a:solidFill>
                <a:srgbClr val="000099"/>
              </a:solidFill>
              <a:ea typeface="宋体" pitchFamily="-83" charset="-122"/>
              <a:cs typeface="宋体" pitchFamily="-83" charset="-122"/>
            </a:endParaRPr>
          </a:p>
          <a:p>
            <a:pPr eaLnBrk="0" hangingPunct="0">
              <a:spcBef>
                <a:spcPct val="50000"/>
              </a:spcBef>
            </a:pPr>
            <a:r>
              <a:rPr lang="en-US" altLang="zh-CN" b="1">
                <a:ea typeface="宋体" pitchFamily="-83" charset="-122"/>
                <a:cs typeface="宋体" pitchFamily="-83" charset="-122"/>
              </a:rPr>
              <a:t/>
            </a:r>
            <a:br>
              <a:rPr lang="en-US" altLang="zh-CN" b="1">
                <a:ea typeface="宋体" pitchFamily="-83" charset="-122"/>
                <a:cs typeface="宋体" pitchFamily="-83" charset="-122"/>
              </a:rPr>
            </a:br>
            <a:endParaRPr lang="en-US" altLang="zh-CN" b="1">
              <a:ea typeface="宋体" pitchFamily="-83" charset="-122"/>
              <a:cs typeface="宋体" pitchFamily="-83" charset="-122"/>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90513" y="152400"/>
            <a:ext cx="8515350" cy="1600200"/>
          </a:xfrm>
          <a:noFill/>
          <a:ln/>
          <a:effectLst>
            <a:outerShdw blurRad="63500" dist="29783" dir="1514402" algn="ctr" rotWithShape="0">
              <a:schemeClr val="tx1">
                <a:alpha val="74998"/>
              </a:schemeClr>
            </a:outerShdw>
          </a:effectLst>
        </p:spPr>
        <p:txBody>
          <a:bodyPr lIns="92075" tIns="46038" rIns="92075" bIns="46038"/>
          <a:lstStyle/>
          <a:p>
            <a:r>
              <a:rPr lang="en-US" altLang="zh-CN" sz="3600" b="1">
                <a:solidFill>
                  <a:srgbClr val="FF0033"/>
                </a:solidFill>
                <a:ea typeface="宋体" pitchFamily="-83" charset="-122"/>
                <a:cs typeface="宋体" pitchFamily="-83" charset="-122"/>
              </a:rPr>
              <a:t>Notice the main points of this story in the Bible</a:t>
            </a:r>
          </a:p>
        </p:txBody>
      </p:sp>
      <p:sp>
        <p:nvSpPr>
          <p:cNvPr id="50179" name="Rectangle 3"/>
          <p:cNvSpPr>
            <a:spLocks noGrp="1" noChangeArrowheads="1"/>
          </p:cNvSpPr>
          <p:nvPr>
            <p:ph type="body" idx="1"/>
          </p:nvPr>
        </p:nvSpPr>
        <p:spPr>
          <a:xfrm>
            <a:off x="457200" y="1758950"/>
            <a:ext cx="5324475" cy="4441825"/>
          </a:xfrm>
          <a:noFill/>
          <a:ln/>
          <a:effectLst>
            <a:outerShdw blurRad="63500" dist="17961" dir="2700000" algn="ctr" rotWithShape="0">
              <a:schemeClr val="tx1">
                <a:alpha val="50000"/>
              </a:schemeClr>
            </a:outerShdw>
          </a:effectLst>
        </p:spPr>
        <p:txBody>
          <a:bodyPr lIns="92075" tIns="46038" rIns="92075" bIns="46038"/>
          <a:lstStyle/>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Took place 5000 years ago</a:t>
            </a:r>
          </a:p>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World’s oldest written language (Chinese) is more that 4500 years old </a:t>
            </a:r>
          </a:p>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Languages were divided</a:t>
            </a:r>
          </a:p>
          <a:p>
            <a:pPr>
              <a:buClr>
                <a:schemeClr val="tx1"/>
              </a:buClr>
              <a:buFont typeface="Wingdings" pitchFamily="-83" charset="2"/>
              <a:buChar char="q"/>
            </a:pPr>
            <a:r>
              <a:rPr lang="en-US" altLang="zh-CN" sz="2800" b="1">
                <a:solidFill>
                  <a:srgbClr val="3333CC"/>
                </a:solidFill>
                <a:ea typeface="宋体" pitchFamily="-83" charset="-122"/>
                <a:cs typeface="宋体" pitchFamily="-83" charset="-122"/>
              </a:rPr>
              <a:t>People were scattered</a:t>
            </a:r>
          </a:p>
        </p:txBody>
      </p:sp>
      <p:pic>
        <p:nvPicPr>
          <p:cNvPr id="61445" name="Picture 1029" descr="babel2"/>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5624513" y="1563688"/>
            <a:ext cx="5594350" cy="4338637"/>
          </a:xfrm>
          <a:prstGeom prst="rect">
            <a:avLst/>
          </a:prstGeom>
          <a:solidFill>
            <a:schemeClr val="tx1"/>
          </a:solidFill>
          <a:effectLst>
            <a:outerShdw blurRad="63500" dist="107763" dir="2700000" algn="ctr" rotWithShape="0">
              <a:schemeClr val="tx1">
                <a:alpha val="74998"/>
              </a:schemeClr>
            </a:outerShdw>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left)">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left)">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left)">
                                      <p:cBhvr>
                                        <p:cTn id="22"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36" name="Rectangle 1036"/>
          <p:cNvSpPr>
            <a:spLocks noChangeArrowheads="1"/>
          </p:cNvSpPr>
          <p:nvPr/>
        </p:nvSpPr>
        <p:spPr bwMode="auto">
          <a:xfrm>
            <a:off x="300038" y="400050"/>
            <a:ext cx="8547100" cy="5562600"/>
          </a:xfrm>
          <a:prstGeom prst="rect">
            <a:avLst/>
          </a:prstGeom>
          <a:solidFill>
            <a:schemeClr val="tx1"/>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a:p>
        </p:txBody>
      </p:sp>
      <p:pic>
        <p:nvPicPr>
          <p:cNvPr id="52232" name="Picture 1032"/>
          <p:cNvPicPr>
            <a:picLocks noChangeAspect="1" noChangeArrowheads="1"/>
          </p:cNvPicPr>
          <p:nvPr/>
        </p:nvPicPr>
        <p:blipFill>
          <a:blip r:embed="rId3"/>
          <a:srcRect/>
          <a:stretch>
            <a:fillRect/>
          </a:stretch>
        </p:blipFill>
        <p:spPr bwMode="auto">
          <a:xfrm>
            <a:off x="263525" y="365125"/>
            <a:ext cx="8537575" cy="5540375"/>
          </a:xfrm>
          <a:prstGeom prst="rect">
            <a:avLst/>
          </a:prstGeom>
          <a:noFill/>
          <a:ln w="12700">
            <a:solidFill>
              <a:schemeClr val="tx1"/>
            </a:solidFill>
            <a:miter lim="800000"/>
            <a:headEnd/>
            <a:tailEnd/>
          </a:ln>
          <a:effectLst/>
        </p:spPr>
      </p:pic>
      <p:sp>
        <p:nvSpPr>
          <p:cNvPr id="52234" name="Oval 1034"/>
          <p:cNvSpPr>
            <a:spLocks noChangeArrowheads="1"/>
          </p:cNvSpPr>
          <p:nvPr/>
        </p:nvSpPr>
        <p:spPr bwMode="auto">
          <a:xfrm>
            <a:off x="6065838" y="2557463"/>
            <a:ext cx="2038350" cy="2006600"/>
          </a:xfrm>
          <a:prstGeom prst="ellipse">
            <a:avLst/>
          </a:prstGeom>
          <a:noFill/>
          <a:ln w="76200">
            <a:solidFill>
              <a:srgbClr val="FF3300"/>
            </a:solidFill>
            <a:round/>
            <a:headEnd/>
            <a:tailEnd/>
          </a:ln>
          <a:effectLst>
            <a:outerShdw blurRad="63500" dist="38099" dir="2700000" algn="ctr" rotWithShape="0">
              <a:schemeClr val="tx1">
                <a:alpha val="74998"/>
              </a:schemeClr>
            </a:outerShdw>
          </a:effectLst>
        </p:spPr>
        <p:txBody>
          <a:bodyPr wrap="none" lIns="92075" tIns="46038" rIns="92075" bIns="46038" anchor="ctr">
            <a:prstTxWarp prst="textNoShape">
              <a:avLst/>
            </a:prstTxWarp>
          </a:bodyPr>
          <a:lstStyle/>
          <a:p>
            <a:endParaRPr lang="en-US"/>
          </a:p>
        </p:txBody>
      </p:sp>
      <p:sp>
        <p:nvSpPr>
          <p:cNvPr id="52235" name="Text Box 1035"/>
          <p:cNvSpPr txBox="1">
            <a:spLocks noChangeArrowheads="1"/>
          </p:cNvSpPr>
          <p:nvPr/>
        </p:nvSpPr>
        <p:spPr bwMode="auto">
          <a:xfrm>
            <a:off x="422275" y="4029075"/>
            <a:ext cx="5027613" cy="1385888"/>
          </a:xfrm>
          <a:prstGeom prst="rect">
            <a:avLst/>
          </a:prstGeom>
          <a:solidFill>
            <a:srgbClr val="FFFF00"/>
          </a:solidFill>
          <a:ln w="12700">
            <a:solidFill>
              <a:schemeClr val="tx1"/>
            </a:solidFill>
            <a:miter lim="800000"/>
            <a:headEnd/>
            <a:tailEnd/>
          </a:ln>
          <a:effectLst>
            <a:outerShdw blurRad="63500" dist="89803" dir="2700000" algn="ctr" rotWithShape="0">
              <a:schemeClr val="tx1">
                <a:alpha val="74998"/>
              </a:schemeClr>
            </a:outerShdw>
          </a:effectLst>
        </p:spPr>
        <p:txBody>
          <a:bodyPr wrap="none" lIns="92075" tIns="46038" rIns="92075" bIns="46038">
            <a:prstTxWarp prst="textNoShape">
              <a:avLst/>
            </a:prstTxWarp>
            <a:spAutoFit/>
          </a:bodyPr>
          <a:lstStyle/>
          <a:p>
            <a:pPr algn="ctr"/>
            <a:r>
              <a:rPr lang="en-US" sz="2800"/>
              <a:t>Location of the Tower of Babel</a:t>
            </a:r>
          </a:p>
          <a:p>
            <a:pPr algn="ctr"/>
            <a:r>
              <a:rPr lang="en-US" sz="2800"/>
              <a:t>circa 3000BC</a:t>
            </a:r>
          </a:p>
          <a:p>
            <a:pPr algn="ctr"/>
            <a:r>
              <a:rPr lang="en-US" sz="2800">
                <a:solidFill>
                  <a:srgbClr val="FF3300"/>
                </a:solidFill>
              </a:rPr>
              <a:t>Today it is in Iraq</a:t>
            </a:r>
          </a:p>
        </p:txBody>
      </p:sp>
      <p:grpSp>
        <p:nvGrpSpPr>
          <p:cNvPr id="52241" name="Group 1041"/>
          <p:cNvGrpSpPr>
            <a:grpSpLocks/>
          </p:cNvGrpSpPr>
          <p:nvPr/>
        </p:nvGrpSpPr>
        <p:grpSpPr bwMode="auto">
          <a:xfrm>
            <a:off x="5168900" y="1501775"/>
            <a:ext cx="3421063" cy="3900488"/>
            <a:chOff x="3256" y="946"/>
            <a:chExt cx="2155" cy="2457"/>
          </a:xfrm>
        </p:grpSpPr>
        <p:sp>
          <p:nvSpPr>
            <p:cNvPr id="52237" name="AutoShape 1037"/>
            <p:cNvSpPr>
              <a:spLocks noChangeArrowheads="1"/>
            </p:cNvSpPr>
            <p:nvPr/>
          </p:nvSpPr>
          <p:spPr bwMode="auto">
            <a:xfrm>
              <a:off x="4344" y="946"/>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wrap="none" lIns="92075" tIns="46038" rIns="92075" bIns="46038" anchor="ctr">
              <a:prstTxWarp prst="textNoShape">
                <a:avLst/>
              </a:prstTxWarp>
            </a:bodyPr>
            <a:lstStyle/>
            <a:p>
              <a:pPr algn="ctr"/>
              <a:endParaRPr lang="en-US">
                <a:solidFill>
                  <a:srgbClr val="FF3300"/>
                </a:solidFill>
              </a:endParaRPr>
            </a:p>
          </p:txBody>
        </p:sp>
        <p:sp>
          <p:nvSpPr>
            <p:cNvPr id="52238" name="AutoShape 1038"/>
            <p:cNvSpPr>
              <a:spLocks noChangeArrowheads="1"/>
            </p:cNvSpPr>
            <p:nvPr/>
          </p:nvSpPr>
          <p:spPr bwMode="auto">
            <a:xfrm rot="-3222757">
              <a:off x="3378" y="1312"/>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vert="eaVert" wrap="none" lIns="92075" tIns="46038" rIns="92075" bIns="46038" anchor="ctr">
              <a:prstTxWarp prst="textNoShape">
                <a:avLst/>
              </a:prstTxWarp>
            </a:bodyPr>
            <a:lstStyle/>
            <a:p>
              <a:pPr algn="ctr"/>
              <a:endParaRPr lang="en-US">
                <a:solidFill>
                  <a:srgbClr val="FF3300"/>
                </a:solidFill>
              </a:endParaRPr>
            </a:p>
          </p:txBody>
        </p:sp>
        <p:sp>
          <p:nvSpPr>
            <p:cNvPr id="52239" name="AutoShape 1039"/>
            <p:cNvSpPr>
              <a:spLocks noChangeArrowheads="1"/>
            </p:cNvSpPr>
            <p:nvPr/>
          </p:nvSpPr>
          <p:spPr bwMode="auto">
            <a:xfrm rot="2514595">
              <a:off x="5105" y="1169"/>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wrap="none" lIns="92075" tIns="46038" rIns="92075" bIns="46038" anchor="ctr">
              <a:prstTxWarp prst="textNoShape">
                <a:avLst/>
              </a:prstTxWarp>
            </a:bodyPr>
            <a:lstStyle/>
            <a:p>
              <a:pPr algn="ctr"/>
              <a:endParaRPr lang="en-US">
                <a:solidFill>
                  <a:srgbClr val="FF3300"/>
                </a:solidFill>
              </a:endParaRPr>
            </a:p>
          </p:txBody>
        </p:sp>
        <p:sp>
          <p:nvSpPr>
            <p:cNvPr id="52240" name="AutoShape 1040"/>
            <p:cNvSpPr>
              <a:spLocks noChangeArrowheads="1"/>
            </p:cNvSpPr>
            <p:nvPr/>
          </p:nvSpPr>
          <p:spPr bwMode="auto">
            <a:xfrm rot="12769373">
              <a:off x="3806" y="2854"/>
              <a:ext cx="306" cy="549"/>
            </a:xfrm>
            <a:prstGeom prst="upArrow">
              <a:avLst>
                <a:gd name="adj1" fmla="val 50000"/>
                <a:gd name="adj2" fmla="val 44853"/>
              </a:avLst>
            </a:prstGeom>
            <a:solidFill>
              <a:srgbClr val="FF3300"/>
            </a:solidFill>
            <a:ln w="12700">
              <a:solidFill>
                <a:schemeClr val="tx1"/>
              </a:solidFill>
              <a:miter lim="800000"/>
              <a:headEnd/>
              <a:tailEnd/>
            </a:ln>
            <a:effectLst/>
          </p:spPr>
          <p:txBody>
            <a:bodyPr rot="10800000" wrap="none" lIns="92075" tIns="46038" rIns="92075" bIns="46038" anchor="ctr">
              <a:prstTxWarp prst="textNoShape">
                <a:avLst/>
              </a:prstTxWarp>
            </a:bodyPr>
            <a:lstStyle/>
            <a:p>
              <a:pPr algn="ctr"/>
              <a:endParaRPr lang="en-US">
                <a:solidFill>
                  <a:srgbClr val="FF3300"/>
                </a:solidFill>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animEffect transition="in" filter="wedge">
                                      <p:cBhvr>
                                        <p:cTn id="7" dur="500"/>
                                        <p:tgtEl>
                                          <p:spTgt spid="5223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2235"/>
                                        </p:tgtEl>
                                        <p:attrNameLst>
                                          <p:attrName>style.visibility</p:attrName>
                                        </p:attrNameLst>
                                      </p:cBhvr>
                                      <p:to>
                                        <p:strVal val="visible"/>
                                      </p:to>
                                    </p:set>
                                    <p:anim calcmode="lin" valueType="num">
                                      <p:cBhvr>
                                        <p:cTn id="11" dur="500" fill="hold"/>
                                        <p:tgtEl>
                                          <p:spTgt spid="52235"/>
                                        </p:tgtEl>
                                        <p:attrNameLst>
                                          <p:attrName>ppt_w</p:attrName>
                                        </p:attrNameLst>
                                      </p:cBhvr>
                                      <p:tavLst>
                                        <p:tav tm="0">
                                          <p:val>
                                            <p:fltVal val="0"/>
                                          </p:val>
                                        </p:tav>
                                        <p:tav tm="100000">
                                          <p:val>
                                            <p:strVal val="#ppt_w"/>
                                          </p:val>
                                        </p:tav>
                                      </p:tavLst>
                                    </p:anim>
                                    <p:anim calcmode="lin" valueType="num">
                                      <p:cBhvr>
                                        <p:cTn id="12" dur="500" fill="hold"/>
                                        <p:tgtEl>
                                          <p:spTgt spid="5223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2241"/>
                                        </p:tgtEl>
                                        <p:attrNameLst>
                                          <p:attrName>style.visibility</p:attrName>
                                        </p:attrNameLst>
                                      </p:cBhvr>
                                      <p:to>
                                        <p:strVal val="visible"/>
                                      </p:to>
                                    </p:set>
                                    <p:anim calcmode="lin" valueType="num">
                                      <p:cBhvr>
                                        <p:cTn id="17" dur="500" fill="hold"/>
                                        <p:tgtEl>
                                          <p:spTgt spid="52241"/>
                                        </p:tgtEl>
                                        <p:attrNameLst>
                                          <p:attrName>ppt_w</p:attrName>
                                        </p:attrNameLst>
                                      </p:cBhvr>
                                      <p:tavLst>
                                        <p:tav tm="0">
                                          <p:val>
                                            <p:fltVal val="0"/>
                                          </p:val>
                                        </p:tav>
                                        <p:tav tm="100000">
                                          <p:val>
                                            <p:strVal val="#ppt_w"/>
                                          </p:val>
                                        </p:tav>
                                      </p:tavLst>
                                    </p:anim>
                                    <p:anim calcmode="lin" valueType="num">
                                      <p:cBhvr>
                                        <p:cTn id="18" dur="500" fill="hold"/>
                                        <p:tgtEl>
                                          <p:spTgt spid="522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animBg="1"/>
      <p:bldP spid="52235"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med" len="med"/>
        </a:ln>
        <a:effec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83"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med" len="med"/>
        </a:ln>
        <a:effec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83"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2350</TotalTime>
  <Words>1702</Words>
  <Application>Microsoft Macintosh PowerPoint</Application>
  <PresentationFormat>On-screen Show (4:3)</PresentationFormat>
  <Paragraphs>263</Paragraphs>
  <Slides>31</Slides>
  <Notes>31</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31</vt:i4>
      </vt:variant>
    </vt:vector>
  </HeadingPairs>
  <TitlesOfParts>
    <vt:vector size="38" baseType="lpstr">
      <vt:lpstr>Times New Roman</vt:lpstr>
      <vt:lpstr>Arial</vt:lpstr>
      <vt:lpstr>宋体</vt:lpstr>
      <vt:lpstr>Wingdings</vt:lpstr>
      <vt:lpstr>Impact</vt:lpstr>
      <vt:lpstr>Arial Black</vt:lpstr>
      <vt:lpstr>1_Default Design</vt:lpstr>
      <vt:lpstr>Slide 1</vt:lpstr>
      <vt:lpstr>Slide 2</vt:lpstr>
      <vt:lpstr>Slide 3</vt:lpstr>
      <vt:lpstr>Long before Buddha, the Chinese people worshipped the same God described in the Bible!</vt:lpstr>
      <vt:lpstr>Slide 5</vt:lpstr>
      <vt:lpstr>Slide 6</vt:lpstr>
      <vt:lpstr>Slide 7</vt:lpstr>
      <vt:lpstr>Notice the main points of this story in the Bible</vt:lpstr>
      <vt:lpstr>Slide 9</vt:lpstr>
      <vt:lpstr>The Chinese would have migrated or walked from the west to China</vt:lpstr>
      <vt:lpstr>Slide 11</vt:lpstr>
      <vt:lpstr>According to the Bible, the first man was a… </vt:lpstr>
      <vt:lpstr>Slide 13</vt:lpstr>
      <vt:lpstr>And God  planted a  garden eastward, in Eden; and there he put the man whom he had formed.</vt:lpstr>
      <vt:lpstr>Slide 15</vt:lpstr>
      <vt:lpstr>Slide 16</vt:lpstr>
      <vt:lpstr>The LORD God planted a garden eastward in Eden, and there He put the man whom He had formed. And out of the ground the LORD God made every tree grow that is pleasant to the sight and good for food. The tree of life was also in the midst of the garden, and the tree of the knowledge of good and evil.       Genesis 2:8-9 </vt:lpstr>
      <vt:lpstr>And the LORD God commanded the man, saying, “Of every tree of the garden you may freely eat; but of the tree of the knowledge of good and evil you shall not eat, for in the day that you eat of it you shall surely die.”        Genesis 2:16-17</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EVANGELIST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CONFORMATION OF THE BIBLICAL TEXT FROM ANCIENT WRITING</dc:title>
  <dc:creator>KEITH WATSON</dc:creator>
  <cp:lastModifiedBy>daniel gregory</cp:lastModifiedBy>
  <cp:revision>106</cp:revision>
  <dcterms:created xsi:type="dcterms:W3CDTF">2012-08-03T04:45:33Z</dcterms:created>
  <dcterms:modified xsi:type="dcterms:W3CDTF">2012-08-03T04:45:45Z</dcterms:modified>
</cp:coreProperties>
</file>