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49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53"/>
  </p:notesMasterIdLst>
  <p:sldIdLst>
    <p:sldId id="481" r:id="rId2"/>
    <p:sldId id="427" r:id="rId3"/>
    <p:sldId id="428" r:id="rId4"/>
    <p:sldId id="429" r:id="rId5"/>
    <p:sldId id="430" r:id="rId6"/>
    <p:sldId id="431" r:id="rId7"/>
    <p:sldId id="432" r:id="rId8"/>
    <p:sldId id="433" r:id="rId9"/>
    <p:sldId id="434" r:id="rId10"/>
    <p:sldId id="435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1" r:id="rId27"/>
    <p:sldId id="452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73" r:id="rId49"/>
    <p:sldId id="474" r:id="rId50"/>
    <p:sldId id="475" r:id="rId51"/>
    <p:sldId id="477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000000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FFF66"/>
    <a:srgbClr val="660066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784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9" d="100"/>
        <a:sy n="29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fld id="{8CB7F3F3-29BE-4C23-AB0E-2D4AA450FBEE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fld id="{B1208A46-CBBB-4942-95C9-0208B3024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9114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ＭＳ Ｐゴシック" pitchFamily="5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778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13AAA6C-8814-4938-8BFC-2C2C72ED9530}" type="slidenum">
              <a:rPr lang="en-US" sz="1200">
                <a:latin typeface="Calibri" pitchFamily="79" charset="0"/>
              </a:rPr>
              <a:pPr algn="r"/>
              <a:t>1</a:t>
            </a:fld>
            <a:endParaRPr lang="en-US" sz="1200">
              <a:latin typeface="Calibri" pitchFamily="79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6BA3865-2CFE-4749-897E-1E1AF91BF5E7}" type="slidenum">
              <a:rPr lang="en-US" sz="1200">
                <a:latin typeface="Calibri" pitchFamily="57" charset="0"/>
              </a:rPr>
              <a:pPr algn="r"/>
              <a:t>10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93C5E47-23F3-4AE8-8D64-92D483347C48}" type="slidenum">
              <a:rPr lang="en-US" sz="1200">
                <a:latin typeface="Calibri" pitchFamily="57" charset="0"/>
              </a:rPr>
              <a:pPr algn="r"/>
              <a:t>11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98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081282C-ED4B-45FC-99E7-CDE7C17ABC4F}" type="slidenum">
              <a:rPr lang="en-US" sz="1200">
                <a:latin typeface="Calibri" pitchFamily="57" charset="0"/>
              </a:rPr>
              <a:pPr algn="r"/>
              <a:t>12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58FBFD7-D067-424D-A60B-94A5F9EFBD0A}" type="slidenum">
              <a:rPr lang="en-US" sz="1200">
                <a:latin typeface="Calibri" pitchFamily="57" charset="0"/>
              </a:rPr>
              <a:pPr algn="r"/>
              <a:t>13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E78C8DE-AC40-4737-9781-D3CD699A164D}" type="slidenum">
              <a:rPr lang="en-US" sz="1200">
                <a:latin typeface="Calibri" pitchFamily="57" charset="0"/>
              </a:rPr>
              <a:pPr algn="r"/>
              <a:t>14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98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081282C-ED4B-45FC-99E7-CDE7C17ABC4F}" type="slidenum">
              <a:rPr lang="en-US" sz="1200">
                <a:latin typeface="Calibri" pitchFamily="57" charset="0"/>
              </a:rPr>
              <a:pPr algn="r"/>
              <a:t>15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36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3FE76E3-EE03-4302-AC4F-2FCBE3E06887}" type="slidenum">
              <a:rPr lang="en-US" sz="1200">
                <a:latin typeface="Calibri" pitchFamily="57" charset="0"/>
              </a:rPr>
              <a:pPr algn="r"/>
              <a:t>16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57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59F95AB-D20B-49B5-9EB3-94AAAA142AD3}" type="slidenum">
              <a:rPr lang="en-US" sz="1200">
                <a:latin typeface="Calibri" pitchFamily="57" charset="0"/>
              </a:rPr>
              <a:pPr algn="r"/>
              <a:t>17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98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081282C-ED4B-45FC-99E7-CDE7C17ABC4F}" type="slidenum">
              <a:rPr lang="en-US" sz="1200">
                <a:latin typeface="Calibri" pitchFamily="57" charset="0"/>
              </a:rPr>
              <a:pPr algn="r"/>
              <a:t>18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77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EF2CA52-7B7C-404E-8768-C9E71ADCB1ED}" type="slidenum">
              <a:rPr lang="en-US" sz="1200">
                <a:latin typeface="Calibri" pitchFamily="57" charset="0"/>
              </a:rPr>
              <a:pPr algn="r"/>
              <a:t>19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B3CED3C-C50B-43A8-96C9-DEE2484875E7}" type="slidenum">
              <a:rPr lang="en-US" sz="1200">
                <a:latin typeface="Calibri" pitchFamily="57" charset="0"/>
              </a:rPr>
              <a:pPr algn="r"/>
              <a:t>2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E78C8DE-AC40-4737-9781-D3CD699A164D}" type="slidenum">
              <a:rPr lang="en-US" sz="1200">
                <a:latin typeface="Calibri" pitchFamily="57" charset="0"/>
              </a:rPr>
              <a:pPr algn="r"/>
              <a:t>20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361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B07B89C-5B4E-4F71-AA1B-6740882CC7A5}" type="slidenum">
              <a:rPr lang="en-US" sz="1200">
                <a:latin typeface="Calibri" pitchFamily="57" charset="0"/>
              </a:rPr>
              <a:pPr algn="r"/>
              <a:t>21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218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EBCB8DC-E14C-4712-8B2A-4DCF0340B36D}" type="slidenum">
              <a:rPr lang="en-US" sz="1200">
                <a:latin typeface="Calibri" pitchFamily="57" charset="0"/>
              </a:rPr>
              <a:pPr algn="r"/>
              <a:t>22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239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4816A62-0F78-4330-B0CA-14258DA41E44}" type="slidenum">
              <a:rPr lang="en-US" sz="1200">
                <a:latin typeface="Calibri" pitchFamily="57" charset="0"/>
              </a:rPr>
              <a:pPr algn="r"/>
              <a:t>23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98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081282C-ED4B-45FC-99E7-CDE7C17ABC4F}" type="slidenum">
              <a:rPr lang="en-US" sz="1200">
                <a:latin typeface="Calibri" pitchFamily="57" charset="0"/>
              </a:rPr>
              <a:pPr algn="r"/>
              <a:t>24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CF18422-1A1C-4656-81B1-AF8414F3FEC9}" type="slidenum">
              <a:rPr lang="en-US" sz="1200">
                <a:latin typeface="Calibri" pitchFamily="57" charset="0"/>
              </a:rPr>
              <a:pPr algn="r"/>
              <a:t>25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E78C8DE-AC40-4737-9781-D3CD699A164D}" type="slidenum">
              <a:rPr lang="en-US" sz="1200">
                <a:latin typeface="Calibri" pitchFamily="57" charset="0"/>
              </a:rPr>
              <a:pPr algn="r"/>
              <a:t>26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280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4B7345B-9123-4918-BB35-627C2793792F}" type="slidenum">
              <a:rPr lang="en-US" sz="1200">
                <a:latin typeface="Calibri" pitchFamily="57" charset="0"/>
              </a:rPr>
              <a:pPr algn="r"/>
              <a:t>27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300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E3F3D40-787B-4F0B-886B-9E95B9B64B4C}" type="slidenum">
              <a:rPr lang="en-US" sz="1200">
                <a:latin typeface="Calibri" pitchFamily="57" charset="0"/>
              </a:rPr>
              <a:pPr algn="r"/>
              <a:t>28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321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0EABDA1-68EF-4444-BF61-07FCBFA21D3E}" type="slidenum">
              <a:rPr lang="en-US" sz="1200">
                <a:latin typeface="Calibri" pitchFamily="57" charset="0"/>
              </a:rPr>
              <a:pPr algn="r"/>
              <a:t>29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911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69FE1F1-8A02-4E15-9204-F9CFF5DFE6E7}" type="slidenum">
              <a:rPr lang="en-US" sz="1200">
                <a:latin typeface="Calibri" pitchFamily="57" charset="0"/>
              </a:rPr>
              <a:pPr algn="r"/>
              <a:t>3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98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081282C-ED4B-45FC-99E7-CDE7C17ABC4F}" type="slidenum">
              <a:rPr lang="en-US" sz="1200">
                <a:latin typeface="Calibri" pitchFamily="57" charset="0"/>
              </a:rPr>
              <a:pPr algn="r"/>
              <a:t>30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34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3B6F7CE-A990-42CA-BCC6-EF5638AA5900}" type="slidenum">
              <a:rPr lang="en-US" sz="1200">
                <a:latin typeface="Calibri" pitchFamily="57" charset="0"/>
              </a:rPr>
              <a:pPr algn="r"/>
              <a:t>31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E78C8DE-AC40-4737-9781-D3CD699A164D}" type="slidenum">
              <a:rPr lang="en-US" sz="1200">
                <a:latin typeface="Calibri" pitchFamily="57" charset="0"/>
              </a:rPr>
              <a:pPr algn="r"/>
              <a:t>32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361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B07B89C-5B4E-4F71-AA1B-6740882CC7A5}" type="slidenum">
              <a:rPr lang="en-US" sz="1200">
                <a:latin typeface="Calibri" pitchFamily="57" charset="0"/>
              </a:rPr>
              <a:pPr algn="r"/>
              <a:t>33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38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0CC7BB5-C82A-4441-88DA-1A026F13F9A1}" type="slidenum">
              <a:rPr lang="en-US" sz="1200">
                <a:latin typeface="Calibri" pitchFamily="57" charset="0"/>
              </a:rPr>
              <a:pPr algn="r"/>
              <a:t>34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40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16078A0-2098-4CEE-AEF8-3ABECB93EBF3}" type="slidenum">
              <a:rPr lang="en-US" sz="1200">
                <a:latin typeface="Calibri" pitchFamily="57" charset="0"/>
              </a:rPr>
              <a:pPr algn="r"/>
              <a:t>35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361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B07B89C-5B4E-4F71-AA1B-6740882CC7A5}" type="slidenum">
              <a:rPr lang="en-US" sz="1200">
                <a:latin typeface="Calibri" pitchFamily="57" charset="0"/>
              </a:rPr>
              <a:pPr algn="r"/>
              <a:t>36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423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3EFDA4B-9093-41E9-BAD2-CB01C8FC98EC}" type="slidenum">
              <a:rPr lang="en-US" sz="1200">
                <a:latin typeface="Calibri" pitchFamily="57" charset="0"/>
              </a:rPr>
              <a:pPr algn="r"/>
              <a:t>37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E78C8DE-AC40-4737-9781-D3CD699A164D}" type="slidenum">
              <a:rPr lang="en-US" sz="1200">
                <a:latin typeface="Calibri" pitchFamily="57" charset="0"/>
              </a:rPr>
              <a:pPr algn="r"/>
              <a:t>38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443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6B7AB06-0E05-45A4-A705-7F1F50D5B761}" type="slidenum">
              <a:rPr lang="en-US" sz="1200">
                <a:latin typeface="Calibri" pitchFamily="57" charset="0"/>
              </a:rPr>
              <a:pPr algn="r"/>
              <a:t>39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6DD2FF0-9FCC-4C7C-8F8C-95C9030846FC}" type="slidenum">
              <a:rPr lang="en-US" sz="1200">
                <a:latin typeface="Calibri" pitchFamily="57" charset="0"/>
              </a:rPr>
              <a:pPr algn="r"/>
              <a:t>4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46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E7B5B9D-C04C-456B-BA07-85784CB58C53}" type="slidenum">
              <a:rPr lang="en-US" sz="1200">
                <a:latin typeface="Calibri" pitchFamily="57" charset="0"/>
              </a:rPr>
              <a:pPr algn="r"/>
              <a:t>40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48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3EB2504-6B56-4A2E-BB67-70F403F3C068}" type="slidenum">
              <a:rPr lang="en-US" sz="1200">
                <a:latin typeface="Calibri" pitchFamily="57" charset="0"/>
              </a:rPr>
              <a:pPr algn="r"/>
              <a:t>41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98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081282C-ED4B-45FC-99E7-CDE7C17ABC4F}" type="slidenum">
              <a:rPr lang="en-US" sz="1200">
                <a:latin typeface="Calibri" pitchFamily="57" charset="0"/>
              </a:rPr>
              <a:pPr algn="r"/>
              <a:t>42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50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48B9BF5-3B04-48D2-93E8-F0F68F23E94B}" type="slidenum">
              <a:rPr lang="en-US" sz="1200">
                <a:latin typeface="Calibri" pitchFamily="57" charset="0"/>
              </a:rPr>
              <a:pPr algn="r"/>
              <a:t>43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E78C8DE-AC40-4737-9781-D3CD699A164D}" type="slidenum">
              <a:rPr lang="en-US" sz="1200">
                <a:latin typeface="Calibri" pitchFamily="57" charset="0"/>
              </a:rPr>
              <a:pPr algn="r"/>
              <a:t>44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52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F524577-0D28-4490-85A3-F71B5289532D}" type="slidenum">
              <a:rPr lang="en-US" sz="1200">
                <a:latin typeface="Calibri" pitchFamily="57" charset="0"/>
              </a:rPr>
              <a:pPr algn="r"/>
              <a:t>45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546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0658E7D-AE7C-4F29-831E-88583FB8288D}" type="slidenum">
              <a:rPr lang="en-US" sz="1200">
                <a:latin typeface="Calibri" pitchFamily="57" charset="0"/>
              </a:rPr>
              <a:pPr algn="r"/>
              <a:t>46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56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A0CC6DD-7B1E-4E72-A58E-3614ADE137F2}" type="slidenum">
              <a:rPr lang="en-US" sz="1200">
                <a:latin typeface="Calibri" pitchFamily="57" charset="0"/>
              </a:rPr>
              <a:pPr algn="r"/>
              <a:t>47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607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58B0031-9F45-4075-AECE-AFD62DE3808E}" type="slidenum">
              <a:rPr lang="en-US" sz="1200">
                <a:latin typeface="Calibri" pitchFamily="57" charset="0"/>
              </a:rPr>
              <a:pPr algn="r"/>
              <a:t>48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58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2A2DD0C-9D0B-45DD-908D-728A6B055767}" type="slidenum">
              <a:rPr lang="en-US" sz="1200">
                <a:latin typeface="Calibri" pitchFamily="57" charset="0"/>
              </a:rPr>
              <a:pPr algn="r"/>
              <a:t>49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952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2613FA9-2331-4BD8-8FEA-CDBBD1F447CC}" type="slidenum">
              <a:rPr lang="en-US" sz="1200">
                <a:latin typeface="Calibri" pitchFamily="57" charset="0"/>
              </a:rPr>
              <a:pPr algn="r"/>
              <a:t>5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E78C8DE-AC40-4737-9781-D3CD699A164D}" type="slidenum">
              <a:rPr lang="en-US" sz="1200">
                <a:latin typeface="Calibri" pitchFamily="57" charset="0"/>
              </a:rPr>
              <a:pPr algn="r"/>
              <a:t>50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51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FFAD515-0A3F-4763-A29D-3947EF2668C1}" type="slidenum">
              <a:rPr lang="en-US" sz="1200">
                <a:latin typeface="Calibri" pitchFamily="57" charset="0"/>
              </a:rPr>
              <a:pPr algn="r"/>
              <a:t>6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993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5F44B3D-A5B7-4408-AC77-C0D15F45C0F1}" type="slidenum">
              <a:rPr lang="en-US" sz="1200">
                <a:latin typeface="Calibri" pitchFamily="57" charset="0"/>
              </a:rPr>
              <a:pPr algn="r"/>
              <a:t>7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425B6D5-EE5A-46DE-AB03-727F5DFB39F4}" type="slidenum">
              <a:rPr lang="en-US" sz="1200">
                <a:latin typeface="Calibri" pitchFamily="57" charset="0"/>
              </a:rPr>
              <a:pPr algn="r"/>
              <a:t>8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57" charset="2"/>
              <a:buChar char="v"/>
            </a:pPr>
            <a:endParaRPr lang="en-US">
              <a:ea typeface="ＭＳ Ｐゴシック" pitchFamily="57" charset="-128"/>
              <a:cs typeface="ＭＳ Ｐゴシック" pitchFamily="57" charset="-128"/>
            </a:endParaRPr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5155F8F-8C62-40E6-BF32-033E40DA6D64}" type="slidenum">
              <a:rPr lang="en-US" sz="1200">
                <a:latin typeface="Calibri" pitchFamily="57" charset="0"/>
              </a:rPr>
              <a:pPr algn="r"/>
              <a:t>9</a:t>
            </a:fld>
            <a:endParaRPr lang="en-US" sz="1200">
              <a:latin typeface="Calibri" pitchFamily="57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86EB0-60A7-4F0A-9BA5-038F20A3DD47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4B948-A2AC-4E2D-A1C7-CDB574152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945E-53B5-44D0-991C-51D7ED4750F1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6411-37B1-459E-AF18-F8B8CC7EA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4053C-40D5-4A65-8B5E-B01C75AB3887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4E38-4BD5-4CD8-8721-699F141B4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816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3664C-AD9C-4C07-803C-8BEB3F2B1A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D8F45-5539-44DF-BA33-E3476D4B56AB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E3DBE-0B51-4BD4-8A02-A37941A24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49BDF-0FF4-455F-BF39-46BB987D56D0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29373-0138-4C14-ADA0-38A2C4803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18A5-AF1C-4A30-8A75-6B22BD57A1F6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A8903-6EE0-4891-A116-119C717C8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FF89-49D2-44EB-B9D7-814D71640F52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C20D5-D9A0-486E-BFB6-F27459060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7D2D4-C7A1-433F-AED7-24B39BF442B9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05FDD-ADD7-4190-936E-52B6A6289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4F989-ED77-44FE-8127-EB4A5AEBDF6B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BE9A1-FBE8-4B9B-B3F7-E88E5B6AC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EB6D-A39F-4855-A7FD-03B29555FC66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69ED8-DA6A-48AC-87E1-8CD3FC68D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859D0-6E30-42F3-8129-0ABF21C32910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5C602-B062-4220-BE56-E60F29C2E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52" charset="0"/>
              </a:defRPr>
            </a:lvl1pPr>
          </a:lstStyle>
          <a:p>
            <a:pPr>
              <a:defRPr/>
            </a:pPr>
            <a:fld id="{CF55BFE7-9EBC-4FAE-960C-ADEC4F70D314}" type="datetime1">
              <a:rPr lang="en-US"/>
              <a:pPr>
                <a:defRPr/>
              </a:pPr>
              <a:t>7/22/19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5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52" charset="0"/>
              </a:defRPr>
            </a:lvl1pPr>
          </a:lstStyle>
          <a:p>
            <a:pPr>
              <a:defRPr/>
            </a:pPr>
            <a:fld id="{5B9D535B-F9BE-4565-86DF-DCDF6C72B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52" charset="-128"/>
          <a:cs typeface="ＭＳ Ｐゴシック" pitchFamily="5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•"/>
        <a:defRPr sz="3200" kern="1200">
          <a:solidFill>
            <a:schemeClr val="tx1"/>
          </a:solidFill>
          <a:latin typeface="+mn-lt"/>
          <a:ea typeface="ＭＳ Ｐゴシック" pitchFamily="52" charset="-128"/>
          <a:cs typeface="ＭＳ Ｐゴシック" pitchFamily="5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–"/>
        <a:defRPr sz="28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•"/>
        <a:defRPr sz="24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–"/>
        <a:defRPr sz="20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»"/>
        <a:defRPr sz="20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219200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 Learning Modality Testing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MI circle whi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3352800" y="228600"/>
            <a:ext cx="2057400" cy="5334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038600" y="1905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Persons of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st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28800"/>
            <a:ext cx="3741964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mlkj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2400"/>
            <a:ext cx="31115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Potrait_of_Sir_Winston_Churchi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685800"/>
            <a:ext cx="2590800" cy="3490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319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Martin Luther King, Jr.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4495800"/>
            <a:ext cx="187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Jane Austen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3657600"/>
            <a:ext cx="159311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Sir</a:t>
            </a:r>
            <a:r>
              <a:rPr lang="en-US" dirty="0" smtClean="0"/>
              <a:t> Winston Churchill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Interests, Hobbies, Occupations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610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Reading</a:t>
            </a:r>
          </a:p>
          <a:p>
            <a:r>
              <a:rPr lang="en-US" sz="3200" dirty="0" smtClean="0"/>
              <a:t>Doing crossword puzzles</a:t>
            </a:r>
          </a:p>
          <a:p>
            <a:r>
              <a:rPr lang="en-US" sz="3200" dirty="0" smtClean="0"/>
              <a:t>Playing word games (scrabble)</a:t>
            </a:r>
          </a:p>
          <a:p>
            <a:r>
              <a:rPr lang="en-US" sz="3200" dirty="0" smtClean="0"/>
              <a:t>Playing trivia games</a:t>
            </a:r>
          </a:p>
          <a:p>
            <a:r>
              <a:rPr lang="en-US" sz="3200" dirty="0" smtClean="0"/>
              <a:t>Writing stories, poetry</a:t>
            </a:r>
          </a:p>
          <a:p>
            <a:r>
              <a:rPr lang="en-US" sz="3200" dirty="0" smtClean="0"/>
              <a:t>Listening to books on tape</a:t>
            </a:r>
          </a:p>
          <a:p>
            <a:r>
              <a:rPr lang="en-US" sz="3200" dirty="0" smtClean="0"/>
              <a:t>Listening to public radio</a:t>
            </a:r>
          </a:p>
          <a:p>
            <a:r>
              <a:rPr lang="en-US" sz="3200" dirty="0" smtClean="0"/>
              <a:t>Joining Toastmasters or similar group</a:t>
            </a:r>
          </a:p>
          <a:p>
            <a:r>
              <a:rPr lang="en-US" sz="3200" dirty="0" smtClean="0"/>
              <a:t>Enjoying word processing software programs</a:t>
            </a:r>
          </a:p>
          <a:p>
            <a:r>
              <a:rPr lang="en-US" sz="3200" dirty="0" smtClean="0"/>
              <a:t>Informal discussions with others</a:t>
            </a:r>
          </a:p>
          <a:p>
            <a:r>
              <a:rPr lang="en-US" sz="3200" dirty="0" smtClean="0"/>
              <a:t>Self-talk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50" decel="10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 decel="100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50" decel="100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MI in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76200" y="1447800"/>
            <a:ext cx="2057400" cy="533400"/>
          </a:xfrm>
          <a:prstGeom prst="roundRect">
            <a:avLst/>
          </a:prstGeom>
          <a:solidFill>
            <a:srgbClr val="C0504D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200400" y="28194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Persons of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ndhi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"/>
            <a:ext cx="3276600" cy="4795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81200" y="228600"/>
            <a:ext cx="269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Mohandas Gandhi</a:t>
            </a:r>
            <a:endParaRPr lang="en-US" dirty="0"/>
          </a:p>
        </p:txBody>
      </p:sp>
      <p:pic>
        <p:nvPicPr>
          <p:cNvPr id="6" name="Picture 5" descr="teddyr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30" y="609600"/>
            <a:ext cx="3498709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lbrightmadelein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2339778"/>
            <a:ext cx="3048000" cy="419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28800" y="5715000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Madeleine </a:t>
            </a:r>
            <a:r>
              <a:rPr lang="en-US" dirty="0" smtClean="0">
                <a:solidFill>
                  <a:srgbClr val="FFFFFF"/>
                </a:solidFill>
              </a:rPr>
              <a:t>Albright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7692" y="4343400"/>
            <a:ext cx="2956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Theodore Roosevelt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Interests, Hobbies, Occupations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What it means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61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Joining social clubs or groups</a:t>
            </a:r>
          </a:p>
          <a:p>
            <a:r>
              <a:rPr lang="en-US" sz="3200" dirty="0" smtClean="0"/>
              <a:t>Going to parties (to meet with people!)</a:t>
            </a:r>
          </a:p>
          <a:p>
            <a:r>
              <a:rPr lang="en-US" sz="3200" dirty="0" smtClean="0"/>
              <a:t>Being in discussion groups</a:t>
            </a:r>
          </a:p>
          <a:p>
            <a:r>
              <a:rPr lang="en-US" sz="3200" dirty="0" smtClean="0"/>
              <a:t>Playing group games</a:t>
            </a:r>
          </a:p>
          <a:p>
            <a:r>
              <a:rPr lang="en-US" sz="3200" dirty="0" smtClean="0"/>
              <a:t>Being on committees</a:t>
            </a:r>
          </a:p>
          <a:p>
            <a:r>
              <a:rPr lang="en-US" sz="3200" dirty="0" smtClean="0"/>
              <a:t>Volunteering with organizations</a:t>
            </a:r>
          </a:p>
          <a:p>
            <a:r>
              <a:rPr lang="en-US" sz="3200" dirty="0" smtClean="0"/>
              <a:t>Being a mentor to another person</a:t>
            </a:r>
          </a:p>
          <a:p>
            <a:r>
              <a:rPr lang="en-US" sz="3200" dirty="0" smtClean="0"/>
              <a:t>Teaching others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 descr="MI intra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0" y="3581400"/>
            <a:ext cx="1752600" cy="533400"/>
          </a:xfrm>
          <a:prstGeom prst="roundRect">
            <a:avLst/>
          </a:prstGeom>
          <a:solidFill>
            <a:schemeClr val="accent6">
              <a:lumMod val="75000"/>
              <a:alpha val="24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743200" y="38100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Persons of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mui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066800"/>
            <a:ext cx="2372181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be lincol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7200"/>
            <a:ext cx="3124200" cy="414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mother_teres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600200"/>
            <a:ext cx="3581400" cy="47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09800" y="228600"/>
            <a:ext cx="2507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Abraham Lincoln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6172200"/>
            <a:ext cx="214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Mother Teresa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91400" y="4114800"/>
            <a:ext cx="1535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Muir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Interests, Hobbies, Occupations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61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Meditating</a:t>
            </a:r>
          </a:p>
          <a:p>
            <a:r>
              <a:rPr lang="en-US" sz="3200" dirty="0" smtClean="0"/>
              <a:t>Keeping a journal</a:t>
            </a:r>
          </a:p>
          <a:p>
            <a:r>
              <a:rPr lang="en-US" sz="3200" dirty="0" smtClean="0"/>
              <a:t>Working with dreams</a:t>
            </a:r>
          </a:p>
          <a:p>
            <a:r>
              <a:rPr lang="en-US" sz="3200" dirty="0" smtClean="0"/>
              <a:t>Engaging in solo hobbies</a:t>
            </a:r>
          </a:p>
          <a:p>
            <a:r>
              <a:rPr lang="en-US" sz="3200" dirty="0" smtClean="0"/>
              <a:t>Carrying out special projects</a:t>
            </a:r>
          </a:p>
          <a:p>
            <a:r>
              <a:rPr lang="en-US" sz="3200" dirty="0" smtClean="0"/>
              <a:t>Going for long walks alone</a:t>
            </a:r>
          </a:p>
          <a:p>
            <a:r>
              <a:rPr lang="en-US" sz="3200" dirty="0" smtClean="0"/>
              <a:t>Going on retreats</a:t>
            </a:r>
          </a:p>
          <a:p>
            <a:r>
              <a:rPr lang="en-US" sz="3200" dirty="0" smtClean="0"/>
              <a:t>Studying a psychological tradition</a:t>
            </a:r>
          </a:p>
          <a:p>
            <a:r>
              <a:rPr lang="en-US" sz="3200" dirty="0" smtClean="0"/>
              <a:t>Studying a spiritual tradition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50" decel="10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 descr="MI music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1600200" y="5791200"/>
            <a:ext cx="1295400" cy="53340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505200" y="4572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Persons of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 descr="MI circle whi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3352800" y="228600"/>
            <a:ext cx="2057400" cy="5334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038600" y="1905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i Pat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097331"/>
            <a:ext cx="4572000" cy="4608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stevie_won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28600"/>
            <a:ext cx="3048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Beethov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52400"/>
            <a:ext cx="323088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869762" y="3276600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Stevie Wonder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4876800"/>
            <a:ext cx="175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Sandi Patty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3048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Ludwig Van Beethoven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Interests, Hobbies, Occupations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61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Listening to music (for intricacies)</a:t>
            </a:r>
          </a:p>
          <a:p>
            <a:r>
              <a:rPr lang="en-US" sz="3200" dirty="0" smtClean="0"/>
              <a:t>Playing a musical instrument</a:t>
            </a:r>
          </a:p>
          <a:p>
            <a:r>
              <a:rPr lang="en-US" sz="3200" dirty="0" smtClean="0"/>
              <a:t>Being in a chorus</a:t>
            </a:r>
          </a:p>
          <a:p>
            <a:r>
              <a:rPr lang="en-US" sz="3200" dirty="0" smtClean="0"/>
              <a:t>Writing songs</a:t>
            </a:r>
          </a:p>
          <a:p>
            <a:r>
              <a:rPr lang="en-US" sz="3200" dirty="0" smtClean="0"/>
              <a:t>Going to musical concerts</a:t>
            </a:r>
          </a:p>
          <a:p>
            <a:r>
              <a:rPr lang="en-US" sz="3200" dirty="0" smtClean="0"/>
              <a:t>Enjoying computer music software</a:t>
            </a:r>
          </a:p>
          <a:p>
            <a:r>
              <a:rPr lang="en-US" sz="3200" dirty="0" smtClean="0"/>
              <a:t>Singing informally with friends</a:t>
            </a:r>
          </a:p>
          <a:p>
            <a:r>
              <a:rPr lang="en-US" sz="3200" dirty="0" smtClean="0"/>
              <a:t>Collecting records, CDs, tapes (many genres)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" descr="MI bodkin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5562600" y="5791200"/>
            <a:ext cx="2590800" cy="533400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572000" y="4572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Persons of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tvau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3005667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jesseowe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2400"/>
            <a:ext cx="2667000" cy="4138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743200" y="381000"/>
            <a:ext cx="2032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Jesse Owens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6172200"/>
            <a:ext cx="245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Mary Lou </a:t>
            </a:r>
            <a:r>
              <a:rPr lang="en-US" dirty="0" err="1" smtClean="0"/>
              <a:t>Retton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63847" y="4648200"/>
            <a:ext cx="258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Jacque Cousteau</a:t>
            </a:r>
            <a:endParaRPr lang="en-US" dirty="0"/>
          </a:p>
        </p:txBody>
      </p:sp>
      <p:pic>
        <p:nvPicPr>
          <p:cNvPr id="7" name="Picture 6" descr="jaques coustea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300" y="685800"/>
            <a:ext cx="4025900" cy="402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Interests, Hobbies, Occupations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61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Engaging in a solo/team sport</a:t>
            </a:r>
          </a:p>
          <a:p>
            <a:r>
              <a:rPr lang="en-US" sz="3200" dirty="0" smtClean="0"/>
              <a:t>Spending time out in nature</a:t>
            </a:r>
          </a:p>
          <a:p>
            <a:r>
              <a:rPr lang="en-US" sz="3200" dirty="0" smtClean="0"/>
              <a:t>Crafts (carpentry, sewing, carving, etc)</a:t>
            </a:r>
          </a:p>
          <a:p>
            <a:r>
              <a:rPr lang="en-US" sz="3200" dirty="0" smtClean="0"/>
              <a:t>Working with mechanical objects (repair, etc)</a:t>
            </a:r>
          </a:p>
          <a:p>
            <a:r>
              <a:rPr lang="en-US" sz="3200" dirty="0" smtClean="0"/>
              <a:t>Going out dancing (for the movement)</a:t>
            </a:r>
          </a:p>
          <a:p>
            <a:r>
              <a:rPr lang="en-US" sz="3200" dirty="0" smtClean="0"/>
              <a:t>Acting in a community theatre</a:t>
            </a:r>
          </a:p>
          <a:p>
            <a:r>
              <a:rPr lang="en-US" sz="3200" dirty="0" smtClean="0"/>
              <a:t>Going to amusement parks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MI in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76200" y="1447800"/>
            <a:ext cx="2057400" cy="533400"/>
          </a:xfrm>
          <a:prstGeom prst="roundRect">
            <a:avLst/>
          </a:prstGeom>
          <a:solidFill>
            <a:srgbClr val="C0504D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200400" y="28194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38600" y="1905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1" descr="MI spatial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6858000" y="3581400"/>
            <a:ext cx="1371600" cy="533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029200" y="36576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Persons of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elee.jpg"/>
          <p:cNvPicPr>
            <a:picLocks noChangeAspect="1"/>
          </p:cNvPicPr>
          <p:nvPr/>
        </p:nvPicPr>
        <p:blipFill>
          <a:blip r:embed="rId3"/>
          <a:srcRect l="20013" t="7695" r="20549" b="3275"/>
          <a:stretch>
            <a:fillRect/>
          </a:stretch>
        </p:blipFill>
        <p:spPr>
          <a:xfrm>
            <a:off x="228600" y="152400"/>
            <a:ext cx="28194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ErnoRubi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762000"/>
            <a:ext cx="3492500" cy="444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Jennifer Shahad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2133600"/>
            <a:ext cx="3568090" cy="439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62800" y="5105400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Erno</a:t>
            </a:r>
            <a:r>
              <a:rPr lang="en-US" dirty="0" smtClean="0"/>
              <a:t> Rubik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228600"/>
            <a:ext cx="208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</a:t>
            </a:r>
            <a:r>
              <a:rPr lang="en-US" dirty="0" smtClean="0"/>
              <a:t>obert E. Lee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1126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Jennifer </a:t>
            </a:r>
            <a:r>
              <a:rPr lang="en-US" dirty="0" err="1" smtClean="0"/>
              <a:t>Shahade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Interests, Hobbies, Occupations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6106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Drawing, doodling, or painting</a:t>
            </a:r>
          </a:p>
          <a:p>
            <a:r>
              <a:rPr lang="en-US" sz="3200" dirty="0" smtClean="0"/>
              <a:t>Photography or video</a:t>
            </a:r>
          </a:p>
          <a:p>
            <a:r>
              <a:rPr lang="en-US" sz="3200" dirty="0" smtClean="0"/>
              <a:t>Going to museums</a:t>
            </a:r>
          </a:p>
          <a:p>
            <a:r>
              <a:rPr lang="en-US" sz="3200" dirty="0" smtClean="0"/>
              <a:t>Taking art classes</a:t>
            </a:r>
          </a:p>
          <a:p>
            <a:r>
              <a:rPr lang="en-US" sz="3200" dirty="0" smtClean="0"/>
              <a:t>Engaging in interior design</a:t>
            </a:r>
          </a:p>
          <a:p>
            <a:r>
              <a:rPr lang="en-US" sz="3200" dirty="0" smtClean="0"/>
              <a:t>Fantasizing/visualizing/daydreaming</a:t>
            </a:r>
          </a:p>
          <a:p>
            <a:r>
              <a:rPr lang="en-US" sz="3200" dirty="0" smtClean="0"/>
              <a:t>Working on jig-saw puzzles</a:t>
            </a:r>
          </a:p>
          <a:p>
            <a:r>
              <a:rPr lang="en-US" sz="3200" dirty="0" smtClean="0"/>
              <a:t>Looking at picture books/magazines</a:t>
            </a:r>
          </a:p>
          <a:p>
            <a:r>
              <a:rPr lang="en-US" sz="3200" dirty="0" smtClean="0"/>
              <a:t>Enjoying computer graphic software</a:t>
            </a:r>
          </a:p>
          <a:p>
            <a:r>
              <a:rPr lang="en-US" sz="3200" dirty="0" smtClean="0"/>
              <a:t>Enjoy maze like puzzles/games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50" decel="10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 decel="100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 descr="MI logmath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6248400" y="1447800"/>
            <a:ext cx="2743200" cy="533400"/>
          </a:xfrm>
          <a:prstGeom prst="roundRect">
            <a:avLst/>
          </a:prstGeom>
          <a:solidFill>
            <a:srgbClr val="660066">
              <a:alpha val="24000"/>
            </a:srgbClr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953000" y="28194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Persons of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nste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9" y="76200"/>
            <a:ext cx="3431111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GWCarver.jpg"/>
          <p:cNvPicPr>
            <a:picLocks noChangeAspect="1"/>
          </p:cNvPicPr>
          <p:nvPr/>
        </p:nvPicPr>
        <p:blipFill>
          <a:blip r:embed="rId4"/>
          <a:srcRect r="9133"/>
          <a:stretch>
            <a:fillRect/>
          </a:stretch>
        </p:blipFill>
        <p:spPr>
          <a:xfrm>
            <a:off x="6096000" y="2606322"/>
            <a:ext cx="2895600" cy="4048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grace hopp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650" y="1041400"/>
            <a:ext cx="3263900" cy="414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6200" y="3886200"/>
            <a:ext cx="218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Albert Einstein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502920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Admiral Grace Hopper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4201" y="1828800"/>
            <a:ext cx="2057399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George Washington </a:t>
            </a:r>
            <a:r>
              <a:rPr lang="en-US" dirty="0" smtClean="0">
                <a:solidFill>
                  <a:srgbClr val="FFFFFF"/>
                </a:solidFill>
              </a:rPr>
              <a:t>Carver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3604" y="2967334"/>
            <a:ext cx="6338796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64" charset="0"/>
                <a:ea typeface="ＭＳ Ｐゴシック" pitchFamily="64" charset="-128"/>
                <a:cs typeface="ＭＳ Ｐゴシック" pitchFamily="64" charset="-128"/>
              </a:rPr>
              <a:t>Interests, Hobbies, Occupations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MI intr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0" y="3581400"/>
            <a:ext cx="1752600" cy="533400"/>
          </a:xfrm>
          <a:prstGeom prst="roundRect">
            <a:avLst/>
          </a:prstGeom>
          <a:solidFill>
            <a:schemeClr val="accent6">
              <a:lumMod val="75000"/>
              <a:alpha val="24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200400" y="28194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38100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38600" y="1905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861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Solving brainteasers</a:t>
            </a:r>
          </a:p>
          <a:p>
            <a:r>
              <a:rPr lang="en-US" sz="3200" dirty="0" smtClean="0"/>
              <a:t>Playing with logic puzzles like a Rubik’s cube</a:t>
            </a:r>
          </a:p>
          <a:p>
            <a:r>
              <a:rPr lang="en-US" sz="3200" dirty="0" smtClean="0"/>
              <a:t>Playing strategy games like Chess and Go</a:t>
            </a:r>
          </a:p>
          <a:p>
            <a:r>
              <a:rPr lang="en-US" sz="3200" dirty="0" smtClean="0"/>
              <a:t>Enjoying computer programming software</a:t>
            </a:r>
          </a:p>
          <a:p>
            <a:r>
              <a:rPr lang="en-US" sz="3200" dirty="0" smtClean="0"/>
              <a:t>Tinkering around with science kits/experiments</a:t>
            </a:r>
          </a:p>
          <a:p>
            <a:r>
              <a:rPr lang="en-US" sz="3200" dirty="0" smtClean="0"/>
              <a:t>Watching science documentaries</a:t>
            </a:r>
          </a:p>
          <a:p>
            <a:r>
              <a:rPr lang="en-US" sz="3200" dirty="0" smtClean="0"/>
              <a:t>Reading books about science or mathematics</a:t>
            </a:r>
          </a:p>
          <a:p>
            <a:r>
              <a:rPr lang="en-US" sz="3200" dirty="0" smtClean="0"/>
              <a:t>Joining a computer club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MI musi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1600200" y="5791200"/>
            <a:ext cx="1295400" cy="53340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200400" y="28194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38100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05200" y="4572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38600" y="1905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MI bodk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5562600" y="5791200"/>
            <a:ext cx="2590800" cy="533400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200400" y="28194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38100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05200" y="4572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0" y="4572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38600" y="1905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MI spati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6858000" y="3581400"/>
            <a:ext cx="1371600" cy="533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4000"/>
                </a:schemeClr>
              </a:gs>
              <a:gs pos="80000">
                <a:schemeClr val="accent1">
                  <a:shade val="93000"/>
                  <a:satMod val="130000"/>
                  <a:alpha val="24000"/>
                </a:schemeClr>
              </a:gs>
              <a:gs pos="100000">
                <a:schemeClr val="accent1">
                  <a:shade val="94000"/>
                  <a:satMod val="135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200400" y="28194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38100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05200" y="4572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0" y="4572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29200" y="36576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38600" y="1905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 descr="MI logmat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6248400" y="1447800"/>
            <a:ext cx="2743200" cy="533400"/>
          </a:xfrm>
          <a:prstGeom prst="roundRect">
            <a:avLst/>
          </a:prstGeom>
          <a:solidFill>
            <a:srgbClr val="660066">
              <a:alpha val="24000"/>
            </a:srgbClr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200400" y="28194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38100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53000" y="2819400"/>
            <a:ext cx="3810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05200" y="4572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0" y="4572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29200" y="36576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38600" y="1905000"/>
            <a:ext cx="457200" cy="381000"/>
          </a:xfrm>
          <a:prstGeom prst="roundRect">
            <a:avLst/>
          </a:prstGeom>
          <a:solidFill>
            <a:schemeClr val="bg1">
              <a:lumMod val="65000"/>
              <a:alpha val="2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4417</TotalTime>
  <Words>486</Words>
  <Application>Microsoft Macintosh PowerPoint</Application>
  <PresentationFormat>On-screen Show (4:3)</PresentationFormat>
  <Paragraphs>184</Paragraphs>
  <Slides>51</Slides>
  <Notes>51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Preferred Customer</dc:creator>
  <cp:lastModifiedBy>deg gregory</cp:lastModifiedBy>
  <cp:revision>85</cp:revision>
  <dcterms:created xsi:type="dcterms:W3CDTF">2019-07-23T02:58:35Z</dcterms:created>
  <dcterms:modified xsi:type="dcterms:W3CDTF">2019-07-23T02:59:12Z</dcterms:modified>
</cp:coreProperties>
</file>