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405"/>
  </p:normalViewPr>
  <p:slideViewPr>
    <p:cSldViewPr snapToGrid="0">
      <p:cViewPr varScale="1">
        <p:scale>
          <a:sx n="165" d="100"/>
          <a:sy n="165" d="100"/>
        </p:scale>
        <p:origin x="232" y="5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5F7B0-A8DC-9237-5E97-04374BB985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A9FC16A-5C99-54AD-9289-F6C1B1AF6B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BC8D794-786B-F008-0DCD-04AADCD67748}"/>
              </a:ext>
            </a:extLst>
          </p:cNvPr>
          <p:cNvSpPr>
            <a:spLocks noGrp="1"/>
          </p:cNvSpPr>
          <p:nvPr>
            <p:ph type="dt" sz="half" idx="10"/>
          </p:nvPr>
        </p:nvSpPr>
        <p:spPr/>
        <p:txBody>
          <a:bodyPr/>
          <a:lstStyle/>
          <a:p>
            <a:fld id="{F57FD850-E019-C740-8A2D-164FE539926C}" type="datetimeFigureOut">
              <a:rPr lang="en-US" smtClean="0"/>
              <a:t>3/28/25</a:t>
            </a:fld>
            <a:endParaRPr lang="en-US"/>
          </a:p>
        </p:txBody>
      </p:sp>
      <p:sp>
        <p:nvSpPr>
          <p:cNvPr id="5" name="Footer Placeholder 4">
            <a:extLst>
              <a:ext uri="{FF2B5EF4-FFF2-40B4-BE49-F238E27FC236}">
                <a16:creationId xmlns:a16="http://schemas.microsoft.com/office/drawing/2014/main" id="{16806BB2-4316-942B-6965-C1AEE73AD0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167A69-42DA-6ECC-DF6A-280B433CFA69}"/>
              </a:ext>
            </a:extLst>
          </p:cNvPr>
          <p:cNvSpPr>
            <a:spLocks noGrp="1"/>
          </p:cNvSpPr>
          <p:nvPr>
            <p:ph type="sldNum" sz="quarter" idx="12"/>
          </p:nvPr>
        </p:nvSpPr>
        <p:spPr/>
        <p:txBody>
          <a:bodyPr/>
          <a:lstStyle/>
          <a:p>
            <a:fld id="{0FFC817E-147A-3D43-B0DB-7C3F645AE1F1}" type="slidenum">
              <a:rPr lang="en-US" smtClean="0"/>
              <a:t>‹#›</a:t>
            </a:fld>
            <a:endParaRPr lang="en-US"/>
          </a:p>
        </p:txBody>
      </p:sp>
    </p:spTree>
    <p:extLst>
      <p:ext uri="{BB962C8B-B14F-4D97-AF65-F5344CB8AC3E}">
        <p14:creationId xmlns:p14="http://schemas.microsoft.com/office/powerpoint/2010/main" val="3182806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E00A0-CC24-E71E-6A7A-57CF91125C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292AB86-DFAD-AA30-BAFF-C367C22E2C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EBD622-E413-D545-F4DF-A3E1FA449F85}"/>
              </a:ext>
            </a:extLst>
          </p:cNvPr>
          <p:cNvSpPr>
            <a:spLocks noGrp="1"/>
          </p:cNvSpPr>
          <p:nvPr>
            <p:ph type="dt" sz="half" idx="10"/>
          </p:nvPr>
        </p:nvSpPr>
        <p:spPr/>
        <p:txBody>
          <a:bodyPr/>
          <a:lstStyle/>
          <a:p>
            <a:fld id="{F57FD850-E019-C740-8A2D-164FE539926C}" type="datetimeFigureOut">
              <a:rPr lang="en-US" smtClean="0"/>
              <a:t>3/28/25</a:t>
            </a:fld>
            <a:endParaRPr lang="en-US"/>
          </a:p>
        </p:txBody>
      </p:sp>
      <p:sp>
        <p:nvSpPr>
          <p:cNvPr id="5" name="Footer Placeholder 4">
            <a:extLst>
              <a:ext uri="{FF2B5EF4-FFF2-40B4-BE49-F238E27FC236}">
                <a16:creationId xmlns:a16="http://schemas.microsoft.com/office/drawing/2014/main" id="{B00D4C6F-3BC7-1EB8-B23C-C0833A444B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B8AF82-042E-646E-D284-48C23FFDACF8}"/>
              </a:ext>
            </a:extLst>
          </p:cNvPr>
          <p:cNvSpPr>
            <a:spLocks noGrp="1"/>
          </p:cNvSpPr>
          <p:nvPr>
            <p:ph type="sldNum" sz="quarter" idx="12"/>
          </p:nvPr>
        </p:nvSpPr>
        <p:spPr/>
        <p:txBody>
          <a:bodyPr/>
          <a:lstStyle/>
          <a:p>
            <a:fld id="{0FFC817E-147A-3D43-B0DB-7C3F645AE1F1}" type="slidenum">
              <a:rPr lang="en-US" smtClean="0"/>
              <a:t>‹#›</a:t>
            </a:fld>
            <a:endParaRPr lang="en-US"/>
          </a:p>
        </p:txBody>
      </p:sp>
    </p:spTree>
    <p:extLst>
      <p:ext uri="{BB962C8B-B14F-4D97-AF65-F5344CB8AC3E}">
        <p14:creationId xmlns:p14="http://schemas.microsoft.com/office/powerpoint/2010/main" val="2610344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0834AA-502C-A140-0086-16E556DDD5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7B19BE9-AAF7-4509-C721-EAC69456BE8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92699C-7E6E-C586-AAD0-60E36DB55E04}"/>
              </a:ext>
            </a:extLst>
          </p:cNvPr>
          <p:cNvSpPr>
            <a:spLocks noGrp="1"/>
          </p:cNvSpPr>
          <p:nvPr>
            <p:ph type="dt" sz="half" idx="10"/>
          </p:nvPr>
        </p:nvSpPr>
        <p:spPr/>
        <p:txBody>
          <a:bodyPr/>
          <a:lstStyle/>
          <a:p>
            <a:fld id="{F57FD850-E019-C740-8A2D-164FE539926C}" type="datetimeFigureOut">
              <a:rPr lang="en-US" smtClean="0"/>
              <a:t>3/28/25</a:t>
            </a:fld>
            <a:endParaRPr lang="en-US"/>
          </a:p>
        </p:txBody>
      </p:sp>
      <p:sp>
        <p:nvSpPr>
          <p:cNvPr id="5" name="Footer Placeholder 4">
            <a:extLst>
              <a:ext uri="{FF2B5EF4-FFF2-40B4-BE49-F238E27FC236}">
                <a16:creationId xmlns:a16="http://schemas.microsoft.com/office/drawing/2014/main" id="{5DC34169-6C89-A9DB-399C-26A6A2F603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948F3C-1D3C-674B-C38D-14245BF6CE8A}"/>
              </a:ext>
            </a:extLst>
          </p:cNvPr>
          <p:cNvSpPr>
            <a:spLocks noGrp="1"/>
          </p:cNvSpPr>
          <p:nvPr>
            <p:ph type="sldNum" sz="quarter" idx="12"/>
          </p:nvPr>
        </p:nvSpPr>
        <p:spPr/>
        <p:txBody>
          <a:bodyPr/>
          <a:lstStyle/>
          <a:p>
            <a:fld id="{0FFC817E-147A-3D43-B0DB-7C3F645AE1F1}" type="slidenum">
              <a:rPr lang="en-US" smtClean="0"/>
              <a:t>‹#›</a:t>
            </a:fld>
            <a:endParaRPr lang="en-US"/>
          </a:p>
        </p:txBody>
      </p:sp>
    </p:spTree>
    <p:extLst>
      <p:ext uri="{BB962C8B-B14F-4D97-AF65-F5344CB8AC3E}">
        <p14:creationId xmlns:p14="http://schemas.microsoft.com/office/powerpoint/2010/main" val="331498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31C66-892F-BB80-F573-D4372A970F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362AEF-020C-3E7F-7890-14EA0553462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83BCF3-79BE-8A3C-8E08-03F2ABD353AF}"/>
              </a:ext>
            </a:extLst>
          </p:cNvPr>
          <p:cNvSpPr>
            <a:spLocks noGrp="1"/>
          </p:cNvSpPr>
          <p:nvPr>
            <p:ph type="dt" sz="half" idx="10"/>
          </p:nvPr>
        </p:nvSpPr>
        <p:spPr/>
        <p:txBody>
          <a:bodyPr/>
          <a:lstStyle/>
          <a:p>
            <a:fld id="{F57FD850-E019-C740-8A2D-164FE539926C}" type="datetimeFigureOut">
              <a:rPr lang="en-US" smtClean="0"/>
              <a:t>3/28/25</a:t>
            </a:fld>
            <a:endParaRPr lang="en-US"/>
          </a:p>
        </p:txBody>
      </p:sp>
      <p:sp>
        <p:nvSpPr>
          <p:cNvPr id="5" name="Footer Placeholder 4">
            <a:extLst>
              <a:ext uri="{FF2B5EF4-FFF2-40B4-BE49-F238E27FC236}">
                <a16:creationId xmlns:a16="http://schemas.microsoft.com/office/drawing/2014/main" id="{68FD87D8-DE20-37FA-E47A-0F33ED92C3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6CDF0F-D04F-4680-9F67-E32F4372063B}"/>
              </a:ext>
            </a:extLst>
          </p:cNvPr>
          <p:cNvSpPr>
            <a:spLocks noGrp="1"/>
          </p:cNvSpPr>
          <p:nvPr>
            <p:ph type="sldNum" sz="quarter" idx="12"/>
          </p:nvPr>
        </p:nvSpPr>
        <p:spPr/>
        <p:txBody>
          <a:bodyPr/>
          <a:lstStyle/>
          <a:p>
            <a:fld id="{0FFC817E-147A-3D43-B0DB-7C3F645AE1F1}" type="slidenum">
              <a:rPr lang="en-US" smtClean="0"/>
              <a:t>‹#›</a:t>
            </a:fld>
            <a:endParaRPr lang="en-US"/>
          </a:p>
        </p:txBody>
      </p:sp>
    </p:spTree>
    <p:extLst>
      <p:ext uri="{BB962C8B-B14F-4D97-AF65-F5344CB8AC3E}">
        <p14:creationId xmlns:p14="http://schemas.microsoft.com/office/powerpoint/2010/main" val="1792424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379FF-0D58-CB34-46C4-14D7EBA069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A7EEA8C-DE60-658E-6101-2EFC07DFA7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E1EED26-A5AD-CAE7-4D88-19542A18488E}"/>
              </a:ext>
            </a:extLst>
          </p:cNvPr>
          <p:cNvSpPr>
            <a:spLocks noGrp="1"/>
          </p:cNvSpPr>
          <p:nvPr>
            <p:ph type="dt" sz="half" idx="10"/>
          </p:nvPr>
        </p:nvSpPr>
        <p:spPr/>
        <p:txBody>
          <a:bodyPr/>
          <a:lstStyle/>
          <a:p>
            <a:fld id="{F57FD850-E019-C740-8A2D-164FE539926C}" type="datetimeFigureOut">
              <a:rPr lang="en-US" smtClean="0"/>
              <a:t>3/28/25</a:t>
            </a:fld>
            <a:endParaRPr lang="en-US"/>
          </a:p>
        </p:txBody>
      </p:sp>
      <p:sp>
        <p:nvSpPr>
          <p:cNvPr id="5" name="Footer Placeholder 4">
            <a:extLst>
              <a:ext uri="{FF2B5EF4-FFF2-40B4-BE49-F238E27FC236}">
                <a16:creationId xmlns:a16="http://schemas.microsoft.com/office/drawing/2014/main" id="{BE66996F-0F6D-7AEE-723F-DBC1AB078B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A8745E-1EB2-A5FC-848F-0D93AE4B5E01}"/>
              </a:ext>
            </a:extLst>
          </p:cNvPr>
          <p:cNvSpPr>
            <a:spLocks noGrp="1"/>
          </p:cNvSpPr>
          <p:nvPr>
            <p:ph type="sldNum" sz="quarter" idx="12"/>
          </p:nvPr>
        </p:nvSpPr>
        <p:spPr/>
        <p:txBody>
          <a:bodyPr/>
          <a:lstStyle/>
          <a:p>
            <a:fld id="{0FFC817E-147A-3D43-B0DB-7C3F645AE1F1}" type="slidenum">
              <a:rPr lang="en-US" smtClean="0"/>
              <a:t>‹#›</a:t>
            </a:fld>
            <a:endParaRPr lang="en-US"/>
          </a:p>
        </p:txBody>
      </p:sp>
    </p:spTree>
    <p:extLst>
      <p:ext uri="{BB962C8B-B14F-4D97-AF65-F5344CB8AC3E}">
        <p14:creationId xmlns:p14="http://schemas.microsoft.com/office/powerpoint/2010/main" val="905240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236E3-22F9-50D2-01AF-CA00ADC6F4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45E4B6-AD13-32A8-7F1D-0986FDE29E3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DEB2D03-76ED-D1C8-4AFC-715F16ABAAF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A2C8800-ADDA-6AB6-DA73-E1718D660F71}"/>
              </a:ext>
            </a:extLst>
          </p:cNvPr>
          <p:cNvSpPr>
            <a:spLocks noGrp="1"/>
          </p:cNvSpPr>
          <p:nvPr>
            <p:ph type="dt" sz="half" idx="10"/>
          </p:nvPr>
        </p:nvSpPr>
        <p:spPr/>
        <p:txBody>
          <a:bodyPr/>
          <a:lstStyle/>
          <a:p>
            <a:fld id="{F57FD850-E019-C740-8A2D-164FE539926C}" type="datetimeFigureOut">
              <a:rPr lang="en-US" smtClean="0"/>
              <a:t>3/28/25</a:t>
            </a:fld>
            <a:endParaRPr lang="en-US"/>
          </a:p>
        </p:txBody>
      </p:sp>
      <p:sp>
        <p:nvSpPr>
          <p:cNvPr id="6" name="Footer Placeholder 5">
            <a:extLst>
              <a:ext uri="{FF2B5EF4-FFF2-40B4-BE49-F238E27FC236}">
                <a16:creationId xmlns:a16="http://schemas.microsoft.com/office/drawing/2014/main" id="{99D40AB4-D6F1-2A88-E673-ADE341DC4A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3C6D35-E09B-5544-FA1F-2E2FAFA55825}"/>
              </a:ext>
            </a:extLst>
          </p:cNvPr>
          <p:cNvSpPr>
            <a:spLocks noGrp="1"/>
          </p:cNvSpPr>
          <p:nvPr>
            <p:ph type="sldNum" sz="quarter" idx="12"/>
          </p:nvPr>
        </p:nvSpPr>
        <p:spPr/>
        <p:txBody>
          <a:bodyPr/>
          <a:lstStyle/>
          <a:p>
            <a:fld id="{0FFC817E-147A-3D43-B0DB-7C3F645AE1F1}" type="slidenum">
              <a:rPr lang="en-US" smtClean="0"/>
              <a:t>‹#›</a:t>
            </a:fld>
            <a:endParaRPr lang="en-US"/>
          </a:p>
        </p:txBody>
      </p:sp>
    </p:spTree>
    <p:extLst>
      <p:ext uri="{BB962C8B-B14F-4D97-AF65-F5344CB8AC3E}">
        <p14:creationId xmlns:p14="http://schemas.microsoft.com/office/powerpoint/2010/main" val="2956362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5CC5D-D2D3-EAC7-23ED-CC4F1E0F407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A9B8ED-3E9F-92A3-C5AE-C82D5E7E4E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C78B2A-9279-3640-0648-0D17CD79B06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956D53-F506-9F3F-4DE3-2F7C2ED4E8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2984B1-B2D8-7EAE-B8EA-BB69EA2BF98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7A7B242-1F44-5C58-DBC5-B2A9B255D143}"/>
              </a:ext>
            </a:extLst>
          </p:cNvPr>
          <p:cNvSpPr>
            <a:spLocks noGrp="1"/>
          </p:cNvSpPr>
          <p:nvPr>
            <p:ph type="dt" sz="half" idx="10"/>
          </p:nvPr>
        </p:nvSpPr>
        <p:spPr/>
        <p:txBody>
          <a:bodyPr/>
          <a:lstStyle/>
          <a:p>
            <a:fld id="{F57FD850-E019-C740-8A2D-164FE539926C}" type="datetimeFigureOut">
              <a:rPr lang="en-US" smtClean="0"/>
              <a:t>3/28/25</a:t>
            </a:fld>
            <a:endParaRPr lang="en-US"/>
          </a:p>
        </p:txBody>
      </p:sp>
      <p:sp>
        <p:nvSpPr>
          <p:cNvPr id="8" name="Footer Placeholder 7">
            <a:extLst>
              <a:ext uri="{FF2B5EF4-FFF2-40B4-BE49-F238E27FC236}">
                <a16:creationId xmlns:a16="http://schemas.microsoft.com/office/drawing/2014/main" id="{FE6EEDE0-A7C0-85A6-33A1-A53E90F8DA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B9CBDEC-9EBE-5C36-C724-340E5E27C850}"/>
              </a:ext>
            </a:extLst>
          </p:cNvPr>
          <p:cNvSpPr>
            <a:spLocks noGrp="1"/>
          </p:cNvSpPr>
          <p:nvPr>
            <p:ph type="sldNum" sz="quarter" idx="12"/>
          </p:nvPr>
        </p:nvSpPr>
        <p:spPr/>
        <p:txBody>
          <a:bodyPr/>
          <a:lstStyle/>
          <a:p>
            <a:fld id="{0FFC817E-147A-3D43-B0DB-7C3F645AE1F1}" type="slidenum">
              <a:rPr lang="en-US" smtClean="0"/>
              <a:t>‹#›</a:t>
            </a:fld>
            <a:endParaRPr lang="en-US"/>
          </a:p>
        </p:txBody>
      </p:sp>
    </p:spTree>
    <p:extLst>
      <p:ext uri="{BB962C8B-B14F-4D97-AF65-F5344CB8AC3E}">
        <p14:creationId xmlns:p14="http://schemas.microsoft.com/office/powerpoint/2010/main" val="1322239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F061D-CE41-8B7D-044F-5FF150F80B5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E4AFE92-D3D0-8F7F-9450-7E0737448FB0}"/>
              </a:ext>
            </a:extLst>
          </p:cNvPr>
          <p:cNvSpPr>
            <a:spLocks noGrp="1"/>
          </p:cNvSpPr>
          <p:nvPr>
            <p:ph type="dt" sz="half" idx="10"/>
          </p:nvPr>
        </p:nvSpPr>
        <p:spPr/>
        <p:txBody>
          <a:bodyPr/>
          <a:lstStyle/>
          <a:p>
            <a:fld id="{F57FD850-E019-C740-8A2D-164FE539926C}" type="datetimeFigureOut">
              <a:rPr lang="en-US" smtClean="0"/>
              <a:t>3/28/25</a:t>
            </a:fld>
            <a:endParaRPr lang="en-US"/>
          </a:p>
        </p:txBody>
      </p:sp>
      <p:sp>
        <p:nvSpPr>
          <p:cNvPr id="4" name="Footer Placeholder 3">
            <a:extLst>
              <a:ext uri="{FF2B5EF4-FFF2-40B4-BE49-F238E27FC236}">
                <a16:creationId xmlns:a16="http://schemas.microsoft.com/office/drawing/2014/main" id="{BDF7C635-011B-F677-0EDD-AD9F2F7D3A6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81CCE88-D0DA-D918-2CBC-DFB4A3F3A943}"/>
              </a:ext>
            </a:extLst>
          </p:cNvPr>
          <p:cNvSpPr>
            <a:spLocks noGrp="1"/>
          </p:cNvSpPr>
          <p:nvPr>
            <p:ph type="sldNum" sz="quarter" idx="12"/>
          </p:nvPr>
        </p:nvSpPr>
        <p:spPr/>
        <p:txBody>
          <a:bodyPr/>
          <a:lstStyle/>
          <a:p>
            <a:fld id="{0FFC817E-147A-3D43-B0DB-7C3F645AE1F1}" type="slidenum">
              <a:rPr lang="en-US" smtClean="0"/>
              <a:t>‹#›</a:t>
            </a:fld>
            <a:endParaRPr lang="en-US"/>
          </a:p>
        </p:txBody>
      </p:sp>
    </p:spTree>
    <p:extLst>
      <p:ext uri="{BB962C8B-B14F-4D97-AF65-F5344CB8AC3E}">
        <p14:creationId xmlns:p14="http://schemas.microsoft.com/office/powerpoint/2010/main" val="1261991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062FB0-0B42-1C50-F2E9-BEE03C250551}"/>
              </a:ext>
            </a:extLst>
          </p:cNvPr>
          <p:cNvSpPr>
            <a:spLocks noGrp="1"/>
          </p:cNvSpPr>
          <p:nvPr>
            <p:ph type="dt" sz="half" idx="10"/>
          </p:nvPr>
        </p:nvSpPr>
        <p:spPr/>
        <p:txBody>
          <a:bodyPr/>
          <a:lstStyle/>
          <a:p>
            <a:fld id="{F57FD850-E019-C740-8A2D-164FE539926C}" type="datetimeFigureOut">
              <a:rPr lang="en-US" smtClean="0"/>
              <a:t>3/28/25</a:t>
            </a:fld>
            <a:endParaRPr lang="en-US"/>
          </a:p>
        </p:txBody>
      </p:sp>
      <p:sp>
        <p:nvSpPr>
          <p:cNvPr id="3" name="Footer Placeholder 2">
            <a:extLst>
              <a:ext uri="{FF2B5EF4-FFF2-40B4-BE49-F238E27FC236}">
                <a16:creationId xmlns:a16="http://schemas.microsoft.com/office/drawing/2014/main" id="{11A17030-5328-D589-5123-CD75056BD8E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D9528E-2AB4-81B7-F515-6EE974223A43}"/>
              </a:ext>
            </a:extLst>
          </p:cNvPr>
          <p:cNvSpPr>
            <a:spLocks noGrp="1"/>
          </p:cNvSpPr>
          <p:nvPr>
            <p:ph type="sldNum" sz="quarter" idx="12"/>
          </p:nvPr>
        </p:nvSpPr>
        <p:spPr/>
        <p:txBody>
          <a:bodyPr/>
          <a:lstStyle/>
          <a:p>
            <a:fld id="{0FFC817E-147A-3D43-B0DB-7C3F645AE1F1}" type="slidenum">
              <a:rPr lang="en-US" smtClean="0"/>
              <a:t>‹#›</a:t>
            </a:fld>
            <a:endParaRPr lang="en-US"/>
          </a:p>
        </p:txBody>
      </p:sp>
    </p:spTree>
    <p:extLst>
      <p:ext uri="{BB962C8B-B14F-4D97-AF65-F5344CB8AC3E}">
        <p14:creationId xmlns:p14="http://schemas.microsoft.com/office/powerpoint/2010/main" val="3140190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15119-0BBB-8AAA-61D0-0A965C7BA9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0043395-10A2-39BB-B1A4-17D200A42F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95B210-C70F-802A-75F2-0C7E344418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9FEBB4-395A-2E65-032F-D3B4F7012961}"/>
              </a:ext>
            </a:extLst>
          </p:cNvPr>
          <p:cNvSpPr>
            <a:spLocks noGrp="1"/>
          </p:cNvSpPr>
          <p:nvPr>
            <p:ph type="dt" sz="half" idx="10"/>
          </p:nvPr>
        </p:nvSpPr>
        <p:spPr/>
        <p:txBody>
          <a:bodyPr/>
          <a:lstStyle/>
          <a:p>
            <a:fld id="{F57FD850-E019-C740-8A2D-164FE539926C}" type="datetimeFigureOut">
              <a:rPr lang="en-US" smtClean="0"/>
              <a:t>3/28/25</a:t>
            </a:fld>
            <a:endParaRPr lang="en-US"/>
          </a:p>
        </p:txBody>
      </p:sp>
      <p:sp>
        <p:nvSpPr>
          <p:cNvPr id="6" name="Footer Placeholder 5">
            <a:extLst>
              <a:ext uri="{FF2B5EF4-FFF2-40B4-BE49-F238E27FC236}">
                <a16:creationId xmlns:a16="http://schemas.microsoft.com/office/drawing/2014/main" id="{DBDA9167-3F94-B688-E2EF-DB24420E84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D1EC59-67B3-C130-5BF3-81296A1269A3}"/>
              </a:ext>
            </a:extLst>
          </p:cNvPr>
          <p:cNvSpPr>
            <a:spLocks noGrp="1"/>
          </p:cNvSpPr>
          <p:nvPr>
            <p:ph type="sldNum" sz="quarter" idx="12"/>
          </p:nvPr>
        </p:nvSpPr>
        <p:spPr/>
        <p:txBody>
          <a:bodyPr/>
          <a:lstStyle/>
          <a:p>
            <a:fld id="{0FFC817E-147A-3D43-B0DB-7C3F645AE1F1}" type="slidenum">
              <a:rPr lang="en-US" smtClean="0"/>
              <a:t>‹#›</a:t>
            </a:fld>
            <a:endParaRPr lang="en-US"/>
          </a:p>
        </p:txBody>
      </p:sp>
    </p:spTree>
    <p:extLst>
      <p:ext uri="{BB962C8B-B14F-4D97-AF65-F5344CB8AC3E}">
        <p14:creationId xmlns:p14="http://schemas.microsoft.com/office/powerpoint/2010/main" val="3739086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EA662-C7FC-ACBF-0767-EBD346C3D7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CEB4E4A-009E-D111-672B-AA47D9B52C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3454BC0-504E-6666-B46B-804926F63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E887CB-141B-370D-5DE2-2DF40EFC9953}"/>
              </a:ext>
            </a:extLst>
          </p:cNvPr>
          <p:cNvSpPr>
            <a:spLocks noGrp="1"/>
          </p:cNvSpPr>
          <p:nvPr>
            <p:ph type="dt" sz="half" idx="10"/>
          </p:nvPr>
        </p:nvSpPr>
        <p:spPr/>
        <p:txBody>
          <a:bodyPr/>
          <a:lstStyle/>
          <a:p>
            <a:fld id="{F57FD850-E019-C740-8A2D-164FE539926C}" type="datetimeFigureOut">
              <a:rPr lang="en-US" smtClean="0"/>
              <a:t>3/28/25</a:t>
            </a:fld>
            <a:endParaRPr lang="en-US"/>
          </a:p>
        </p:txBody>
      </p:sp>
      <p:sp>
        <p:nvSpPr>
          <p:cNvPr id="6" name="Footer Placeholder 5">
            <a:extLst>
              <a:ext uri="{FF2B5EF4-FFF2-40B4-BE49-F238E27FC236}">
                <a16:creationId xmlns:a16="http://schemas.microsoft.com/office/drawing/2014/main" id="{62EFE5B4-4973-4DDA-3323-5D48BD9FDF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5B8982-CE6E-3204-2033-5AE62AFBDB78}"/>
              </a:ext>
            </a:extLst>
          </p:cNvPr>
          <p:cNvSpPr>
            <a:spLocks noGrp="1"/>
          </p:cNvSpPr>
          <p:nvPr>
            <p:ph type="sldNum" sz="quarter" idx="12"/>
          </p:nvPr>
        </p:nvSpPr>
        <p:spPr/>
        <p:txBody>
          <a:bodyPr/>
          <a:lstStyle/>
          <a:p>
            <a:fld id="{0FFC817E-147A-3D43-B0DB-7C3F645AE1F1}" type="slidenum">
              <a:rPr lang="en-US" smtClean="0"/>
              <a:t>‹#›</a:t>
            </a:fld>
            <a:endParaRPr lang="en-US"/>
          </a:p>
        </p:txBody>
      </p:sp>
    </p:spTree>
    <p:extLst>
      <p:ext uri="{BB962C8B-B14F-4D97-AF65-F5344CB8AC3E}">
        <p14:creationId xmlns:p14="http://schemas.microsoft.com/office/powerpoint/2010/main" val="3971776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5CE007-916D-2A49-5193-314F771590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4A4D774-930C-B570-8A96-60BE3D7312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A90416-0710-A83F-9134-B7B7083973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7FD850-E019-C740-8A2D-164FE539926C}" type="datetimeFigureOut">
              <a:rPr lang="en-US" smtClean="0"/>
              <a:t>3/28/25</a:t>
            </a:fld>
            <a:endParaRPr lang="en-US"/>
          </a:p>
        </p:txBody>
      </p:sp>
      <p:sp>
        <p:nvSpPr>
          <p:cNvPr id="5" name="Footer Placeholder 4">
            <a:extLst>
              <a:ext uri="{FF2B5EF4-FFF2-40B4-BE49-F238E27FC236}">
                <a16:creationId xmlns:a16="http://schemas.microsoft.com/office/drawing/2014/main" id="{A8E19968-C235-B54A-2E1A-587877F52A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41CDB55-C43A-6B30-3AF1-C5103A30CF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FC817E-147A-3D43-B0DB-7C3F645AE1F1}" type="slidenum">
              <a:rPr lang="en-US" smtClean="0"/>
              <a:t>‹#›</a:t>
            </a:fld>
            <a:endParaRPr lang="en-US"/>
          </a:p>
        </p:txBody>
      </p:sp>
    </p:spTree>
    <p:extLst>
      <p:ext uri="{BB962C8B-B14F-4D97-AF65-F5344CB8AC3E}">
        <p14:creationId xmlns:p14="http://schemas.microsoft.com/office/powerpoint/2010/main" val="1659417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2C8F863-6275-DBCE-A904-983DF8832AF9}"/>
              </a:ext>
            </a:extLst>
          </p:cNvPr>
          <p:cNvSpPr txBox="1"/>
          <p:nvPr/>
        </p:nvSpPr>
        <p:spPr>
          <a:xfrm>
            <a:off x="4495800" y="252919"/>
            <a:ext cx="3200400" cy="369332"/>
          </a:xfrm>
          <a:prstGeom prst="rect">
            <a:avLst/>
          </a:prstGeom>
          <a:noFill/>
        </p:spPr>
        <p:txBody>
          <a:bodyPr wrap="square" rtlCol="0">
            <a:spAutoFit/>
          </a:bodyPr>
          <a:lstStyle/>
          <a:p>
            <a:pPr algn="ctr"/>
            <a:r>
              <a:rPr lang="en-US" dirty="0"/>
              <a:t>Organizational Chart</a:t>
            </a:r>
          </a:p>
        </p:txBody>
      </p:sp>
      <p:sp>
        <p:nvSpPr>
          <p:cNvPr id="5" name="Rectangle 4">
            <a:extLst>
              <a:ext uri="{FF2B5EF4-FFF2-40B4-BE49-F238E27FC236}">
                <a16:creationId xmlns:a16="http://schemas.microsoft.com/office/drawing/2014/main" id="{26E6C5B6-5252-CAB2-60A6-0973E8686277}"/>
              </a:ext>
            </a:extLst>
          </p:cNvPr>
          <p:cNvSpPr/>
          <p:nvPr/>
        </p:nvSpPr>
        <p:spPr>
          <a:xfrm>
            <a:off x="1731523" y="914400"/>
            <a:ext cx="1750979" cy="466928"/>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a:t>Kristen</a:t>
            </a:r>
          </a:p>
        </p:txBody>
      </p:sp>
      <p:sp>
        <p:nvSpPr>
          <p:cNvPr id="6" name="Rectangle 5">
            <a:extLst>
              <a:ext uri="{FF2B5EF4-FFF2-40B4-BE49-F238E27FC236}">
                <a16:creationId xmlns:a16="http://schemas.microsoft.com/office/drawing/2014/main" id="{C66BCC50-EDC6-AD49-91C0-AF6897B6660D}"/>
              </a:ext>
            </a:extLst>
          </p:cNvPr>
          <p:cNvSpPr/>
          <p:nvPr/>
        </p:nvSpPr>
        <p:spPr>
          <a:xfrm>
            <a:off x="5220510" y="914397"/>
            <a:ext cx="1750979" cy="4669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Billy</a:t>
            </a:r>
          </a:p>
        </p:txBody>
      </p:sp>
      <p:sp>
        <p:nvSpPr>
          <p:cNvPr id="7" name="Rectangle 6">
            <a:extLst>
              <a:ext uri="{FF2B5EF4-FFF2-40B4-BE49-F238E27FC236}">
                <a16:creationId xmlns:a16="http://schemas.microsoft.com/office/drawing/2014/main" id="{1709D734-C4DE-013C-4D23-2FA3FD9A117D}"/>
              </a:ext>
            </a:extLst>
          </p:cNvPr>
          <p:cNvSpPr/>
          <p:nvPr/>
        </p:nvSpPr>
        <p:spPr>
          <a:xfrm>
            <a:off x="8709497" y="933853"/>
            <a:ext cx="1750979" cy="46692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a:t>Janus</a:t>
            </a:r>
          </a:p>
        </p:txBody>
      </p:sp>
      <p:sp>
        <p:nvSpPr>
          <p:cNvPr id="8" name="Rounded Rectangle 7">
            <a:extLst>
              <a:ext uri="{FF2B5EF4-FFF2-40B4-BE49-F238E27FC236}">
                <a16:creationId xmlns:a16="http://schemas.microsoft.com/office/drawing/2014/main" id="{937E9268-5756-F117-581B-C846A1B75D33}"/>
              </a:ext>
            </a:extLst>
          </p:cNvPr>
          <p:cNvSpPr/>
          <p:nvPr/>
        </p:nvSpPr>
        <p:spPr>
          <a:xfrm>
            <a:off x="593387" y="2091446"/>
            <a:ext cx="1138136" cy="3696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video</a:t>
            </a:r>
          </a:p>
        </p:txBody>
      </p:sp>
      <p:sp>
        <p:nvSpPr>
          <p:cNvPr id="9" name="Rounded Rectangle 8">
            <a:extLst>
              <a:ext uri="{FF2B5EF4-FFF2-40B4-BE49-F238E27FC236}">
                <a16:creationId xmlns:a16="http://schemas.microsoft.com/office/drawing/2014/main" id="{C11BC776-5C44-A1B2-66AC-817EAC5195B5}"/>
              </a:ext>
            </a:extLst>
          </p:cNvPr>
          <p:cNvSpPr/>
          <p:nvPr/>
        </p:nvSpPr>
        <p:spPr>
          <a:xfrm>
            <a:off x="2101175" y="2110901"/>
            <a:ext cx="1138136" cy="369651"/>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research</a:t>
            </a:r>
          </a:p>
        </p:txBody>
      </p:sp>
      <p:sp>
        <p:nvSpPr>
          <p:cNvPr id="10" name="Rounded Rectangle 9">
            <a:extLst>
              <a:ext uri="{FF2B5EF4-FFF2-40B4-BE49-F238E27FC236}">
                <a16:creationId xmlns:a16="http://schemas.microsoft.com/office/drawing/2014/main" id="{6D498AF6-0994-99A2-CCE2-1CD91C3EB008}"/>
              </a:ext>
            </a:extLst>
          </p:cNvPr>
          <p:cNvSpPr/>
          <p:nvPr/>
        </p:nvSpPr>
        <p:spPr>
          <a:xfrm>
            <a:off x="3822970" y="2110901"/>
            <a:ext cx="1138136" cy="369651"/>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music</a:t>
            </a:r>
          </a:p>
        </p:txBody>
      </p:sp>
      <p:sp>
        <p:nvSpPr>
          <p:cNvPr id="11" name="Rounded Rectangle 10">
            <a:extLst>
              <a:ext uri="{FF2B5EF4-FFF2-40B4-BE49-F238E27FC236}">
                <a16:creationId xmlns:a16="http://schemas.microsoft.com/office/drawing/2014/main" id="{9E12A729-7465-8E06-6CF9-859551806F8D}"/>
              </a:ext>
            </a:extLst>
          </p:cNvPr>
          <p:cNvSpPr/>
          <p:nvPr/>
        </p:nvSpPr>
        <p:spPr>
          <a:xfrm>
            <a:off x="5220510" y="2110901"/>
            <a:ext cx="1520759" cy="369651"/>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fabrication</a:t>
            </a:r>
          </a:p>
        </p:txBody>
      </p:sp>
      <p:sp>
        <p:nvSpPr>
          <p:cNvPr id="12" name="Rounded Rectangle 11">
            <a:extLst>
              <a:ext uri="{FF2B5EF4-FFF2-40B4-BE49-F238E27FC236}">
                <a16:creationId xmlns:a16="http://schemas.microsoft.com/office/drawing/2014/main" id="{808ECD4C-AA83-14C6-4EE3-A322B9341C68}"/>
              </a:ext>
            </a:extLst>
          </p:cNvPr>
          <p:cNvSpPr/>
          <p:nvPr/>
        </p:nvSpPr>
        <p:spPr>
          <a:xfrm>
            <a:off x="7140103" y="2110901"/>
            <a:ext cx="1138136" cy="369651"/>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organize</a:t>
            </a:r>
          </a:p>
        </p:txBody>
      </p:sp>
      <p:sp>
        <p:nvSpPr>
          <p:cNvPr id="13" name="Rounded Rectangle 12">
            <a:extLst>
              <a:ext uri="{FF2B5EF4-FFF2-40B4-BE49-F238E27FC236}">
                <a16:creationId xmlns:a16="http://schemas.microsoft.com/office/drawing/2014/main" id="{CBAE7391-FFD8-AAEC-F2FE-E932EF5B43C1}"/>
              </a:ext>
            </a:extLst>
          </p:cNvPr>
          <p:cNvSpPr/>
          <p:nvPr/>
        </p:nvSpPr>
        <p:spPr>
          <a:xfrm>
            <a:off x="9163456" y="2120629"/>
            <a:ext cx="1138136" cy="369651"/>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t>art</a:t>
            </a:r>
          </a:p>
        </p:txBody>
      </p:sp>
      <p:sp>
        <p:nvSpPr>
          <p:cNvPr id="14" name="Rounded Rectangle 13">
            <a:extLst>
              <a:ext uri="{FF2B5EF4-FFF2-40B4-BE49-F238E27FC236}">
                <a16:creationId xmlns:a16="http://schemas.microsoft.com/office/drawing/2014/main" id="{5E84E5AE-5344-4551-9D9C-BC52648433B3}"/>
              </a:ext>
            </a:extLst>
          </p:cNvPr>
          <p:cNvSpPr/>
          <p:nvPr/>
        </p:nvSpPr>
        <p:spPr>
          <a:xfrm>
            <a:off x="10700426" y="2110901"/>
            <a:ext cx="1138136" cy="369651"/>
          </a:xfrm>
          <a:prstGeom prst="roundRect">
            <a:avLst/>
          </a:prstGeom>
          <a:solidFill>
            <a:srgbClr val="00206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web</a:t>
            </a:r>
          </a:p>
        </p:txBody>
      </p:sp>
      <p:sp>
        <p:nvSpPr>
          <p:cNvPr id="15" name="TextBox 14">
            <a:extLst>
              <a:ext uri="{FF2B5EF4-FFF2-40B4-BE49-F238E27FC236}">
                <a16:creationId xmlns:a16="http://schemas.microsoft.com/office/drawing/2014/main" id="{E7ACDDCB-81A6-C1FE-089E-11F6BB1A4A89}"/>
              </a:ext>
            </a:extLst>
          </p:cNvPr>
          <p:cNvSpPr txBox="1"/>
          <p:nvPr/>
        </p:nvSpPr>
        <p:spPr>
          <a:xfrm>
            <a:off x="505838" y="2865831"/>
            <a:ext cx="1138136" cy="1200329"/>
          </a:xfrm>
          <a:prstGeom prst="rect">
            <a:avLst/>
          </a:prstGeom>
          <a:noFill/>
        </p:spPr>
        <p:txBody>
          <a:bodyPr wrap="square" rtlCol="0">
            <a:spAutoFit/>
          </a:bodyPr>
          <a:lstStyle/>
          <a:p>
            <a:r>
              <a:rPr lang="en-US" dirty="0"/>
              <a:t>Susie</a:t>
            </a:r>
          </a:p>
          <a:p>
            <a:r>
              <a:rPr lang="en-US" dirty="0"/>
              <a:t>Brendan</a:t>
            </a:r>
          </a:p>
          <a:p>
            <a:r>
              <a:rPr lang="en-US" dirty="0"/>
              <a:t>William</a:t>
            </a:r>
          </a:p>
          <a:p>
            <a:r>
              <a:rPr lang="en-US" dirty="0"/>
              <a:t>Shania</a:t>
            </a:r>
          </a:p>
        </p:txBody>
      </p:sp>
      <p:sp>
        <p:nvSpPr>
          <p:cNvPr id="16" name="TextBox 15">
            <a:extLst>
              <a:ext uri="{FF2B5EF4-FFF2-40B4-BE49-F238E27FC236}">
                <a16:creationId xmlns:a16="http://schemas.microsoft.com/office/drawing/2014/main" id="{4F21ECC7-841D-0405-9F6F-7009201DEB56}"/>
              </a:ext>
            </a:extLst>
          </p:cNvPr>
          <p:cNvSpPr txBox="1"/>
          <p:nvPr/>
        </p:nvSpPr>
        <p:spPr>
          <a:xfrm>
            <a:off x="2091447" y="2848290"/>
            <a:ext cx="1138136" cy="923330"/>
          </a:xfrm>
          <a:prstGeom prst="rect">
            <a:avLst/>
          </a:prstGeom>
          <a:noFill/>
        </p:spPr>
        <p:txBody>
          <a:bodyPr wrap="square" rtlCol="0">
            <a:spAutoFit/>
          </a:bodyPr>
          <a:lstStyle/>
          <a:p>
            <a:r>
              <a:rPr lang="en-US" dirty="0"/>
              <a:t>Cheryl</a:t>
            </a:r>
          </a:p>
          <a:p>
            <a:r>
              <a:rPr lang="en-US" dirty="0" err="1"/>
              <a:t>Shakeisha</a:t>
            </a:r>
            <a:endParaRPr lang="en-US" dirty="0"/>
          </a:p>
          <a:p>
            <a:r>
              <a:rPr lang="en-US" dirty="0"/>
              <a:t>Rob</a:t>
            </a:r>
          </a:p>
        </p:txBody>
      </p:sp>
      <p:sp>
        <p:nvSpPr>
          <p:cNvPr id="17" name="TextBox 16">
            <a:extLst>
              <a:ext uri="{FF2B5EF4-FFF2-40B4-BE49-F238E27FC236}">
                <a16:creationId xmlns:a16="http://schemas.microsoft.com/office/drawing/2014/main" id="{B4D272F0-6EF4-B22D-8143-61F76FCF6507}"/>
              </a:ext>
            </a:extLst>
          </p:cNvPr>
          <p:cNvSpPr txBox="1"/>
          <p:nvPr/>
        </p:nvSpPr>
        <p:spPr>
          <a:xfrm>
            <a:off x="3803515" y="2877473"/>
            <a:ext cx="1138136" cy="1477328"/>
          </a:xfrm>
          <a:prstGeom prst="rect">
            <a:avLst/>
          </a:prstGeom>
          <a:noFill/>
        </p:spPr>
        <p:txBody>
          <a:bodyPr wrap="square" rtlCol="0">
            <a:spAutoFit/>
          </a:bodyPr>
          <a:lstStyle/>
          <a:p>
            <a:r>
              <a:rPr lang="en-US" dirty="0"/>
              <a:t>Linden</a:t>
            </a:r>
          </a:p>
          <a:p>
            <a:r>
              <a:rPr lang="en-US" dirty="0"/>
              <a:t>Larry</a:t>
            </a:r>
          </a:p>
          <a:p>
            <a:r>
              <a:rPr lang="en-US" dirty="0"/>
              <a:t>Tim</a:t>
            </a:r>
          </a:p>
          <a:p>
            <a:r>
              <a:rPr lang="en-US" dirty="0"/>
              <a:t>Aaron</a:t>
            </a:r>
          </a:p>
          <a:p>
            <a:r>
              <a:rPr lang="en-US" dirty="0"/>
              <a:t>Shania</a:t>
            </a:r>
          </a:p>
        </p:txBody>
      </p:sp>
      <p:sp>
        <p:nvSpPr>
          <p:cNvPr id="18" name="TextBox 17">
            <a:extLst>
              <a:ext uri="{FF2B5EF4-FFF2-40B4-BE49-F238E27FC236}">
                <a16:creationId xmlns:a16="http://schemas.microsoft.com/office/drawing/2014/main" id="{E252BF85-148E-FF4C-B5F4-2460347FB8F9}"/>
              </a:ext>
            </a:extLst>
          </p:cNvPr>
          <p:cNvSpPr txBox="1"/>
          <p:nvPr/>
        </p:nvSpPr>
        <p:spPr>
          <a:xfrm>
            <a:off x="5233481" y="2819107"/>
            <a:ext cx="1138136" cy="2031325"/>
          </a:xfrm>
          <a:prstGeom prst="rect">
            <a:avLst/>
          </a:prstGeom>
          <a:noFill/>
        </p:spPr>
        <p:txBody>
          <a:bodyPr wrap="square" rtlCol="0">
            <a:spAutoFit/>
          </a:bodyPr>
          <a:lstStyle/>
          <a:p>
            <a:r>
              <a:rPr lang="en-US" dirty="0"/>
              <a:t>Jared</a:t>
            </a:r>
          </a:p>
          <a:p>
            <a:r>
              <a:rPr lang="en-US" dirty="0"/>
              <a:t>Estrella</a:t>
            </a:r>
          </a:p>
          <a:p>
            <a:r>
              <a:rPr lang="en-US" dirty="0" err="1"/>
              <a:t>Jaque</a:t>
            </a:r>
            <a:endParaRPr lang="en-US" dirty="0"/>
          </a:p>
          <a:p>
            <a:r>
              <a:rPr lang="en-US" dirty="0"/>
              <a:t>Amy</a:t>
            </a:r>
          </a:p>
          <a:p>
            <a:r>
              <a:rPr lang="en-US" dirty="0"/>
              <a:t>Titian</a:t>
            </a:r>
          </a:p>
          <a:p>
            <a:r>
              <a:rPr lang="en-US" dirty="0"/>
              <a:t>Russ</a:t>
            </a:r>
          </a:p>
          <a:p>
            <a:r>
              <a:rPr lang="en-US" dirty="0"/>
              <a:t>Janelle</a:t>
            </a:r>
          </a:p>
        </p:txBody>
      </p:sp>
      <p:sp>
        <p:nvSpPr>
          <p:cNvPr id="19" name="TextBox 18">
            <a:extLst>
              <a:ext uri="{FF2B5EF4-FFF2-40B4-BE49-F238E27FC236}">
                <a16:creationId xmlns:a16="http://schemas.microsoft.com/office/drawing/2014/main" id="{95B6374E-E017-33D8-1ADA-63BC71BEAD7D}"/>
              </a:ext>
            </a:extLst>
          </p:cNvPr>
          <p:cNvSpPr txBox="1"/>
          <p:nvPr/>
        </p:nvSpPr>
        <p:spPr>
          <a:xfrm>
            <a:off x="9173183" y="2799651"/>
            <a:ext cx="1138136" cy="2862322"/>
          </a:xfrm>
          <a:prstGeom prst="rect">
            <a:avLst/>
          </a:prstGeom>
          <a:noFill/>
        </p:spPr>
        <p:txBody>
          <a:bodyPr wrap="square" rtlCol="0">
            <a:spAutoFit/>
          </a:bodyPr>
          <a:lstStyle/>
          <a:p>
            <a:r>
              <a:rPr lang="en-US" dirty="0"/>
              <a:t>Susan</a:t>
            </a:r>
          </a:p>
          <a:p>
            <a:r>
              <a:rPr lang="en-US" dirty="0"/>
              <a:t>Jake</a:t>
            </a:r>
          </a:p>
          <a:p>
            <a:r>
              <a:rPr lang="en-US" dirty="0"/>
              <a:t>Linda</a:t>
            </a:r>
          </a:p>
          <a:p>
            <a:r>
              <a:rPr lang="en-US" dirty="0"/>
              <a:t>Abby</a:t>
            </a:r>
          </a:p>
          <a:p>
            <a:r>
              <a:rPr lang="en-US" dirty="0" err="1"/>
              <a:t>Romuel</a:t>
            </a:r>
            <a:endParaRPr lang="en-US" dirty="0"/>
          </a:p>
          <a:p>
            <a:r>
              <a:rPr lang="en-US" dirty="0"/>
              <a:t>Juan</a:t>
            </a:r>
          </a:p>
          <a:p>
            <a:r>
              <a:rPr lang="en-US" dirty="0" err="1"/>
              <a:t>Camie</a:t>
            </a:r>
            <a:endParaRPr lang="en-US" dirty="0"/>
          </a:p>
          <a:p>
            <a:r>
              <a:rPr lang="en-US" dirty="0"/>
              <a:t>Lori</a:t>
            </a:r>
          </a:p>
          <a:p>
            <a:r>
              <a:rPr lang="en-US" dirty="0"/>
              <a:t>Margot</a:t>
            </a:r>
          </a:p>
          <a:p>
            <a:r>
              <a:rPr lang="en-US" dirty="0"/>
              <a:t>Mitch</a:t>
            </a:r>
          </a:p>
        </p:txBody>
      </p:sp>
      <p:sp>
        <p:nvSpPr>
          <p:cNvPr id="20" name="TextBox 19">
            <a:extLst>
              <a:ext uri="{FF2B5EF4-FFF2-40B4-BE49-F238E27FC236}">
                <a16:creationId xmlns:a16="http://schemas.microsoft.com/office/drawing/2014/main" id="{C4B178C2-1A2E-788A-CF1D-018099E8E9E1}"/>
              </a:ext>
            </a:extLst>
          </p:cNvPr>
          <p:cNvSpPr txBox="1"/>
          <p:nvPr/>
        </p:nvSpPr>
        <p:spPr>
          <a:xfrm>
            <a:off x="10749064" y="2838562"/>
            <a:ext cx="1138136" cy="923330"/>
          </a:xfrm>
          <a:prstGeom prst="rect">
            <a:avLst/>
          </a:prstGeom>
          <a:noFill/>
        </p:spPr>
        <p:txBody>
          <a:bodyPr wrap="square" rtlCol="0">
            <a:spAutoFit/>
          </a:bodyPr>
          <a:lstStyle/>
          <a:p>
            <a:r>
              <a:rPr lang="en-US" dirty="0"/>
              <a:t>Tom</a:t>
            </a:r>
          </a:p>
          <a:p>
            <a:r>
              <a:rPr lang="en-US" dirty="0"/>
              <a:t>Janice</a:t>
            </a:r>
          </a:p>
          <a:p>
            <a:r>
              <a:rPr lang="en-US" dirty="0"/>
              <a:t>Sybille</a:t>
            </a:r>
          </a:p>
        </p:txBody>
      </p:sp>
      <p:sp>
        <p:nvSpPr>
          <p:cNvPr id="21" name="TextBox 20">
            <a:extLst>
              <a:ext uri="{FF2B5EF4-FFF2-40B4-BE49-F238E27FC236}">
                <a16:creationId xmlns:a16="http://schemas.microsoft.com/office/drawing/2014/main" id="{F91B4AB3-3C68-2A7E-806D-D2B89108D050}"/>
              </a:ext>
            </a:extLst>
          </p:cNvPr>
          <p:cNvSpPr txBox="1"/>
          <p:nvPr/>
        </p:nvSpPr>
        <p:spPr>
          <a:xfrm>
            <a:off x="520430" y="4464996"/>
            <a:ext cx="1123544" cy="1785104"/>
          </a:xfrm>
          <a:prstGeom prst="rect">
            <a:avLst/>
          </a:prstGeom>
          <a:noFill/>
        </p:spPr>
        <p:txBody>
          <a:bodyPr wrap="square" rtlCol="0">
            <a:spAutoFit/>
          </a:bodyPr>
          <a:lstStyle/>
          <a:p>
            <a:r>
              <a:rPr lang="en-US" sz="1100" dirty="0"/>
              <a:t>Susie works on doing the video rough drafts on a storyboard; Brendan shoots the videos with Shania’s help and William is doing the editing</a:t>
            </a:r>
          </a:p>
        </p:txBody>
      </p:sp>
      <p:sp>
        <p:nvSpPr>
          <p:cNvPr id="22" name="TextBox 21">
            <a:extLst>
              <a:ext uri="{FF2B5EF4-FFF2-40B4-BE49-F238E27FC236}">
                <a16:creationId xmlns:a16="http://schemas.microsoft.com/office/drawing/2014/main" id="{3B012E3C-9B0E-4F27-EB66-29C83436673B}"/>
              </a:ext>
            </a:extLst>
          </p:cNvPr>
          <p:cNvSpPr txBox="1"/>
          <p:nvPr/>
        </p:nvSpPr>
        <p:spPr>
          <a:xfrm>
            <a:off x="2144950" y="4095345"/>
            <a:ext cx="1123544" cy="1107996"/>
          </a:xfrm>
          <a:prstGeom prst="rect">
            <a:avLst/>
          </a:prstGeom>
          <a:noFill/>
        </p:spPr>
        <p:txBody>
          <a:bodyPr wrap="square" rtlCol="0">
            <a:spAutoFit/>
          </a:bodyPr>
          <a:lstStyle/>
          <a:p>
            <a:r>
              <a:rPr lang="en-US" sz="1100" dirty="0"/>
              <a:t>What is here should be a description of what each one is doing for this group</a:t>
            </a:r>
          </a:p>
        </p:txBody>
      </p:sp>
      <p:sp>
        <p:nvSpPr>
          <p:cNvPr id="23" name="TextBox 22">
            <a:extLst>
              <a:ext uri="{FF2B5EF4-FFF2-40B4-BE49-F238E27FC236}">
                <a16:creationId xmlns:a16="http://schemas.microsoft.com/office/drawing/2014/main" id="{D6DFFE7C-984B-84CE-8485-36970F526781}"/>
              </a:ext>
            </a:extLst>
          </p:cNvPr>
          <p:cNvSpPr txBox="1"/>
          <p:nvPr/>
        </p:nvSpPr>
        <p:spPr>
          <a:xfrm>
            <a:off x="3730558" y="4649821"/>
            <a:ext cx="1123544" cy="1785104"/>
          </a:xfrm>
          <a:prstGeom prst="rect">
            <a:avLst/>
          </a:prstGeom>
          <a:noFill/>
        </p:spPr>
        <p:txBody>
          <a:bodyPr wrap="square" rtlCol="0">
            <a:spAutoFit/>
          </a:bodyPr>
          <a:lstStyle/>
          <a:p>
            <a:r>
              <a:rPr lang="en-US" sz="1100" dirty="0"/>
              <a:t>What is here should be a description of what each one is doing for this group (not Shania is listed 2x because she’s in multiple groups)</a:t>
            </a:r>
          </a:p>
        </p:txBody>
      </p:sp>
      <p:sp>
        <p:nvSpPr>
          <p:cNvPr id="24" name="TextBox 23">
            <a:extLst>
              <a:ext uri="{FF2B5EF4-FFF2-40B4-BE49-F238E27FC236}">
                <a16:creationId xmlns:a16="http://schemas.microsoft.com/office/drawing/2014/main" id="{A1C79C7B-B418-EA86-6103-4CD4DBFE5C94}"/>
              </a:ext>
            </a:extLst>
          </p:cNvPr>
          <p:cNvSpPr txBox="1"/>
          <p:nvPr/>
        </p:nvSpPr>
        <p:spPr>
          <a:xfrm>
            <a:off x="5228618" y="4980562"/>
            <a:ext cx="1123544" cy="1107996"/>
          </a:xfrm>
          <a:prstGeom prst="rect">
            <a:avLst/>
          </a:prstGeom>
          <a:noFill/>
        </p:spPr>
        <p:txBody>
          <a:bodyPr wrap="square" rtlCol="0">
            <a:spAutoFit/>
          </a:bodyPr>
          <a:lstStyle/>
          <a:p>
            <a:r>
              <a:rPr lang="en-US" sz="1100" dirty="0"/>
              <a:t>What is here should be a description of what each one is doing for this group</a:t>
            </a:r>
          </a:p>
        </p:txBody>
      </p:sp>
      <p:sp>
        <p:nvSpPr>
          <p:cNvPr id="25" name="TextBox 24">
            <a:extLst>
              <a:ext uri="{FF2B5EF4-FFF2-40B4-BE49-F238E27FC236}">
                <a16:creationId xmlns:a16="http://schemas.microsoft.com/office/drawing/2014/main" id="{098F3D5C-A85F-C731-9134-7FD69A7FBBB9}"/>
              </a:ext>
            </a:extLst>
          </p:cNvPr>
          <p:cNvSpPr txBox="1"/>
          <p:nvPr/>
        </p:nvSpPr>
        <p:spPr>
          <a:xfrm>
            <a:off x="7183878" y="2782111"/>
            <a:ext cx="1123544" cy="1785104"/>
          </a:xfrm>
          <a:prstGeom prst="rect">
            <a:avLst/>
          </a:prstGeom>
          <a:noFill/>
        </p:spPr>
        <p:txBody>
          <a:bodyPr wrap="square" rtlCol="0">
            <a:spAutoFit/>
          </a:bodyPr>
          <a:lstStyle/>
          <a:p>
            <a:r>
              <a:rPr lang="en-US" sz="1100" dirty="0"/>
              <a:t>This is just a separate section showing that Billy is responsible for checking in on EVERYBODY and calling the managers together</a:t>
            </a:r>
          </a:p>
        </p:txBody>
      </p:sp>
      <p:sp>
        <p:nvSpPr>
          <p:cNvPr id="26" name="TextBox 25">
            <a:extLst>
              <a:ext uri="{FF2B5EF4-FFF2-40B4-BE49-F238E27FC236}">
                <a16:creationId xmlns:a16="http://schemas.microsoft.com/office/drawing/2014/main" id="{46E0D7D5-2E1C-12A2-BABE-898872994C6B}"/>
              </a:ext>
            </a:extLst>
          </p:cNvPr>
          <p:cNvSpPr txBox="1"/>
          <p:nvPr/>
        </p:nvSpPr>
        <p:spPr>
          <a:xfrm>
            <a:off x="9139138" y="5680954"/>
            <a:ext cx="1123544" cy="1107996"/>
          </a:xfrm>
          <a:prstGeom prst="rect">
            <a:avLst/>
          </a:prstGeom>
          <a:noFill/>
        </p:spPr>
        <p:txBody>
          <a:bodyPr wrap="square" rtlCol="0">
            <a:spAutoFit/>
          </a:bodyPr>
          <a:lstStyle/>
          <a:p>
            <a:r>
              <a:rPr lang="en-US" sz="1100" dirty="0"/>
              <a:t>What is here should be a description of what each one is doing for this group</a:t>
            </a:r>
          </a:p>
        </p:txBody>
      </p:sp>
      <p:sp>
        <p:nvSpPr>
          <p:cNvPr id="27" name="TextBox 26">
            <a:extLst>
              <a:ext uri="{FF2B5EF4-FFF2-40B4-BE49-F238E27FC236}">
                <a16:creationId xmlns:a16="http://schemas.microsoft.com/office/drawing/2014/main" id="{3916BDD5-6049-D4CA-66CD-2F17FBD405B8}"/>
              </a:ext>
            </a:extLst>
          </p:cNvPr>
          <p:cNvSpPr txBox="1"/>
          <p:nvPr/>
        </p:nvSpPr>
        <p:spPr>
          <a:xfrm>
            <a:off x="10763657" y="3929975"/>
            <a:ext cx="1123544" cy="1107996"/>
          </a:xfrm>
          <a:prstGeom prst="rect">
            <a:avLst/>
          </a:prstGeom>
          <a:noFill/>
        </p:spPr>
        <p:txBody>
          <a:bodyPr wrap="square" rtlCol="0">
            <a:spAutoFit/>
          </a:bodyPr>
          <a:lstStyle/>
          <a:p>
            <a:r>
              <a:rPr lang="en-US" sz="1100" dirty="0"/>
              <a:t>What is here should be a description of what each one is doing for this group</a:t>
            </a:r>
          </a:p>
        </p:txBody>
      </p:sp>
      <p:cxnSp>
        <p:nvCxnSpPr>
          <p:cNvPr id="29" name="Straight Arrow Connector 28">
            <a:extLst>
              <a:ext uri="{FF2B5EF4-FFF2-40B4-BE49-F238E27FC236}">
                <a16:creationId xmlns:a16="http://schemas.microsoft.com/office/drawing/2014/main" id="{BC5DC787-CF8D-6F3F-2E11-1D4774E42828}"/>
              </a:ext>
            </a:extLst>
          </p:cNvPr>
          <p:cNvCxnSpPr>
            <a:stCxn id="5" idx="2"/>
            <a:endCxn id="8" idx="0"/>
          </p:cNvCxnSpPr>
          <p:nvPr/>
        </p:nvCxnSpPr>
        <p:spPr>
          <a:xfrm flipH="1">
            <a:off x="1162455" y="1381328"/>
            <a:ext cx="1444558" cy="7101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C03A585E-E771-AC3E-EE4A-2B833929E548}"/>
              </a:ext>
            </a:extLst>
          </p:cNvPr>
          <p:cNvCxnSpPr>
            <a:cxnSpLocks/>
            <a:stCxn id="5" idx="2"/>
            <a:endCxn id="9" idx="0"/>
          </p:cNvCxnSpPr>
          <p:nvPr/>
        </p:nvCxnSpPr>
        <p:spPr>
          <a:xfrm>
            <a:off x="2607013" y="1381328"/>
            <a:ext cx="63230" cy="7295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4E2B7617-AD5B-707A-F100-CCD861191242}"/>
              </a:ext>
            </a:extLst>
          </p:cNvPr>
          <p:cNvCxnSpPr>
            <a:cxnSpLocks/>
            <a:stCxn id="6" idx="2"/>
            <a:endCxn id="12" idx="0"/>
          </p:cNvCxnSpPr>
          <p:nvPr/>
        </p:nvCxnSpPr>
        <p:spPr>
          <a:xfrm>
            <a:off x="6096000" y="1381325"/>
            <a:ext cx="1613171" cy="7295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70560F8B-216E-F4AD-84E7-3622A2B52B1F}"/>
              </a:ext>
            </a:extLst>
          </p:cNvPr>
          <p:cNvCxnSpPr>
            <a:cxnSpLocks/>
            <a:stCxn id="6" idx="2"/>
            <a:endCxn id="10" idx="0"/>
          </p:cNvCxnSpPr>
          <p:nvPr/>
        </p:nvCxnSpPr>
        <p:spPr>
          <a:xfrm flipH="1">
            <a:off x="4392038" y="1381325"/>
            <a:ext cx="1703962" cy="7295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3776B37A-B81D-4614-52D2-B7AC72BFEC52}"/>
              </a:ext>
            </a:extLst>
          </p:cNvPr>
          <p:cNvCxnSpPr>
            <a:cxnSpLocks/>
            <a:stCxn id="6" idx="2"/>
            <a:endCxn id="11" idx="0"/>
          </p:cNvCxnSpPr>
          <p:nvPr/>
        </p:nvCxnSpPr>
        <p:spPr>
          <a:xfrm flipH="1">
            <a:off x="5980890" y="1381325"/>
            <a:ext cx="115110" cy="7295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40ADA483-9A90-2FB5-2694-71CB7F929061}"/>
              </a:ext>
            </a:extLst>
          </p:cNvPr>
          <p:cNvCxnSpPr>
            <a:cxnSpLocks/>
            <a:stCxn id="7" idx="2"/>
            <a:endCxn id="13" idx="0"/>
          </p:cNvCxnSpPr>
          <p:nvPr/>
        </p:nvCxnSpPr>
        <p:spPr>
          <a:xfrm>
            <a:off x="9584987" y="1400781"/>
            <a:ext cx="147537" cy="7198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F5682499-21CE-F2ED-6CAF-A41AC40F4CC3}"/>
              </a:ext>
            </a:extLst>
          </p:cNvPr>
          <p:cNvCxnSpPr>
            <a:cxnSpLocks/>
            <a:stCxn id="7" idx="2"/>
            <a:endCxn id="14" idx="0"/>
          </p:cNvCxnSpPr>
          <p:nvPr/>
        </p:nvCxnSpPr>
        <p:spPr>
          <a:xfrm>
            <a:off x="9584987" y="1400781"/>
            <a:ext cx="1684507" cy="7101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4D2ACD8D-4501-1FA2-1734-58654EAA3719}"/>
              </a:ext>
            </a:extLst>
          </p:cNvPr>
          <p:cNvCxnSpPr>
            <a:cxnSpLocks/>
            <a:stCxn id="5" idx="3"/>
            <a:endCxn id="6" idx="1"/>
          </p:cNvCxnSpPr>
          <p:nvPr/>
        </p:nvCxnSpPr>
        <p:spPr>
          <a:xfrm flipV="1">
            <a:off x="3482502" y="1147861"/>
            <a:ext cx="1738008" cy="3"/>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2F8755EA-6E0B-7D22-E34B-B2242C6E4D22}"/>
              </a:ext>
            </a:extLst>
          </p:cNvPr>
          <p:cNvCxnSpPr>
            <a:cxnSpLocks/>
          </p:cNvCxnSpPr>
          <p:nvPr/>
        </p:nvCxnSpPr>
        <p:spPr>
          <a:xfrm flipV="1">
            <a:off x="6971489" y="1147860"/>
            <a:ext cx="1738008" cy="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6285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2C8F863-6275-DBCE-A904-983DF8832AF9}"/>
              </a:ext>
            </a:extLst>
          </p:cNvPr>
          <p:cNvSpPr txBox="1"/>
          <p:nvPr/>
        </p:nvSpPr>
        <p:spPr>
          <a:xfrm>
            <a:off x="29183" y="126776"/>
            <a:ext cx="3200400" cy="369332"/>
          </a:xfrm>
          <a:prstGeom prst="rect">
            <a:avLst/>
          </a:prstGeom>
          <a:noFill/>
        </p:spPr>
        <p:txBody>
          <a:bodyPr wrap="square" rtlCol="0">
            <a:spAutoFit/>
          </a:bodyPr>
          <a:lstStyle/>
          <a:p>
            <a:pPr algn="ctr"/>
            <a:r>
              <a:rPr lang="en-US" dirty="0"/>
              <a:t>Web Site Flow Chart</a:t>
            </a:r>
          </a:p>
        </p:txBody>
      </p:sp>
      <p:sp>
        <p:nvSpPr>
          <p:cNvPr id="6" name="Rectangle 5">
            <a:extLst>
              <a:ext uri="{FF2B5EF4-FFF2-40B4-BE49-F238E27FC236}">
                <a16:creationId xmlns:a16="http://schemas.microsoft.com/office/drawing/2014/main" id="{C66BCC50-EDC6-AD49-91C0-AF6897B6660D}"/>
              </a:ext>
            </a:extLst>
          </p:cNvPr>
          <p:cNvSpPr/>
          <p:nvPr/>
        </p:nvSpPr>
        <p:spPr>
          <a:xfrm>
            <a:off x="1009244" y="590675"/>
            <a:ext cx="1750979" cy="46692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t>Home Page</a:t>
            </a:r>
          </a:p>
        </p:txBody>
      </p:sp>
      <p:sp>
        <p:nvSpPr>
          <p:cNvPr id="8" name="Rounded Rectangle 7">
            <a:extLst>
              <a:ext uri="{FF2B5EF4-FFF2-40B4-BE49-F238E27FC236}">
                <a16:creationId xmlns:a16="http://schemas.microsoft.com/office/drawing/2014/main" id="{937E9268-5756-F117-581B-C846A1B75D33}"/>
              </a:ext>
            </a:extLst>
          </p:cNvPr>
          <p:cNvSpPr/>
          <p:nvPr/>
        </p:nvSpPr>
        <p:spPr>
          <a:xfrm>
            <a:off x="593387" y="2091446"/>
            <a:ext cx="1138136" cy="3696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People</a:t>
            </a:r>
          </a:p>
        </p:txBody>
      </p:sp>
      <p:sp>
        <p:nvSpPr>
          <p:cNvPr id="9" name="Rounded Rectangle 8">
            <a:extLst>
              <a:ext uri="{FF2B5EF4-FFF2-40B4-BE49-F238E27FC236}">
                <a16:creationId xmlns:a16="http://schemas.microsoft.com/office/drawing/2014/main" id="{C11BC776-5C44-A1B2-66AC-817EAC5195B5}"/>
              </a:ext>
            </a:extLst>
          </p:cNvPr>
          <p:cNvSpPr/>
          <p:nvPr/>
        </p:nvSpPr>
        <p:spPr>
          <a:xfrm>
            <a:off x="5076623" y="2110901"/>
            <a:ext cx="1138136" cy="369651"/>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Product</a:t>
            </a:r>
          </a:p>
        </p:txBody>
      </p:sp>
      <p:sp>
        <p:nvSpPr>
          <p:cNvPr id="10" name="Rounded Rectangle 9">
            <a:extLst>
              <a:ext uri="{FF2B5EF4-FFF2-40B4-BE49-F238E27FC236}">
                <a16:creationId xmlns:a16="http://schemas.microsoft.com/office/drawing/2014/main" id="{6D498AF6-0994-99A2-CCE2-1CD91C3EB008}"/>
              </a:ext>
            </a:extLst>
          </p:cNvPr>
          <p:cNvSpPr/>
          <p:nvPr/>
        </p:nvSpPr>
        <p:spPr>
          <a:xfrm>
            <a:off x="6860432" y="2091445"/>
            <a:ext cx="1138136" cy="369651"/>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Media</a:t>
            </a:r>
          </a:p>
        </p:txBody>
      </p:sp>
      <p:sp>
        <p:nvSpPr>
          <p:cNvPr id="11" name="Rounded Rectangle 10">
            <a:extLst>
              <a:ext uri="{FF2B5EF4-FFF2-40B4-BE49-F238E27FC236}">
                <a16:creationId xmlns:a16="http://schemas.microsoft.com/office/drawing/2014/main" id="{9E12A729-7465-8E06-6CF9-859551806F8D}"/>
              </a:ext>
            </a:extLst>
          </p:cNvPr>
          <p:cNvSpPr/>
          <p:nvPr/>
        </p:nvSpPr>
        <p:spPr>
          <a:xfrm>
            <a:off x="8940530" y="2110901"/>
            <a:ext cx="1520759" cy="369651"/>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Downloads</a:t>
            </a:r>
          </a:p>
        </p:txBody>
      </p:sp>
      <p:sp>
        <p:nvSpPr>
          <p:cNvPr id="13" name="Rounded Rectangle 12">
            <a:extLst>
              <a:ext uri="{FF2B5EF4-FFF2-40B4-BE49-F238E27FC236}">
                <a16:creationId xmlns:a16="http://schemas.microsoft.com/office/drawing/2014/main" id="{CBAE7391-FFD8-AAEC-F2FE-E932EF5B43C1}"/>
              </a:ext>
            </a:extLst>
          </p:cNvPr>
          <p:cNvSpPr/>
          <p:nvPr/>
        </p:nvSpPr>
        <p:spPr>
          <a:xfrm>
            <a:off x="10749064" y="2091445"/>
            <a:ext cx="1138136" cy="369651"/>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t>Contact</a:t>
            </a:r>
          </a:p>
        </p:txBody>
      </p:sp>
      <p:sp>
        <p:nvSpPr>
          <p:cNvPr id="15" name="TextBox 14">
            <a:extLst>
              <a:ext uri="{FF2B5EF4-FFF2-40B4-BE49-F238E27FC236}">
                <a16:creationId xmlns:a16="http://schemas.microsoft.com/office/drawing/2014/main" id="{E7ACDDCB-81A6-C1FE-089E-11F6BB1A4A89}"/>
              </a:ext>
            </a:extLst>
          </p:cNvPr>
          <p:cNvSpPr txBox="1"/>
          <p:nvPr/>
        </p:nvSpPr>
        <p:spPr>
          <a:xfrm>
            <a:off x="505838" y="4064886"/>
            <a:ext cx="1138136" cy="369332"/>
          </a:xfrm>
          <a:prstGeom prst="rect">
            <a:avLst/>
          </a:prstGeom>
          <a:noFill/>
        </p:spPr>
        <p:txBody>
          <a:bodyPr wrap="square" rtlCol="0">
            <a:spAutoFit/>
          </a:bodyPr>
          <a:lstStyle/>
          <a:p>
            <a:r>
              <a:rPr lang="en-US" dirty="0"/>
              <a:t>Photos</a:t>
            </a:r>
          </a:p>
        </p:txBody>
      </p:sp>
      <p:sp>
        <p:nvSpPr>
          <p:cNvPr id="16" name="TextBox 15">
            <a:extLst>
              <a:ext uri="{FF2B5EF4-FFF2-40B4-BE49-F238E27FC236}">
                <a16:creationId xmlns:a16="http://schemas.microsoft.com/office/drawing/2014/main" id="{4F21ECC7-841D-0405-9F6F-7009201DEB56}"/>
              </a:ext>
            </a:extLst>
          </p:cNvPr>
          <p:cNvSpPr txBox="1"/>
          <p:nvPr/>
        </p:nvSpPr>
        <p:spPr>
          <a:xfrm>
            <a:off x="2103608" y="3979729"/>
            <a:ext cx="1138136" cy="369332"/>
          </a:xfrm>
          <a:prstGeom prst="rect">
            <a:avLst/>
          </a:prstGeom>
          <a:noFill/>
        </p:spPr>
        <p:txBody>
          <a:bodyPr wrap="square" rtlCol="0">
            <a:spAutoFit/>
          </a:bodyPr>
          <a:lstStyle/>
          <a:p>
            <a:r>
              <a:rPr lang="en-US" dirty="0"/>
              <a:t>Photos</a:t>
            </a:r>
          </a:p>
        </p:txBody>
      </p:sp>
      <p:sp>
        <p:nvSpPr>
          <p:cNvPr id="17" name="TextBox 16">
            <a:extLst>
              <a:ext uri="{FF2B5EF4-FFF2-40B4-BE49-F238E27FC236}">
                <a16:creationId xmlns:a16="http://schemas.microsoft.com/office/drawing/2014/main" id="{B4D272F0-6EF4-B22D-8143-61F76FCF6507}"/>
              </a:ext>
            </a:extLst>
          </p:cNvPr>
          <p:cNvSpPr txBox="1"/>
          <p:nvPr/>
        </p:nvSpPr>
        <p:spPr>
          <a:xfrm>
            <a:off x="5223754" y="2815597"/>
            <a:ext cx="1138136" cy="923330"/>
          </a:xfrm>
          <a:prstGeom prst="rect">
            <a:avLst/>
          </a:prstGeom>
          <a:noFill/>
        </p:spPr>
        <p:txBody>
          <a:bodyPr wrap="square" rtlCol="0">
            <a:spAutoFit/>
          </a:bodyPr>
          <a:lstStyle/>
          <a:p>
            <a:r>
              <a:rPr lang="en-US" dirty="0"/>
              <a:t>Shirts</a:t>
            </a:r>
          </a:p>
          <a:p>
            <a:r>
              <a:rPr lang="en-US" dirty="0"/>
              <a:t>Cups</a:t>
            </a:r>
          </a:p>
          <a:p>
            <a:r>
              <a:rPr lang="en-US" dirty="0"/>
              <a:t>Badges</a:t>
            </a:r>
          </a:p>
        </p:txBody>
      </p:sp>
      <p:sp>
        <p:nvSpPr>
          <p:cNvPr id="18" name="TextBox 17">
            <a:extLst>
              <a:ext uri="{FF2B5EF4-FFF2-40B4-BE49-F238E27FC236}">
                <a16:creationId xmlns:a16="http://schemas.microsoft.com/office/drawing/2014/main" id="{E252BF85-148E-FF4C-B5F4-2460347FB8F9}"/>
              </a:ext>
            </a:extLst>
          </p:cNvPr>
          <p:cNvSpPr txBox="1"/>
          <p:nvPr/>
        </p:nvSpPr>
        <p:spPr>
          <a:xfrm>
            <a:off x="6857189" y="2771026"/>
            <a:ext cx="1138136" cy="646331"/>
          </a:xfrm>
          <a:prstGeom prst="rect">
            <a:avLst/>
          </a:prstGeom>
          <a:noFill/>
        </p:spPr>
        <p:txBody>
          <a:bodyPr wrap="square" rtlCol="0">
            <a:spAutoFit/>
          </a:bodyPr>
          <a:lstStyle/>
          <a:p>
            <a:r>
              <a:rPr lang="en-US" dirty="0"/>
              <a:t>Music</a:t>
            </a:r>
          </a:p>
          <a:p>
            <a:r>
              <a:rPr lang="en-US" dirty="0"/>
              <a:t>Videos</a:t>
            </a:r>
          </a:p>
        </p:txBody>
      </p:sp>
      <p:sp>
        <p:nvSpPr>
          <p:cNvPr id="19" name="TextBox 18">
            <a:extLst>
              <a:ext uri="{FF2B5EF4-FFF2-40B4-BE49-F238E27FC236}">
                <a16:creationId xmlns:a16="http://schemas.microsoft.com/office/drawing/2014/main" id="{95B6374E-E017-33D8-1ADA-63BC71BEAD7D}"/>
              </a:ext>
            </a:extLst>
          </p:cNvPr>
          <p:cNvSpPr txBox="1"/>
          <p:nvPr/>
        </p:nvSpPr>
        <p:spPr>
          <a:xfrm>
            <a:off x="9173183" y="2799651"/>
            <a:ext cx="1288106" cy="2031325"/>
          </a:xfrm>
          <a:prstGeom prst="rect">
            <a:avLst/>
          </a:prstGeom>
          <a:noFill/>
        </p:spPr>
        <p:txBody>
          <a:bodyPr wrap="square" rtlCol="0">
            <a:spAutoFit/>
          </a:bodyPr>
          <a:lstStyle/>
          <a:p>
            <a:r>
              <a:rPr lang="en-US" dirty="0"/>
              <a:t>Links to music downloads, music sheets, PDFs, books, </a:t>
            </a:r>
            <a:r>
              <a:rPr lang="en-US" dirty="0" err="1"/>
              <a:t>etc</a:t>
            </a:r>
            <a:endParaRPr lang="en-US" dirty="0"/>
          </a:p>
        </p:txBody>
      </p:sp>
      <p:sp>
        <p:nvSpPr>
          <p:cNvPr id="20" name="TextBox 19">
            <a:extLst>
              <a:ext uri="{FF2B5EF4-FFF2-40B4-BE49-F238E27FC236}">
                <a16:creationId xmlns:a16="http://schemas.microsoft.com/office/drawing/2014/main" id="{C4B178C2-1A2E-788A-CF1D-018099E8E9E1}"/>
              </a:ext>
            </a:extLst>
          </p:cNvPr>
          <p:cNvSpPr txBox="1"/>
          <p:nvPr/>
        </p:nvSpPr>
        <p:spPr>
          <a:xfrm>
            <a:off x="10749064" y="2838562"/>
            <a:ext cx="1138136" cy="1200329"/>
          </a:xfrm>
          <a:prstGeom prst="rect">
            <a:avLst/>
          </a:prstGeom>
          <a:noFill/>
        </p:spPr>
        <p:txBody>
          <a:bodyPr wrap="square" rtlCol="0">
            <a:spAutoFit/>
          </a:bodyPr>
          <a:lstStyle/>
          <a:p>
            <a:r>
              <a:rPr lang="en-US" dirty="0"/>
              <a:t>Email</a:t>
            </a:r>
          </a:p>
          <a:p>
            <a:r>
              <a:rPr lang="en-US" dirty="0"/>
              <a:t>Facebook</a:t>
            </a:r>
          </a:p>
          <a:p>
            <a:r>
              <a:rPr lang="en-US" dirty="0"/>
              <a:t>Instagram</a:t>
            </a:r>
          </a:p>
          <a:p>
            <a:r>
              <a:rPr lang="en-US" dirty="0"/>
              <a:t>Tik-Tok</a:t>
            </a:r>
          </a:p>
        </p:txBody>
      </p:sp>
      <p:sp>
        <p:nvSpPr>
          <p:cNvPr id="21" name="TextBox 20">
            <a:extLst>
              <a:ext uri="{FF2B5EF4-FFF2-40B4-BE49-F238E27FC236}">
                <a16:creationId xmlns:a16="http://schemas.microsoft.com/office/drawing/2014/main" id="{F91B4AB3-3C68-2A7E-806D-D2B89108D050}"/>
              </a:ext>
            </a:extLst>
          </p:cNvPr>
          <p:cNvSpPr txBox="1"/>
          <p:nvPr/>
        </p:nvSpPr>
        <p:spPr>
          <a:xfrm>
            <a:off x="520430" y="4464996"/>
            <a:ext cx="1123544" cy="2246769"/>
          </a:xfrm>
          <a:prstGeom prst="rect">
            <a:avLst/>
          </a:prstGeom>
          <a:noFill/>
        </p:spPr>
        <p:txBody>
          <a:bodyPr wrap="square" rtlCol="0">
            <a:spAutoFit/>
          </a:bodyPr>
          <a:lstStyle/>
          <a:p>
            <a:r>
              <a:rPr lang="en-US" sz="1000" dirty="0"/>
              <a:t>Here is going to be a description of the page.  Are they group photos? Individual? Who is taking them and who is getting them ready for the site?  Who’s doing the copy (writing of the text) work?</a:t>
            </a:r>
          </a:p>
        </p:txBody>
      </p:sp>
      <p:sp>
        <p:nvSpPr>
          <p:cNvPr id="22" name="TextBox 21">
            <a:extLst>
              <a:ext uri="{FF2B5EF4-FFF2-40B4-BE49-F238E27FC236}">
                <a16:creationId xmlns:a16="http://schemas.microsoft.com/office/drawing/2014/main" id="{3B012E3C-9B0E-4F27-EB66-29C83436673B}"/>
              </a:ext>
            </a:extLst>
          </p:cNvPr>
          <p:cNvSpPr txBox="1"/>
          <p:nvPr/>
        </p:nvSpPr>
        <p:spPr>
          <a:xfrm>
            <a:off x="2132792" y="4349061"/>
            <a:ext cx="1123544" cy="2462213"/>
          </a:xfrm>
          <a:prstGeom prst="rect">
            <a:avLst/>
          </a:prstGeom>
          <a:noFill/>
        </p:spPr>
        <p:txBody>
          <a:bodyPr wrap="square" rtlCol="0">
            <a:spAutoFit/>
          </a:bodyPr>
          <a:lstStyle/>
          <a:p>
            <a:r>
              <a:rPr lang="en-US" sz="1100" dirty="0"/>
              <a:t>Here is going to be a description of the page.  Are they group photos? Individual? Who is taking them and who is getting them ready for the site?  Who’s doing the copy (writing of the text) work?</a:t>
            </a:r>
          </a:p>
        </p:txBody>
      </p:sp>
      <p:sp>
        <p:nvSpPr>
          <p:cNvPr id="23" name="TextBox 22">
            <a:extLst>
              <a:ext uri="{FF2B5EF4-FFF2-40B4-BE49-F238E27FC236}">
                <a16:creationId xmlns:a16="http://schemas.microsoft.com/office/drawing/2014/main" id="{D6DFFE7C-984B-84CE-8485-36970F526781}"/>
              </a:ext>
            </a:extLst>
          </p:cNvPr>
          <p:cNvSpPr txBox="1"/>
          <p:nvPr/>
        </p:nvSpPr>
        <p:spPr>
          <a:xfrm>
            <a:off x="5223754" y="3900792"/>
            <a:ext cx="1123544" cy="1446550"/>
          </a:xfrm>
          <a:prstGeom prst="rect">
            <a:avLst/>
          </a:prstGeom>
          <a:noFill/>
        </p:spPr>
        <p:txBody>
          <a:bodyPr wrap="square" rtlCol="0">
            <a:spAutoFit/>
          </a:bodyPr>
          <a:lstStyle/>
          <a:p>
            <a:r>
              <a:rPr lang="en-US" sz="1100" dirty="0"/>
              <a:t>What is here is what sort of stuff is going to be listed.  Who is responsible for getting the images and descriptions.</a:t>
            </a:r>
          </a:p>
        </p:txBody>
      </p:sp>
      <p:sp>
        <p:nvSpPr>
          <p:cNvPr id="24" name="TextBox 23">
            <a:extLst>
              <a:ext uri="{FF2B5EF4-FFF2-40B4-BE49-F238E27FC236}">
                <a16:creationId xmlns:a16="http://schemas.microsoft.com/office/drawing/2014/main" id="{A1C79C7B-B418-EA86-6103-4CD4DBFE5C94}"/>
              </a:ext>
            </a:extLst>
          </p:cNvPr>
          <p:cNvSpPr txBox="1"/>
          <p:nvPr/>
        </p:nvSpPr>
        <p:spPr>
          <a:xfrm>
            <a:off x="6823142" y="3523484"/>
            <a:ext cx="1123544" cy="430887"/>
          </a:xfrm>
          <a:prstGeom prst="rect">
            <a:avLst/>
          </a:prstGeom>
          <a:noFill/>
        </p:spPr>
        <p:txBody>
          <a:bodyPr wrap="square" rtlCol="0">
            <a:spAutoFit/>
          </a:bodyPr>
          <a:lstStyle/>
          <a:p>
            <a:r>
              <a:rPr lang="en-US" sz="1100" dirty="0"/>
              <a:t>How many, what type, </a:t>
            </a:r>
            <a:r>
              <a:rPr lang="en-US" sz="1100" dirty="0" err="1"/>
              <a:t>etc</a:t>
            </a:r>
            <a:endParaRPr lang="en-US" sz="1100" dirty="0"/>
          </a:p>
        </p:txBody>
      </p:sp>
      <p:sp>
        <p:nvSpPr>
          <p:cNvPr id="25" name="TextBox 24">
            <a:extLst>
              <a:ext uri="{FF2B5EF4-FFF2-40B4-BE49-F238E27FC236}">
                <a16:creationId xmlns:a16="http://schemas.microsoft.com/office/drawing/2014/main" id="{098F3D5C-A85F-C731-9134-7FD69A7FBBB9}"/>
              </a:ext>
            </a:extLst>
          </p:cNvPr>
          <p:cNvSpPr txBox="1"/>
          <p:nvPr/>
        </p:nvSpPr>
        <p:spPr>
          <a:xfrm>
            <a:off x="10025569" y="198140"/>
            <a:ext cx="1939451" cy="1446550"/>
          </a:xfrm>
          <a:prstGeom prst="rect">
            <a:avLst/>
          </a:prstGeom>
          <a:noFill/>
        </p:spPr>
        <p:txBody>
          <a:bodyPr wrap="square" rtlCol="0">
            <a:spAutoFit/>
          </a:bodyPr>
          <a:lstStyle/>
          <a:p>
            <a:r>
              <a:rPr lang="en-US" sz="1100" dirty="0"/>
              <a:t>This is a sample idea.  Yours should be much more detailed with names.  Also, include cross-link ideas (like say a link from the Product page will take people to the Manufacturing group for example)</a:t>
            </a:r>
          </a:p>
        </p:txBody>
      </p:sp>
      <p:sp>
        <p:nvSpPr>
          <p:cNvPr id="26" name="TextBox 25">
            <a:extLst>
              <a:ext uri="{FF2B5EF4-FFF2-40B4-BE49-F238E27FC236}">
                <a16:creationId xmlns:a16="http://schemas.microsoft.com/office/drawing/2014/main" id="{46E0D7D5-2E1C-12A2-BABE-898872994C6B}"/>
              </a:ext>
            </a:extLst>
          </p:cNvPr>
          <p:cNvSpPr txBox="1"/>
          <p:nvPr/>
        </p:nvSpPr>
        <p:spPr>
          <a:xfrm>
            <a:off x="9173183" y="4980562"/>
            <a:ext cx="1123544" cy="1446550"/>
          </a:xfrm>
          <a:prstGeom prst="rect">
            <a:avLst/>
          </a:prstGeom>
          <a:noFill/>
        </p:spPr>
        <p:txBody>
          <a:bodyPr wrap="square" rtlCol="0">
            <a:spAutoFit/>
          </a:bodyPr>
          <a:lstStyle/>
          <a:p>
            <a:r>
              <a:rPr lang="en-US" sz="1100" dirty="0"/>
              <a:t>Who is doing what and what kinds of stuff. Who is responsible for getting the images and descriptions.</a:t>
            </a:r>
          </a:p>
        </p:txBody>
      </p:sp>
      <p:sp>
        <p:nvSpPr>
          <p:cNvPr id="27" name="TextBox 26">
            <a:extLst>
              <a:ext uri="{FF2B5EF4-FFF2-40B4-BE49-F238E27FC236}">
                <a16:creationId xmlns:a16="http://schemas.microsoft.com/office/drawing/2014/main" id="{3916BDD5-6049-D4CA-66CD-2F17FBD405B8}"/>
              </a:ext>
            </a:extLst>
          </p:cNvPr>
          <p:cNvSpPr txBox="1"/>
          <p:nvPr/>
        </p:nvSpPr>
        <p:spPr>
          <a:xfrm>
            <a:off x="10749064" y="4249552"/>
            <a:ext cx="1123544" cy="1277273"/>
          </a:xfrm>
          <a:prstGeom prst="rect">
            <a:avLst/>
          </a:prstGeom>
          <a:noFill/>
        </p:spPr>
        <p:txBody>
          <a:bodyPr wrap="square" rtlCol="0">
            <a:spAutoFit/>
          </a:bodyPr>
          <a:lstStyle/>
          <a:p>
            <a:r>
              <a:rPr lang="en-US" sz="1100" dirty="0"/>
              <a:t>List methods of contact, actual contact info and who is responsible for maintaining each</a:t>
            </a:r>
          </a:p>
        </p:txBody>
      </p:sp>
      <p:cxnSp>
        <p:nvCxnSpPr>
          <p:cNvPr id="29" name="Straight Arrow Connector 28">
            <a:extLst>
              <a:ext uri="{FF2B5EF4-FFF2-40B4-BE49-F238E27FC236}">
                <a16:creationId xmlns:a16="http://schemas.microsoft.com/office/drawing/2014/main" id="{BC5DC787-CF8D-6F3F-2E11-1D4774E42828}"/>
              </a:ext>
            </a:extLst>
          </p:cNvPr>
          <p:cNvCxnSpPr>
            <a:cxnSpLocks/>
            <a:stCxn id="6" idx="2"/>
            <a:endCxn id="8" idx="0"/>
          </p:cNvCxnSpPr>
          <p:nvPr/>
        </p:nvCxnSpPr>
        <p:spPr>
          <a:xfrm flipH="1">
            <a:off x="1162455" y="1057603"/>
            <a:ext cx="722279" cy="10338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C03A585E-E771-AC3E-EE4A-2B833929E548}"/>
              </a:ext>
            </a:extLst>
          </p:cNvPr>
          <p:cNvCxnSpPr>
            <a:cxnSpLocks/>
            <a:stCxn id="6" idx="2"/>
            <a:endCxn id="9" idx="0"/>
          </p:cNvCxnSpPr>
          <p:nvPr/>
        </p:nvCxnSpPr>
        <p:spPr>
          <a:xfrm>
            <a:off x="1884734" y="1057603"/>
            <a:ext cx="3760957" cy="10532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4E2B7617-AD5B-707A-F100-CCD861191242}"/>
              </a:ext>
            </a:extLst>
          </p:cNvPr>
          <p:cNvCxnSpPr>
            <a:cxnSpLocks/>
            <a:stCxn id="6" idx="2"/>
            <a:endCxn id="13" idx="0"/>
          </p:cNvCxnSpPr>
          <p:nvPr/>
        </p:nvCxnSpPr>
        <p:spPr>
          <a:xfrm>
            <a:off x="1884734" y="1057603"/>
            <a:ext cx="9433398" cy="10338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70560F8B-216E-F4AD-84E7-3622A2B52B1F}"/>
              </a:ext>
            </a:extLst>
          </p:cNvPr>
          <p:cNvCxnSpPr>
            <a:cxnSpLocks/>
            <a:stCxn id="6" idx="2"/>
            <a:endCxn id="10" idx="0"/>
          </p:cNvCxnSpPr>
          <p:nvPr/>
        </p:nvCxnSpPr>
        <p:spPr>
          <a:xfrm>
            <a:off x="1884734" y="1057603"/>
            <a:ext cx="5544766" cy="10338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3776B37A-B81D-4614-52D2-B7AC72BFEC52}"/>
              </a:ext>
            </a:extLst>
          </p:cNvPr>
          <p:cNvCxnSpPr>
            <a:cxnSpLocks/>
            <a:stCxn id="6" idx="2"/>
            <a:endCxn id="11" idx="0"/>
          </p:cNvCxnSpPr>
          <p:nvPr/>
        </p:nvCxnSpPr>
        <p:spPr>
          <a:xfrm>
            <a:off x="1884734" y="1057603"/>
            <a:ext cx="7816176" cy="10532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Oval 43">
            <a:extLst>
              <a:ext uri="{FF2B5EF4-FFF2-40B4-BE49-F238E27FC236}">
                <a16:creationId xmlns:a16="http://schemas.microsoft.com/office/drawing/2014/main" id="{A09131B7-E374-F4ED-FB94-E25A9F92A73B}"/>
              </a:ext>
            </a:extLst>
          </p:cNvPr>
          <p:cNvSpPr/>
          <p:nvPr/>
        </p:nvSpPr>
        <p:spPr>
          <a:xfrm>
            <a:off x="363161" y="3429000"/>
            <a:ext cx="1251630" cy="4387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a:t>Admin group</a:t>
            </a:r>
          </a:p>
        </p:txBody>
      </p:sp>
      <p:sp>
        <p:nvSpPr>
          <p:cNvPr id="45" name="Oval 44">
            <a:extLst>
              <a:ext uri="{FF2B5EF4-FFF2-40B4-BE49-F238E27FC236}">
                <a16:creationId xmlns:a16="http://schemas.microsoft.com/office/drawing/2014/main" id="{97D85BA4-F254-FF35-B609-7D349FB75CAD}"/>
              </a:ext>
            </a:extLst>
          </p:cNvPr>
          <p:cNvSpPr/>
          <p:nvPr/>
        </p:nvSpPr>
        <p:spPr>
          <a:xfrm>
            <a:off x="1769620" y="3458183"/>
            <a:ext cx="1746117" cy="438700"/>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Manufacture group</a:t>
            </a:r>
          </a:p>
        </p:txBody>
      </p:sp>
      <p:sp>
        <p:nvSpPr>
          <p:cNvPr id="47" name="Oval 46">
            <a:extLst>
              <a:ext uri="{FF2B5EF4-FFF2-40B4-BE49-F238E27FC236}">
                <a16:creationId xmlns:a16="http://schemas.microsoft.com/office/drawing/2014/main" id="{46EF408A-5A24-8B37-69E6-ECA30F2DE11E}"/>
              </a:ext>
            </a:extLst>
          </p:cNvPr>
          <p:cNvSpPr/>
          <p:nvPr/>
        </p:nvSpPr>
        <p:spPr>
          <a:xfrm>
            <a:off x="3670566" y="3477638"/>
            <a:ext cx="1251630" cy="438700"/>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400" dirty="0"/>
              <a:t>Media group</a:t>
            </a:r>
          </a:p>
        </p:txBody>
      </p:sp>
      <p:sp>
        <p:nvSpPr>
          <p:cNvPr id="48" name="TextBox 47">
            <a:extLst>
              <a:ext uri="{FF2B5EF4-FFF2-40B4-BE49-F238E27FC236}">
                <a16:creationId xmlns:a16="http://schemas.microsoft.com/office/drawing/2014/main" id="{074ED476-91D7-05E8-441B-326256385A69}"/>
              </a:ext>
            </a:extLst>
          </p:cNvPr>
          <p:cNvSpPr txBox="1"/>
          <p:nvPr/>
        </p:nvSpPr>
        <p:spPr>
          <a:xfrm>
            <a:off x="3737855" y="4008912"/>
            <a:ext cx="1138136" cy="369332"/>
          </a:xfrm>
          <a:prstGeom prst="rect">
            <a:avLst/>
          </a:prstGeom>
          <a:noFill/>
        </p:spPr>
        <p:txBody>
          <a:bodyPr wrap="square" rtlCol="0">
            <a:spAutoFit/>
          </a:bodyPr>
          <a:lstStyle/>
          <a:p>
            <a:r>
              <a:rPr lang="en-US" dirty="0"/>
              <a:t>Photos</a:t>
            </a:r>
          </a:p>
        </p:txBody>
      </p:sp>
      <p:sp>
        <p:nvSpPr>
          <p:cNvPr id="49" name="TextBox 48">
            <a:extLst>
              <a:ext uri="{FF2B5EF4-FFF2-40B4-BE49-F238E27FC236}">
                <a16:creationId xmlns:a16="http://schemas.microsoft.com/office/drawing/2014/main" id="{B344B8B5-94A7-6E92-714C-CF44864B0A65}"/>
              </a:ext>
            </a:extLst>
          </p:cNvPr>
          <p:cNvSpPr txBox="1"/>
          <p:nvPr/>
        </p:nvSpPr>
        <p:spPr>
          <a:xfrm>
            <a:off x="3767039" y="4378244"/>
            <a:ext cx="1123544" cy="2462213"/>
          </a:xfrm>
          <a:prstGeom prst="rect">
            <a:avLst/>
          </a:prstGeom>
          <a:noFill/>
        </p:spPr>
        <p:txBody>
          <a:bodyPr wrap="square" rtlCol="0">
            <a:spAutoFit/>
          </a:bodyPr>
          <a:lstStyle/>
          <a:p>
            <a:r>
              <a:rPr lang="en-US" sz="1100" dirty="0"/>
              <a:t>Here is going to be a description of the page.  Are they group photos? Individual? Who is taking them and who is getting them ready for the site?  Who’s doing the copy (writing of the text) work?</a:t>
            </a:r>
          </a:p>
        </p:txBody>
      </p:sp>
      <p:cxnSp>
        <p:nvCxnSpPr>
          <p:cNvPr id="51" name="Straight Arrow Connector 50">
            <a:extLst>
              <a:ext uri="{FF2B5EF4-FFF2-40B4-BE49-F238E27FC236}">
                <a16:creationId xmlns:a16="http://schemas.microsoft.com/office/drawing/2014/main" id="{98CCF285-550A-AC34-6E2C-E9A38A19B24D}"/>
              </a:ext>
            </a:extLst>
          </p:cNvPr>
          <p:cNvCxnSpPr>
            <a:cxnSpLocks/>
            <a:stCxn id="8" idx="2"/>
          </p:cNvCxnSpPr>
          <p:nvPr/>
        </p:nvCxnSpPr>
        <p:spPr>
          <a:xfrm flipH="1">
            <a:off x="968707" y="2461097"/>
            <a:ext cx="193748" cy="9776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445B42E3-C6E0-1027-7FB9-76CA2F519326}"/>
              </a:ext>
            </a:extLst>
          </p:cNvPr>
          <p:cNvCxnSpPr>
            <a:cxnSpLocks/>
            <a:stCxn id="8" idx="2"/>
            <a:endCxn id="45" idx="0"/>
          </p:cNvCxnSpPr>
          <p:nvPr/>
        </p:nvCxnSpPr>
        <p:spPr>
          <a:xfrm>
            <a:off x="1162455" y="2461097"/>
            <a:ext cx="1480224" cy="997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BC654106-1360-40D1-C770-FF116818BDAE}"/>
              </a:ext>
            </a:extLst>
          </p:cNvPr>
          <p:cNvCxnSpPr>
            <a:cxnSpLocks/>
            <a:stCxn id="8" idx="2"/>
            <a:endCxn id="47" idx="0"/>
          </p:cNvCxnSpPr>
          <p:nvPr/>
        </p:nvCxnSpPr>
        <p:spPr>
          <a:xfrm>
            <a:off x="1162455" y="2461097"/>
            <a:ext cx="3133926" cy="10165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62045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461</Words>
  <Application>Microsoft Macintosh PowerPoint</Application>
  <PresentationFormat>Widescreen</PresentationFormat>
  <Paragraphs>81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deg</cp:lastModifiedBy>
  <cp:revision>6</cp:revision>
  <dcterms:created xsi:type="dcterms:W3CDTF">2023-04-12T15:46:51Z</dcterms:created>
  <dcterms:modified xsi:type="dcterms:W3CDTF">2025-03-28T15:46:31Z</dcterms:modified>
</cp:coreProperties>
</file>