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slides/slide94.xml" ContentType="application/vnd.openxmlformats-officedocument.presentationml.slide+xml"/>
  <Override PartName="/ppt/slides/slide95.xml" ContentType="application/vnd.openxmlformats-officedocument.presentationml.slide+xml"/>
  <Override PartName="/ppt/slides/slide96.xml" ContentType="application/vnd.openxmlformats-officedocument.presentationml.slide+xml"/>
  <Override PartName="/ppt/slides/slide97.xml" ContentType="application/vnd.openxmlformats-officedocument.presentationml.slide+xml"/>
  <Override PartName="/ppt/slides/slide98.xml" ContentType="application/vnd.openxmlformats-officedocument.presentationml.slide+xml"/>
  <Override PartName="/ppt/slides/slide99.xml" ContentType="application/vnd.openxmlformats-officedocument.presentationml.slide+xml"/>
  <Override PartName="/ppt/slides/slide100.xml" ContentType="application/vnd.openxmlformats-officedocument.presentationml.slide+xml"/>
  <Override PartName="/ppt/slides/slide101.xml" ContentType="application/vnd.openxmlformats-officedocument.presentationml.slide+xml"/>
  <Override PartName="/ppt/slides/slide102.xml" ContentType="application/vnd.openxmlformats-officedocument.presentationml.slide+xml"/>
  <Override PartName="/ppt/slides/slide103.xml" ContentType="application/vnd.openxmlformats-officedocument.presentationml.slide+xml"/>
  <Override PartName="/ppt/slides/slide10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53.xml" ContentType="application/vnd.openxmlformats-officedocument.presentationml.notesSlide+xml"/>
  <Override PartName="/ppt/notesSlides/notesSlide54.xml" ContentType="application/vnd.openxmlformats-officedocument.presentationml.notesSlide+xml"/>
  <Override PartName="/ppt/notesSlides/notesSlide55.xml" ContentType="application/vnd.openxmlformats-officedocument.presentationml.notesSlide+xml"/>
  <Override PartName="/ppt/notesSlides/notesSlide56.xml" ContentType="application/vnd.openxmlformats-officedocument.presentationml.notesSlide+xml"/>
  <Override PartName="/ppt/notesSlides/notesSlide57.xml" ContentType="application/vnd.openxmlformats-officedocument.presentationml.notesSlide+xml"/>
  <Override PartName="/ppt/notesSlides/notesSlide58.xml" ContentType="application/vnd.openxmlformats-officedocument.presentationml.notesSlide+xml"/>
  <Override PartName="/ppt/notesSlides/notesSlide59.xml" ContentType="application/vnd.openxmlformats-officedocument.presentationml.notesSlide+xml"/>
  <Override PartName="/ppt/notesSlides/notesSlide60.xml" ContentType="application/vnd.openxmlformats-officedocument.presentationml.notesSlide+xml"/>
  <Override PartName="/ppt/notesSlides/notesSlide61.xml" ContentType="application/vnd.openxmlformats-officedocument.presentationml.notesSlide+xml"/>
  <Override PartName="/ppt/notesSlides/notesSlide62.xml" ContentType="application/vnd.openxmlformats-officedocument.presentationml.notesSlide+xml"/>
  <Override PartName="/ppt/notesSlides/notesSlide63.xml" ContentType="application/vnd.openxmlformats-officedocument.presentationml.notesSlide+xml"/>
  <Override PartName="/ppt/notesSlides/notesSlide64.xml" ContentType="application/vnd.openxmlformats-officedocument.presentationml.notesSlide+xml"/>
  <Override PartName="/ppt/notesSlides/notesSlide65.xml" ContentType="application/vnd.openxmlformats-officedocument.presentationml.notesSlide+xml"/>
  <Override PartName="/ppt/notesSlides/notesSlide66.xml" ContentType="application/vnd.openxmlformats-officedocument.presentationml.notesSlide+xml"/>
  <Override PartName="/ppt/notesSlides/notesSlide67.xml" ContentType="application/vnd.openxmlformats-officedocument.presentationml.notesSlide+xml"/>
  <Override PartName="/ppt/notesSlides/notesSlide68.xml" ContentType="application/vnd.openxmlformats-officedocument.presentationml.notesSlide+xml"/>
  <Override PartName="/ppt/notesSlides/notesSlide69.xml" ContentType="application/vnd.openxmlformats-officedocument.presentationml.notesSlide+xml"/>
  <Override PartName="/ppt/notesSlides/notesSlide70.xml" ContentType="application/vnd.openxmlformats-officedocument.presentationml.notesSlide+xml"/>
  <Override PartName="/ppt/notesSlides/notesSlide71.xml" ContentType="application/vnd.openxmlformats-officedocument.presentationml.notesSlide+xml"/>
  <Override PartName="/ppt/notesSlides/notesSlide72.xml" ContentType="application/vnd.openxmlformats-officedocument.presentationml.notesSlide+xml"/>
  <Override PartName="/ppt/notesSlides/notesSlide73.xml" ContentType="application/vnd.openxmlformats-officedocument.presentationml.notesSlide+xml"/>
  <Override PartName="/ppt/notesSlides/notesSlide74.xml" ContentType="application/vnd.openxmlformats-officedocument.presentationml.notesSlide+xml"/>
  <Override PartName="/ppt/notesSlides/notesSlide75.xml" ContentType="application/vnd.openxmlformats-officedocument.presentationml.notesSlide+xml"/>
  <Override PartName="/ppt/notesSlides/notesSlide76.xml" ContentType="application/vnd.openxmlformats-officedocument.presentationml.notesSlide+xml"/>
  <Override PartName="/ppt/notesSlides/notesSlide77.xml" ContentType="application/vnd.openxmlformats-officedocument.presentationml.notesSlide+xml"/>
  <Override PartName="/ppt/notesSlides/notesSlide78.xml" ContentType="application/vnd.openxmlformats-officedocument.presentationml.notesSlide+xml"/>
  <Override PartName="/ppt/notesSlides/notesSlide79.xml" ContentType="application/vnd.openxmlformats-officedocument.presentationml.notesSlide+xml"/>
  <Override PartName="/ppt/notesSlides/notesSlide80.xml" ContentType="application/vnd.openxmlformats-officedocument.presentationml.notesSlide+xml"/>
  <Override PartName="/ppt/notesSlides/notesSlide81.xml" ContentType="application/vnd.openxmlformats-officedocument.presentationml.notesSlide+xml"/>
  <Override PartName="/ppt/notesSlides/notesSlide82.xml" ContentType="application/vnd.openxmlformats-officedocument.presentationml.notesSlide+xml"/>
  <Override PartName="/ppt/notesSlides/notesSlide83.xml" ContentType="application/vnd.openxmlformats-officedocument.presentationml.notesSlide+xml"/>
  <Override PartName="/ppt/notesSlides/notesSlide84.xml" ContentType="application/vnd.openxmlformats-officedocument.presentationml.notesSlide+xml"/>
  <Override PartName="/ppt/notesSlides/notesSlide85.xml" ContentType="application/vnd.openxmlformats-officedocument.presentationml.notesSlide+xml"/>
  <Override PartName="/ppt/notesSlides/notesSlide86.xml" ContentType="application/vnd.openxmlformats-officedocument.presentationml.notesSlide+xml"/>
  <Override PartName="/ppt/notesSlides/notesSlide87.xml" ContentType="application/vnd.openxmlformats-officedocument.presentationml.notesSlide+xml"/>
  <Override PartName="/ppt/notesSlides/notesSlide88.xml" ContentType="application/vnd.openxmlformats-officedocument.presentationml.notesSlide+xml"/>
  <Override PartName="/ppt/notesSlides/notesSlide89.xml" ContentType="application/vnd.openxmlformats-officedocument.presentationml.notesSlide+xml"/>
  <Override PartName="/ppt/notesSlides/notesSlide90.xml" ContentType="application/vnd.openxmlformats-officedocument.presentationml.notesSlide+xml"/>
  <Override PartName="/ppt/notesSlides/notesSlide91.xml" ContentType="application/vnd.openxmlformats-officedocument.presentationml.notesSlide+xml"/>
  <Override PartName="/ppt/notesSlides/notesSlide92.xml" ContentType="application/vnd.openxmlformats-officedocument.presentationml.notesSlide+xml"/>
  <Override PartName="/ppt/notesSlides/notesSlide93.xml" ContentType="application/vnd.openxmlformats-officedocument.presentationml.notesSlide+xml"/>
  <Override PartName="/ppt/notesSlides/notesSlide94.xml" ContentType="application/vnd.openxmlformats-officedocument.presentationml.notesSlide+xml"/>
  <Override PartName="/ppt/notesSlides/notesSlide95.xml" ContentType="application/vnd.openxmlformats-officedocument.presentationml.notesSlide+xml"/>
  <Override PartName="/ppt/notesSlides/notesSlide96.xml" ContentType="application/vnd.openxmlformats-officedocument.presentationml.notesSlide+xml"/>
  <Override PartName="/ppt/notesSlides/notesSlide97.xml" ContentType="application/vnd.openxmlformats-officedocument.presentationml.notesSlide+xml"/>
  <Override PartName="/ppt/notesSlides/notesSlide98.xml" ContentType="application/vnd.openxmlformats-officedocument.presentationml.notesSlide+xml"/>
  <Override PartName="/ppt/notesSlides/notesSlide99.xml" ContentType="application/vnd.openxmlformats-officedocument.presentationml.notesSlide+xml"/>
  <Override PartName="/ppt/notesSlides/notesSlide100.xml" ContentType="application/vnd.openxmlformats-officedocument.presentationml.notesSlide+xml"/>
  <Override PartName="/ppt/notesSlides/notesSlide101.xml" ContentType="application/vnd.openxmlformats-officedocument.presentationml.notesSlide+xml"/>
  <Override PartName="/ppt/notesSlides/notesSlide102.xml" ContentType="application/vnd.openxmlformats-officedocument.presentationml.notesSlide+xml"/>
  <Override PartName="/ppt/notesSlides/notesSlide103.xml" ContentType="application/vnd.openxmlformats-officedocument.presentationml.notesSlide+xml"/>
  <Override PartName="/ppt/notesSlides/notesSlide10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6"/>
  </p:notesMasterIdLst>
  <p:sldIdLst>
    <p:sldId id="521" r:id="rId2"/>
    <p:sldId id="522" r:id="rId3"/>
    <p:sldId id="523" r:id="rId4"/>
    <p:sldId id="524" r:id="rId5"/>
    <p:sldId id="525" r:id="rId6"/>
    <p:sldId id="527" r:id="rId7"/>
    <p:sldId id="427" r:id="rId8"/>
    <p:sldId id="490" r:id="rId9"/>
    <p:sldId id="506" r:id="rId10"/>
    <p:sldId id="504" r:id="rId11"/>
    <p:sldId id="494" r:id="rId12"/>
    <p:sldId id="557" r:id="rId13"/>
    <p:sldId id="509" r:id="rId14"/>
    <p:sldId id="553" r:id="rId15"/>
    <p:sldId id="510" r:id="rId16"/>
    <p:sldId id="502" r:id="rId17"/>
    <p:sldId id="554" r:id="rId18"/>
    <p:sldId id="481" r:id="rId19"/>
    <p:sldId id="486" r:id="rId20"/>
    <p:sldId id="511" r:id="rId21"/>
    <p:sldId id="489" r:id="rId22"/>
    <p:sldId id="496" r:id="rId23"/>
    <p:sldId id="500" r:id="rId24"/>
    <p:sldId id="497" r:id="rId25"/>
    <p:sldId id="485" r:id="rId26"/>
    <p:sldId id="503" r:id="rId27"/>
    <p:sldId id="507" r:id="rId28"/>
    <p:sldId id="556" r:id="rId29"/>
    <p:sldId id="499" r:id="rId30"/>
    <p:sldId id="498" r:id="rId31"/>
    <p:sldId id="505" r:id="rId32"/>
    <p:sldId id="501" r:id="rId33"/>
    <p:sldId id="482" r:id="rId34"/>
    <p:sldId id="555" r:id="rId35"/>
    <p:sldId id="495" r:id="rId36"/>
    <p:sldId id="479" r:id="rId37"/>
    <p:sldId id="368" r:id="rId38"/>
    <p:sldId id="590" r:id="rId39"/>
    <p:sldId id="605" r:id="rId40"/>
    <p:sldId id="623" r:id="rId41"/>
    <p:sldId id="618" r:id="rId42"/>
    <p:sldId id="607" r:id="rId43"/>
    <p:sldId id="622" r:id="rId44"/>
    <p:sldId id="608" r:id="rId45"/>
    <p:sldId id="609" r:id="rId46"/>
    <p:sldId id="604" r:id="rId47"/>
    <p:sldId id="606" r:id="rId48"/>
    <p:sldId id="610" r:id="rId49"/>
    <p:sldId id="612" r:id="rId50"/>
    <p:sldId id="628" r:id="rId51"/>
    <p:sldId id="631" r:id="rId52"/>
    <p:sldId id="614" r:id="rId53"/>
    <p:sldId id="620" r:id="rId54"/>
    <p:sldId id="616" r:id="rId55"/>
    <p:sldId id="613" r:id="rId56"/>
    <p:sldId id="617" r:id="rId57"/>
    <p:sldId id="615" r:id="rId58"/>
    <p:sldId id="619" r:id="rId59"/>
    <p:sldId id="621" r:id="rId60"/>
    <p:sldId id="624" r:id="rId61"/>
    <p:sldId id="625" r:id="rId62"/>
    <p:sldId id="611" r:id="rId63"/>
    <p:sldId id="630" r:id="rId64"/>
    <p:sldId id="626" r:id="rId65"/>
    <p:sldId id="627" r:id="rId66"/>
    <p:sldId id="629" r:id="rId67"/>
    <p:sldId id="663" r:id="rId68"/>
    <p:sldId id="483" r:id="rId69"/>
    <p:sldId id="484" r:id="rId70"/>
    <p:sldId id="660" r:id="rId71"/>
    <p:sldId id="632" r:id="rId72"/>
    <p:sldId id="633" r:id="rId73"/>
    <p:sldId id="635" r:id="rId74"/>
    <p:sldId id="639" r:id="rId75"/>
    <p:sldId id="646" r:id="rId76"/>
    <p:sldId id="652" r:id="rId77"/>
    <p:sldId id="659" r:id="rId78"/>
    <p:sldId id="640" r:id="rId79"/>
    <p:sldId id="645" r:id="rId80"/>
    <p:sldId id="644" r:id="rId81"/>
    <p:sldId id="641" r:id="rId82"/>
    <p:sldId id="655" r:id="rId83"/>
    <p:sldId id="634" r:id="rId84"/>
    <p:sldId id="651" r:id="rId85"/>
    <p:sldId id="642" r:id="rId86"/>
    <p:sldId id="653" r:id="rId87"/>
    <p:sldId id="649" r:id="rId88"/>
    <p:sldId id="658" r:id="rId89"/>
    <p:sldId id="648" r:id="rId90"/>
    <p:sldId id="637" r:id="rId91"/>
    <p:sldId id="643" r:id="rId92"/>
    <p:sldId id="656" r:id="rId93"/>
    <p:sldId id="638" r:id="rId94"/>
    <p:sldId id="647" r:id="rId95"/>
    <p:sldId id="650" r:id="rId96"/>
    <p:sldId id="654" r:id="rId97"/>
    <p:sldId id="636" r:id="rId98"/>
    <p:sldId id="657" r:id="rId99"/>
    <p:sldId id="444" r:id="rId100"/>
    <p:sldId id="445" r:id="rId101"/>
    <p:sldId id="449" r:id="rId102"/>
    <p:sldId id="491" r:id="rId103"/>
    <p:sldId id="412" r:id="rId104"/>
    <p:sldId id="558" r:id="rId105"/>
  </p:sldIdLst>
  <p:sldSz cx="12192000" cy="6858000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7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7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7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7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74" charset="0"/>
        <a:ea typeface="+mn-ea"/>
        <a:cs typeface="+mn-cs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pitchFamily="74" charset="0"/>
        <a:ea typeface="+mn-ea"/>
        <a:cs typeface="+mn-cs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pitchFamily="74" charset="0"/>
        <a:ea typeface="+mn-ea"/>
        <a:cs typeface="+mn-cs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pitchFamily="74" charset="0"/>
        <a:ea typeface="+mn-ea"/>
        <a:cs typeface="+mn-cs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pitchFamily="7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0066"/>
    <a:srgbClr val="003F06"/>
    <a:srgbClr val="FF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11"/>
    <p:restoredTop sz="94694"/>
  </p:normalViewPr>
  <p:slideViewPr>
    <p:cSldViewPr>
      <p:cViewPr varScale="1">
        <p:scale>
          <a:sx n="121" d="100"/>
          <a:sy n="121" d="100"/>
        </p:scale>
        <p:origin x="744" y="17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" d="1"/>
        <a:sy n="1" d="1"/>
      </p:scale>
      <p:origin x="0" y="457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84" Type="http://schemas.openxmlformats.org/officeDocument/2006/relationships/slide" Target="slides/slide83.xml"/><Relationship Id="rId89" Type="http://schemas.openxmlformats.org/officeDocument/2006/relationships/slide" Target="slides/slide88.xml"/><Relationship Id="rId16" Type="http://schemas.openxmlformats.org/officeDocument/2006/relationships/slide" Target="slides/slide15.xml"/><Relationship Id="rId107" Type="http://schemas.openxmlformats.org/officeDocument/2006/relationships/presProps" Target="presProps.xml"/><Relationship Id="rId11" Type="http://schemas.openxmlformats.org/officeDocument/2006/relationships/slide" Target="slides/slide10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102" Type="http://schemas.openxmlformats.org/officeDocument/2006/relationships/slide" Target="slides/slide101.xml"/><Relationship Id="rId5" Type="http://schemas.openxmlformats.org/officeDocument/2006/relationships/slide" Target="slides/slide4.xml"/><Relationship Id="rId90" Type="http://schemas.openxmlformats.org/officeDocument/2006/relationships/slide" Target="slides/slide89.xml"/><Relationship Id="rId95" Type="http://schemas.openxmlformats.org/officeDocument/2006/relationships/slide" Target="slides/slide94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59" Type="http://schemas.openxmlformats.org/officeDocument/2006/relationships/slide" Target="slides/slide58.xml"/><Relationship Id="rId103" Type="http://schemas.openxmlformats.org/officeDocument/2006/relationships/slide" Target="slides/slide102.xml"/><Relationship Id="rId108" Type="http://schemas.openxmlformats.org/officeDocument/2006/relationships/viewProps" Target="viewProps.xml"/><Relationship Id="rId54" Type="http://schemas.openxmlformats.org/officeDocument/2006/relationships/slide" Target="slides/slide53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91" Type="http://schemas.openxmlformats.org/officeDocument/2006/relationships/slide" Target="slides/slide90.xml"/><Relationship Id="rId96" Type="http://schemas.openxmlformats.org/officeDocument/2006/relationships/slide" Target="slides/slide95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94" Type="http://schemas.openxmlformats.org/officeDocument/2006/relationships/slide" Target="slides/slide93.xml"/><Relationship Id="rId99" Type="http://schemas.openxmlformats.org/officeDocument/2006/relationships/slide" Target="slides/slide98.xml"/><Relationship Id="rId101" Type="http://schemas.openxmlformats.org/officeDocument/2006/relationships/slide" Target="slides/slide10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109" Type="http://schemas.openxmlformats.org/officeDocument/2006/relationships/theme" Target="theme/theme1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97" Type="http://schemas.openxmlformats.org/officeDocument/2006/relationships/slide" Target="slides/slide96.xml"/><Relationship Id="rId104" Type="http://schemas.openxmlformats.org/officeDocument/2006/relationships/slide" Target="slides/slide103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slide" Target="slides/slide91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4" Type="http://schemas.openxmlformats.org/officeDocument/2006/relationships/slide" Target="slides/slide23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66" Type="http://schemas.openxmlformats.org/officeDocument/2006/relationships/slide" Target="slides/slide65.xml"/><Relationship Id="rId87" Type="http://schemas.openxmlformats.org/officeDocument/2006/relationships/slide" Target="slides/slide86.xml"/><Relationship Id="rId110" Type="http://schemas.openxmlformats.org/officeDocument/2006/relationships/tableStyles" Target="tableStyles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56" Type="http://schemas.openxmlformats.org/officeDocument/2006/relationships/slide" Target="slides/slide55.xml"/><Relationship Id="rId77" Type="http://schemas.openxmlformats.org/officeDocument/2006/relationships/slide" Target="slides/slide76.xml"/><Relationship Id="rId100" Type="http://schemas.openxmlformats.org/officeDocument/2006/relationships/slide" Target="slides/slide99.xml"/><Relationship Id="rId105" Type="http://schemas.openxmlformats.org/officeDocument/2006/relationships/slide" Target="slides/slide104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93" Type="http://schemas.openxmlformats.org/officeDocument/2006/relationships/slide" Target="slides/slide92.xml"/><Relationship Id="rId98" Type="http://schemas.openxmlformats.org/officeDocument/2006/relationships/slide" Target="slides/slide97.xml"/><Relationship Id="rId3" Type="http://schemas.openxmlformats.org/officeDocument/2006/relationships/slide" Target="slides/slide2.xml"/><Relationship Id="rId25" Type="http://schemas.openxmlformats.org/officeDocument/2006/relationships/slide" Target="slides/slide24.xml"/><Relationship Id="rId46" Type="http://schemas.openxmlformats.org/officeDocument/2006/relationships/slide" Target="slides/slide45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62" Type="http://schemas.openxmlformats.org/officeDocument/2006/relationships/slide" Target="slides/slide61.xml"/><Relationship Id="rId83" Type="http://schemas.openxmlformats.org/officeDocument/2006/relationships/slide" Target="slides/slide82.xml"/><Relationship Id="rId88" Type="http://schemas.openxmlformats.org/officeDocument/2006/relationships/slide" Target="slides/slide8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52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52" charset="0"/>
              </a:defRPr>
            </a:lvl1pPr>
          </a:lstStyle>
          <a:p>
            <a:pPr>
              <a:defRPr/>
            </a:pPr>
            <a:fld id="{3D208DBC-C1EB-4A6A-B4BD-B8D0893EEFB6}" type="datetime1">
              <a:rPr lang="en-US"/>
              <a:pPr>
                <a:defRPr/>
              </a:pPr>
              <a:t>10/24/25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52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52" charset="0"/>
              </a:defRPr>
            </a:lvl1pPr>
          </a:lstStyle>
          <a:p>
            <a:pPr>
              <a:defRPr/>
            </a:pPr>
            <a:fld id="{78B1BF33-7A4B-4CC0-845E-1DB11D42FE1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459655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52" charset="-128"/>
        <a:cs typeface="ＭＳ Ｐゴシック" pitchFamily="52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52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52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52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52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0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0.xml"/><Relationship Id="rId1" Type="http://schemas.openxmlformats.org/officeDocument/2006/relationships/notesMaster" Target="../notesMasters/notesMaster1.xml"/></Relationships>
</file>

<file path=ppt/notesSlides/_rels/notesSlide10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1.xml"/><Relationship Id="rId1" Type="http://schemas.openxmlformats.org/officeDocument/2006/relationships/notesMaster" Target="../notesMasters/notesMaster1.xml"/></Relationships>
</file>

<file path=ppt/notesSlides/_rels/notesSlide10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2.xml"/><Relationship Id="rId1" Type="http://schemas.openxmlformats.org/officeDocument/2006/relationships/notesMaster" Target="../notesMasters/notesMaster1.xml"/></Relationships>
</file>

<file path=ppt/notesSlides/_rels/notesSlide10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3.xml"/><Relationship Id="rId1" Type="http://schemas.openxmlformats.org/officeDocument/2006/relationships/notesMaster" Target="../notesMasters/notesMaster1.xml"/></Relationships>
</file>

<file path=ppt/notesSlides/_rels/notesSlide10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5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5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5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5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0.xml"/><Relationship Id="rId1" Type="http://schemas.openxmlformats.org/officeDocument/2006/relationships/notesMaster" Target="../notesMasters/notesMaster1.xml"/></Relationships>
</file>

<file path=ppt/notesSlides/_rels/notesSlide6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1.xml"/><Relationship Id="rId1" Type="http://schemas.openxmlformats.org/officeDocument/2006/relationships/notesMaster" Target="../notesMasters/notesMaster1.xml"/></Relationships>
</file>

<file path=ppt/notesSlides/_rels/notesSlide6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2.xml"/><Relationship Id="rId1" Type="http://schemas.openxmlformats.org/officeDocument/2006/relationships/notesMaster" Target="../notesMasters/notesMaster1.xml"/></Relationships>
</file>

<file path=ppt/notesSlides/_rels/notesSlide6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3.xml"/><Relationship Id="rId1" Type="http://schemas.openxmlformats.org/officeDocument/2006/relationships/notesMaster" Target="../notesMasters/notesMaster1.xml"/></Relationships>
</file>

<file path=ppt/notesSlides/_rels/notesSlide6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4.xml"/><Relationship Id="rId1" Type="http://schemas.openxmlformats.org/officeDocument/2006/relationships/notesMaster" Target="../notesMasters/notesMaster1.xml"/></Relationships>
</file>

<file path=ppt/notesSlides/_rels/notesSlide6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5.xml"/><Relationship Id="rId1" Type="http://schemas.openxmlformats.org/officeDocument/2006/relationships/notesMaster" Target="../notesMasters/notesMaster1.xml"/></Relationships>
</file>

<file path=ppt/notesSlides/_rels/notesSlide6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6.xml"/><Relationship Id="rId1" Type="http://schemas.openxmlformats.org/officeDocument/2006/relationships/notesMaster" Target="../notesMasters/notesMaster1.xml"/></Relationships>
</file>

<file path=ppt/notesSlides/_rels/notesSlide6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7.xml"/><Relationship Id="rId1" Type="http://schemas.openxmlformats.org/officeDocument/2006/relationships/notesMaster" Target="../notesMasters/notesMaster1.xml"/></Relationships>
</file>

<file path=ppt/notesSlides/_rels/notesSlide6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8.xml"/><Relationship Id="rId1" Type="http://schemas.openxmlformats.org/officeDocument/2006/relationships/notesMaster" Target="../notesMasters/notesMaster1.xml"/></Relationships>
</file>

<file path=ppt/notesSlides/_rels/notesSlide6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0.xml"/><Relationship Id="rId1" Type="http://schemas.openxmlformats.org/officeDocument/2006/relationships/notesMaster" Target="../notesMasters/notesMaster1.xml"/></Relationships>
</file>

<file path=ppt/notesSlides/_rels/notesSlide7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1.xml"/><Relationship Id="rId1" Type="http://schemas.openxmlformats.org/officeDocument/2006/relationships/notesMaster" Target="../notesMasters/notesMaster1.xml"/></Relationships>
</file>

<file path=ppt/notesSlides/_rels/notesSlide7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2.xml"/><Relationship Id="rId1" Type="http://schemas.openxmlformats.org/officeDocument/2006/relationships/notesMaster" Target="../notesMasters/notesMaster1.xml"/></Relationships>
</file>

<file path=ppt/notesSlides/_rels/notesSlide7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3.xml"/><Relationship Id="rId1" Type="http://schemas.openxmlformats.org/officeDocument/2006/relationships/notesMaster" Target="../notesMasters/notesMaster1.xml"/></Relationships>
</file>

<file path=ppt/notesSlides/_rels/notesSlide7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4.xml"/><Relationship Id="rId1" Type="http://schemas.openxmlformats.org/officeDocument/2006/relationships/notesMaster" Target="../notesMasters/notesMaster1.xml"/></Relationships>
</file>

<file path=ppt/notesSlides/_rels/notesSlide7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5.xml"/><Relationship Id="rId1" Type="http://schemas.openxmlformats.org/officeDocument/2006/relationships/notesMaster" Target="../notesMasters/notesMaster1.xml"/></Relationships>
</file>

<file path=ppt/notesSlides/_rels/notesSlide7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6.xml"/><Relationship Id="rId1" Type="http://schemas.openxmlformats.org/officeDocument/2006/relationships/notesMaster" Target="../notesMasters/notesMaster1.xml"/></Relationships>
</file>

<file path=ppt/notesSlides/_rels/notesSlide7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7.xml"/><Relationship Id="rId1" Type="http://schemas.openxmlformats.org/officeDocument/2006/relationships/notesMaster" Target="../notesMasters/notesMaster1.xml"/></Relationships>
</file>

<file path=ppt/notesSlides/_rels/notesSlide7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8.xml"/><Relationship Id="rId1" Type="http://schemas.openxmlformats.org/officeDocument/2006/relationships/notesMaster" Target="../notesMasters/notesMaster1.xml"/></Relationships>
</file>

<file path=ppt/notesSlides/_rels/notesSlide7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0.xml"/><Relationship Id="rId1" Type="http://schemas.openxmlformats.org/officeDocument/2006/relationships/notesMaster" Target="../notesMasters/notesMaster1.xml"/></Relationships>
</file>

<file path=ppt/notesSlides/_rels/notesSlide8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1.xml"/><Relationship Id="rId1" Type="http://schemas.openxmlformats.org/officeDocument/2006/relationships/notesMaster" Target="../notesMasters/notesMaster1.xml"/></Relationships>
</file>

<file path=ppt/notesSlides/_rels/notesSlide8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2.xml"/><Relationship Id="rId1" Type="http://schemas.openxmlformats.org/officeDocument/2006/relationships/notesMaster" Target="../notesMasters/notesMaster1.xml"/></Relationships>
</file>

<file path=ppt/notesSlides/_rels/notesSlide8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3.xml"/><Relationship Id="rId1" Type="http://schemas.openxmlformats.org/officeDocument/2006/relationships/notesMaster" Target="../notesMasters/notesMaster1.xml"/></Relationships>
</file>

<file path=ppt/notesSlides/_rels/notesSlide8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4.xml"/><Relationship Id="rId1" Type="http://schemas.openxmlformats.org/officeDocument/2006/relationships/notesMaster" Target="../notesMasters/notesMaster1.xml"/></Relationships>
</file>

<file path=ppt/notesSlides/_rels/notesSlide8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5.xml"/><Relationship Id="rId1" Type="http://schemas.openxmlformats.org/officeDocument/2006/relationships/notesMaster" Target="../notesMasters/notesMaster1.xml"/></Relationships>
</file>

<file path=ppt/notesSlides/_rels/notesSlide8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6.xml"/><Relationship Id="rId1" Type="http://schemas.openxmlformats.org/officeDocument/2006/relationships/notesMaster" Target="../notesMasters/notesMaster1.xml"/></Relationships>
</file>

<file path=ppt/notesSlides/_rels/notesSlide8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7.xml"/><Relationship Id="rId1" Type="http://schemas.openxmlformats.org/officeDocument/2006/relationships/notesMaster" Target="../notesMasters/notesMaster1.xml"/></Relationships>
</file>

<file path=ppt/notesSlides/_rels/notesSlide8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8.xml"/><Relationship Id="rId1" Type="http://schemas.openxmlformats.org/officeDocument/2006/relationships/notesMaster" Target="../notesMasters/notesMaster1.xml"/></Relationships>
</file>

<file path=ppt/notesSlides/_rels/notesSlide8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0.xml"/><Relationship Id="rId1" Type="http://schemas.openxmlformats.org/officeDocument/2006/relationships/notesMaster" Target="../notesMasters/notesMaster1.xml"/></Relationships>
</file>

<file path=ppt/notesSlides/_rels/notesSlide9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1.xml"/><Relationship Id="rId1" Type="http://schemas.openxmlformats.org/officeDocument/2006/relationships/notesMaster" Target="../notesMasters/notesMaster1.xml"/></Relationships>
</file>

<file path=ppt/notesSlides/_rels/notesSlide9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2.xml"/><Relationship Id="rId1" Type="http://schemas.openxmlformats.org/officeDocument/2006/relationships/notesMaster" Target="../notesMasters/notesMaster1.xml"/></Relationships>
</file>

<file path=ppt/notesSlides/_rels/notesSlide9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3.xml"/><Relationship Id="rId1" Type="http://schemas.openxmlformats.org/officeDocument/2006/relationships/notesMaster" Target="../notesMasters/notesMaster1.xml"/></Relationships>
</file>

<file path=ppt/notesSlides/_rels/notesSlide9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4.xml"/><Relationship Id="rId1" Type="http://schemas.openxmlformats.org/officeDocument/2006/relationships/notesMaster" Target="../notesMasters/notesMaster1.xml"/></Relationships>
</file>

<file path=ppt/notesSlides/_rels/notesSlide9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5.xml"/><Relationship Id="rId1" Type="http://schemas.openxmlformats.org/officeDocument/2006/relationships/notesMaster" Target="../notesMasters/notesMaster1.xml"/></Relationships>
</file>

<file path=ppt/notesSlides/_rels/notesSlide9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6.xml"/><Relationship Id="rId1" Type="http://schemas.openxmlformats.org/officeDocument/2006/relationships/notesMaster" Target="../notesMasters/notesMaster1.xml"/></Relationships>
</file>

<file path=ppt/notesSlides/_rels/notesSlide9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7.xml"/><Relationship Id="rId1" Type="http://schemas.openxmlformats.org/officeDocument/2006/relationships/notesMaster" Target="../notesMasters/notesMaster1.xml"/></Relationships>
</file>

<file path=ppt/notesSlides/_rels/notesSlide9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8.xml"/><Relationship Id="rId1" Type="http://schemas.openxmlformats.org/officeDocument/2006/relationships/notesMaster" Target="../notesMasters/notesMaster1.xml"/></Relationships>
</file>

<file path=ppt/notesSlides/_rels/notesSlide9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6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B7446538-EBA7-4ABB-8FE1-E3E32B38F50E}" type="slidenum">
              <a:rPr lang="en-GB">
                <a:latin typeface="Calibri" pitchFamily="74" charset="0"/>
              </a:rPr>
              <a:pPr/>
              <a:t>1</a:t>
            </a:fld>
            <a:endParaRPr lang="en-GB">
              <a:latin typeface="Calibri" pitchFamily="74" charset="0"/>
            </a:endParaRPr>
          </a:p>
        </p:txBody>
      </p:sp>
      <p:sp>
        <p:nvSpPr>
          <p:cNvPr id="16387" name="Text Box 1"/>
          <p:cNvSpPr txBox="1">
            <a:spLocks noChangeArrowheads="1"/>
          </p:cNvSpPr>
          <p:nvPr/>
        </p:nvSpPr>
        <p:spPr bwMode="auto">
          <a:xfrm>
            <a:off x="1154113" y="685800"/>
            <a:ext cx="4549775" cy="3427413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lIns="82058" tIns="41029" rIns="82058" bIns="41029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388" name="Text Box 2"/>
          <p:cNvSpPr>
            <a:spLocks noGrp="1" noChangeArrowheads="1"/>
          </p:cNvSpPr>
          <p:nvPr>
            <p:ph type="body"/>
          </p:nvPr>
        </p:nvSpPr>
        <p:spPr bwMode="auto">
          <a:xfrm>
            <a:off x="685800" y="4341813"/>
            <a:ext cx="5487988" cy="4114800"/>
          </a:xfrm>
          <a:noFill/>
        </p:spPr>
        <p:txBody>
          <a:bodyPr wrap="none" anchor="ctr"/>
          <a:lstStyle/>
          <a:p>
            <a:endParaRPr lang="en-US">
              <a:ea typeface="ＭＳ Ｐゴシック" pitchFamily="74" charset="-128"/>
              <a:cs typeface="ＭＳ Ｐゴシック" pitchFamily="7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73641794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641350" y="914400"/>
            <a:ext cx="5573713" cy="3135313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7107" name="Text Box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46163" y="4352925"/>
            <a:ext cx="4770437" cy="3478213"/>
          </a:xfrm>
          <a:noFill/>
        </p:spPr>
        <p:txBody>
          <a:bodyPr wrap="none" anchor="ctr"/>
          <a:lstStyle/>
          <a:p>
            <a:endParaRPr lang="en-US">
              <a:ea typeface="ＭＳ Ｐゴシック" pitchFamily="74" charset="-128"/>
              <a:cs typeface="ＭＳ Ｐゴシック" pitchFamily="74" charset="-128"/>
            </a:endParaRPr>
          </a:p>
        </p:txBody>
      </p:sp>
    </p:spTree>
  </p:cSld>
  <p:clrMapOvr>
    <a:masterClrMapping/>
  </p:clrMapOvr>
</p:notes>
</file>

<file path=ppt/notesSlides/notesSlide10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6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B7446538-EBA7-4ABB-8FE1-E3E32B38F50E}" type="slidenum">
              <a:rPr lang="en-GB">
                <a:latin typeface="Calibri" pitchFamily="74" charset="0"/>
              </a:rPr>
              <a:pPr/>
              <a:t>100</a:t>
            </a:fld>
            <a:endParaRPr lang="en-GB">
              <a:latin typeface="Calibri" pitchFamily="74" charset="0"/>
            </a:endParaRPr>
          </a:p>
        </p:txBody>
      </p:sp>
      <p:sp>
        <p:nvSpPr>
          <p:cNvPr id="16387" name="Text Box 1"/>
          <p:cNvSpPr txBox="1">
            <a:spLocks noChangeArrowheads="1"/>
          </p:cNvSpPr>
          <p:nvPr/>
        </p:nvSpPr>
        <p:spPr bwMode="auto">
          <a:xfrm>
            <a:off x="1154113" y="685800"/>
            <a:ext cx="4549775" cy="3427413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lIns="82058" tIns="41029" rIns="82058" bIns="41029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388" name="Text Box 2"/>
          <p:cNvSpPr>
            <a:spLocks noGrp="1" noChangeArrowheads="1"/>
          </p:cNvSpPr>
          <p:nvPr>
            <p:ph type="body"/>
          </p:nvPr>
        </p:nvSpPr>
        <p:spPr bwMode="auto">
          <a:xfrm>
            <a:off x="685800" y="4341813"/>
            <a:ext cx="5487988" cy="4114800"/>
          </a:xfrm>
          <a:noFill/>
        </p:spPr>
        <p:txBody>
          <a:bodyPr wrap="none" anchor="ctr"/>
          <a:lstStyle/>
          <a:p>
            <a:endParaRPr lang="en-US">
              <a:ea typeface="ＭＳ Ｐゴシック" pitchFamily="74" charset="-128"/>
              <a:cs typeface="ＭＳ Ｐゴシック" pitchFamily="74" charset="-128"/>
            </a:endParaRPr>
          </a:p>
        </p:txBody>
      </p:sp>
    </p:spTree>
  </p:cSld>
  <p:clrMapOvr>
    <a:masterClrMapping/>
  </p:clrMapOvr>
</p:notes>
</file>

<file path=ppt/notesSlides/notesSlide10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23" name="Notes Placeholder 2"/>
          <p:cNvSpPr>
            <a:spLocks noGrp="1"/>
          </p:cNvSpPr>
          <p:nvPr>
            <p:ph type="body" idx="1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>
              <a:spcBef>
                <a:spcPct val="0"/>
              </a:spcBef>
              <a:buFont typeface="Wingdings" pitchFamily="74" charset="2"/>
              <a:buChar char="v"/>
            </a:pPr>
            <a:endParaRPr lang="en-US">
              <a:ea typeface="ＭＳ Ｐゴシック" pitchFamily="74" charset="-128"/>
              <a:cs typeface="ＭＳ Ｐゴシック" pitchFamily="74" charset="-128"/>
            </a:endParaRPr>
          </a:p>
        </p:txBody>
      </p:sp>
      <p:sp>
        <p:nvSpPr>
          <p:cNvPr id="30724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>
            <a:prstTxWarp prst="textNoShape">
              <a:avLst/>
            </a:prstTxWarp>
          </a:bodyPr>
          <a:lstStyle/>
          <a:p>
            <a:pPr algn="r"/>
            <a:fld id="{A16D30A3-F608-4ADA-B6A8-84D239BA1DA0}" type="slidenum">
              <a:rPr lang="en-US" sz="1200">
                <a:latin typeface="Calibri" pitchFamily="74" charset="0"/>
              </a:rPr>
              <a:pPr algn="r"/>
              <a:t>101</a:t>
            </a:fld>
            <a:endParaRPr lang="en-US" sz="1200">
              <a:latin typeface="Calibri" pitchFamily="74" charset="0"/>
            </a:endParaRPr>
          </a:p>
        </p:txBody>
      </p:sp>
    </p:spTree>
  </p:cSld>
  <p:clrMapOvr>
    <a:masterClrMapping/>
  </p:clrMapOvr>
</p:notes>
</file>

<file path=ppt/notesSlides/notesSlide10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6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>
            <a:prstTxWarp prst="textNoShape">
              <a:avLst/>
            </a:prstTxWarp>
          </a:bodyPr>
          <a:lstStyle/>
          <a:p>
            <a:pPr algn="r"/>
            <a:fld id="{02C36F87-51E8-4486-B162-2B837BD1185B}" type="slidenum">
              <a:rPr lang="en-GB" sz="1200">
                <a:latin typeface="Calibri" pitchFamily="71" charset="0"/>
              </a:rPr>
              <a:pPr algn="r"/>
              <a:t>102</a:t>
            </a:fld>
            <a:endParaRPr lang="en-GB" sz="1200">
              <a:latin typeface="Calibri" pitchFamily="71" charset="0"/>
            </a:endParaRPr>
          </a:p>
        </p:txBody>
      </p:sp>
      <p:sp>
        <p:nvSpPr>
          <p:cNvPr id="89091" name="Text Box 1"/>
          <p:cNvSpPr txBox="1">
            <a:spLocks noChangeArrowheads="1"/>
          </p:cNvSpPr>
          <p:nvPr/>
        </p:nvSpPr>
        <p:spPr bwMode="auto">
          <a:xfrm>
            <a:off x="1154113" y="685800"/>
            <a:ext cx="4549775" cy="3427413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lIns="82058" tIns="41029" rIns="82058" bIns="41029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9092" name="Text Box 2"/>
          <p:cNvSpPr>
            <a:spLocks noGrp="1" noChangeArrowheads="1"/>
          </p:cNvSpPr>
          <p:nvPr>
            <p:ph type="body"/>
          </p:nvPr>
        </p:nvSpPr>
        <p:spPr bwMode="auto">
          <a:xfrm>
            <a:off x="685800" y="4341813"/>
            <a:ext cx="5487988" cy="411480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ea typeface="ＭＳ Ｐゴシック" pitchFamily="71" charset="-128"/>
              <a:cs typeface="ＭＳ Ｐゴシック" pitchFamily="71" charset="-128"/>
            </a:endParaRPr>
          </a:p>
        </p:txBody>
      </p:sp>
    </p:spTree>
  </p:cSld>
  <p:clrMapOvr>
    <a:masterClrMapping/>
  </p:clrMapOvr>
</p:notes>
</file>

<file path=ppt/notesSlides/notesSlide10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6019" name="Notes Placeholder 2"/>
          <p:cNvSpPr>
            <a:spLocks noGrp="1"/>
          </p:cNvSpPr>
          <p:nvPr>
            <p:ph type="body" idx="1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>
              <a:spcBef>
                <a:spcPct val="0"/>
              </a:spcBef>
              <a:buFont typeface="Wingdings" pitchFamily="79" charset="2"/>
              <a:buChar char="v"/>
            </a:pPr>
            <a:endParaRPr lang="en-US">
              <a:ea typeface="ＭＳ Ｐゴシック" pitchFamily="79" charset="-128"/>
              <a:cs typeface="ＭＳ Ｐゴシック" pitchFamily="79" charset="-128"/>
            </a:endParaRPr>
          </a:p>
        </p:txBody>
      </p:sp>
      <p:sp>
        <p:nvSpPr>
          <p:cNvPr id="86020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>
            <a:prstTxWarp prst="textNoShape">
              <a:avLst/>
            </a:prstTxWarp>
          </a:bodyPr>
          <a:lstStyle/>
          <a:p>
            <a:pPr algn="r"/>
            <a:fld id="{02C2D2B4-8E94-4BDF-A55B-007606A7D41F}" type="slidenum">
              <a:rPr lang="en-US" sz="1200">
                <a:latin typeface="Calibri" pitchFamily="79" charset="0"/>
              </a:rPr>
              <a:pPr algn="r"/>
              <a:t>103</a:t>
            </a:fld>
            <a:endParaRPr lang="en-US" sz="1200">
              <a:latin typeface="Calibri" pitchFamily="79" charset="0"/>
            </a:endParaRPr>
          </a:p>
        </p:txBody>
      </p:sp>
    </p:spTree>
  </p:cSld>
  <p:clrMapOvr>
    <a:masterClrMapping/>
  </p:clrMapOvr>
</p:notes>
</file>

<file path=ppt/notesSlides/notesSlide10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23" name="Notes Placeholder 2"/>
          <p:cNvSpPr>
            <a:spLocks noGrp="1"/>
          </p:cNvSpPr>
          <p:nvPr>
            <p:ph type="body" idx="1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>
              <a:spcBef>
                <a:spcPct val="0"/>
              </a:spcBef>
              <a:buFont typeface="Wingdings" pitchFamily="74" charset="2"/>
              <a:buChar char="v"/>
            </a:pPr>
            <a:endParaRPr lang="en-US">
              <a:ea typeface="ＭＳ Ｐゴシック" pitchFamily="74" charset="-128"/>
              <a:cs typeface="ＭＳ Ｐゴシック" pitchFamily="74" charset="-128"/>
            </a:endParaRPr>
          </a:p>
        </p:txBody>
      </p:sp>
      <p:sp>
        <p:nvSpPr>
          <p:cNvPr id="30724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>
            <a:prstTxWarp prst="textNoShape">
              <a:avLst/>
            </a:prstTxWarp>
          </a:bodyPr>
          <a:lstStyle/>
          <a:p>
            <a:pPr algn="r"/>
            <a:fld id="{A16D30A3-F608-4ADA-B6A8-84D239BA1DA0}" type="slidenum">
              <a:rPr lang="en-US" sz="1200">
                <a:latin typeface="Calibri" pitchFamily="74" charset="0"/>
              </a:rPr>
              <a:pPr algn="r"/>
              <a:t>104</a:t>
            </a:fld>
            <a:endParaRPr lang="en-US" sz="1200">
              <a:latin typeface="Calibri" pitchFamily="7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5202474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641350" y="914400"/>
            <a:ext cx="5573713" cy="3135313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7107" name="Text Box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46163" y="4352925"/>
            <a:ext cx="4770437" cy="3478213"/>
          </a:xfrm>
          <a:noFill/>
        </p:spPr>
        <p:txBody>
          <a:bodyPr wrap="none" anchor="ctr"/>
          <a:lstStyle/>
          <a:p>
            <a:endParaRPr lang="en-US">
              <a:ea typeface="ＭＳ Ｐゴシック" pitchFamily="74" charset="-128"/>
              <a:cs typeface="ＭＳ Ｐゴシック" pitchFamily="74" charset="-128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641350" y="914400"/>
            <a:ext cx="5573713" cy="3135313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03" name="Text Box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46163" y="4352925"/>
            <a:ext cx="4770437" cy="3478213"/>
          </a:xfrm>
          <a:noFill/>
        </p:spPr>
        <p:txBody>
          <a:bodyPr wrap="none" anchor="ctr"/>
          <a:lstStyle/>
          <a:p>
            <a:endParaRPr lang="en-US">
              <a:ea typeface="ＭＳ Ｐゴシック" pitchFamily="74" charset="-128"/>
              <a:cs typeface="ＭＳ Ｐゴシック" pitchFamily="74" charset="-128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641350" y="914400"/>
            <a:ext cx="5573713" cy="3135313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7107" name="Text Box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46163" y="4352925"/>
            <a:ext cx="4770437" cy="3478213"/>
          </a:xfrm>
          <a:noFill/>
        </p:spPr>
        <p:txBody>
          <a:bodyPr wrap="none" anchor="ctr"/>
          <a:lstStyle/>
          <a:p>
            <a:endParaRPr lang="en-US">
              <a:ea typeface="ＭＳ Ｐゴシック" pitchFamily="74" charset="-128"/>
              <a:cs typeface="ＭＳ Ｐゴシック" pitchFamily="74" charset="-128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641350" y="914400"/>
            <a:ext cx="5573713" cy="3135313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03" name="Text Box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46163" y="4352925"/>
            <a:ext cx="4770437" cy="3478213"/>
          </a:xfrm>
          <a:noFill/>
        </p:spPr>
        <p:txBody>
          <a:bodyPr wrap="none" anchor="ctr"/>
          <a:lstStyle/>
          <a:p>
            <a:endParaRPr lang="en-US">
              <a:ea typeface="ＭＳ Ｐゴシック" pitchFamily="74" charset="-128"/>
              <a:cs typeface="ＭＳ Ｐゴシック" pitchFamily="74" charset="-128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641350" y="914400"/>
            <a:ext cx="5573713" cy="3135313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7107" name="Text Box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46163" y="4352925"/>
            <a:ext cx="4770437" cy="3478213"/>
          </a:xfrm>
          <a:noFill/>
        </p:spPr>
        <p:txBody>
          <a:bodyPr wrap="none" anchor="ctr"/>
          <a:lstStyle/>
          <a:p>
            <a:endParaRPr lang="en-US">
              <a:ea typeface="ＭＳ Ｐゴシック" pitchFamily="74" charset="-128"/>
              <a:cs typeface="ＭＳ Ｐゴシック" pitchFamily="74" charset="-128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641350" y="914400"/>
            <a:ext cx="5573713" cy="3135313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03" name="Text Box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46163" y="4352925"/>
            <a:ext cx="4770437" cy="3478213"/>
          </a:xfrm>
          <a:noFill/>
        </p:spPr>
        <p:txBody>
          <a:bodyPr wrap="none" anchor="ctr"/>
          <a:lstStyle/>
          <a:p>
            <a:endParaRPr lang="en-US">
              <a:ea typeface="ＭＳ Ｐゴシック" pitchFamily="74" charset="-128"/>
              <a:cs typeface="ＭＳ Ｐゴシック" pitchFamily="74" charset="-128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641350" y="914400"/>
            <a:ext cx="5573713" cy="3135313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7107" name="Text Box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46163" y="4352925"/>
            <a:ext cx="4770437" cy="3478213"/>
          </a:xfrm>
          <a:noFill/>
        </p:spPr>
        <p:txBody>
          <a:bodyPr wrap="none" anchor="ctr"/>
          <a:lstStyle/>
          <a:p>
            <a:endParaRPr lang="en-US">
              <a:ea typeface="ＭＳ Ｐゴシック" pitchFamily="74" charset="-128"/>
              <a:cs typeface="ＭＳ Ｐゴシック" pitchFamily="74" charset="-128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641350" y="914400"/>
            <a:ext cx="5573713" cy="3135313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7107" name="Text Box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46163" y="4352925"/>
            <a:ext cx="4770437" cy="3478213"/>
          </a:xfrm>
          <a:noFill/>
        </p:spPr>
        <p:txBody>
          <a:bodyPr wrap="none" anchor="ctr"/>
          <a:lstStyle/>
          <a:p>
            <a:endParaRPr lang="en-US">
              <a:ea typeface="ＭＳ Ｐゴシック" pitchFamily="74" charset="-128"/>
              <a:cs typeface="ＭＳ Ｐゴシック" pitchFamily="74" charset="-128"/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641350" y="914400"/>
            <a:ext cx="5573713" cy="3135313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03" name="Text Box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46163" y="4352925"/>
            <a:ext cx="4770437" cy="3478213"/>
          </a:xfrm>
          <a:noFill/>
        </p:spPr>
        <p:txBody>
          <a:bodyPr wrap="none" anchor="ctr"/>
          <a:lstStyle/>
          <a:p>
            <a:endParaRPr lang="en-US">
              <a:ea typeface="ＭＳ Ｐゴシック" pitchFamily="74" charset="-128"/>
              <a:cs typeface="ＭＳ Ｐゴシック" pitchFamily="74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6019" name="Notes Placeholder 2"/>
          <p:cNvSpPr>
            <a:spLocks noGrp="1"/>
          </p:cNvSpPr>
          <p:nvPr>
            <p:ph type="body" idx="1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>
              <a:spcBef>
                <a:spcPct val="0"/>
              </a:spcBef>
              <a:buFont typeface="Wingdings" pitchFamily="79" charset="2"/>
              <a:buChar char="v"/>
            </a:pPr>
            <a:endParaRPr lang="en-US">
              <a:ea typeface="ＭＳ Ｐゴシック" pitchFamily="79" charset="-128"/>
              <a:cs typeface="ＭＳ Ｐゴシック" pitchFamily="79" charset="-128"/>
            </a:endParaRPr>
          </a:p>
        </p:txBody>
      </p:sp>
      <p:sp>
        <p:nvSpPr>
          <p:cNvPr id="86020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>
            <a:prstTxWarp prst="textNoShape">
              <a:avLst/>
            </a:prstTxWarp>
          </a:bodyPr>
          <a:lstStyle/>
          <a:p>
            <a:pPr algn="r"/>
            <a:fld id="{02C2D2B4-8E94-4BDF-A55B-007606A7D41F}" type="slidenum">
              <a:rPr lang="en-US" sz="1200">
                <a:latin typeface="Calibri" pitchFamily="79" charset="0"/>
              </a:rPr>
              <a:pPr algn="r"/>
              <a:t>2</a:t>
            </a:fld>
            <a:endParaRPr lang="en-US" sz="1200">
              <a:latin typeface="Calibri" pitchFamily="7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8750195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641350" y="914400"/>
            <a:ext cx="5573713" cy="3135313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9155" name="Text Box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46163" y="4352925"/>
            <a:ext cx="4770437" cy="3478213"/>
          </a:xfrm>
          <a:noFill/>
        </p:spPr>
        <p:txBody>
          <a:bodyPr wrap="none" anchor="ctr"/>
          <a:lstStyle/>
          <a:p>
            <a:endParaRPr lang="en-US">
              <a:ea typeface="ＭＳ Ｐゴシック" pitchFamily="74" charset="-128"/>
              <a:cs typeface="ＭＳ Ｐゴシック" pitchFamily="74" charset="-128"/>
            </a:endParaRPr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641350" y="914400"/>
            <a:ext cx="5573713" cy="3135313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7107" name="Text Box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46163" y="4352925"/>
            <a:ext cx="4770437" cy="3478213"/>
          </a:xfrm>
          <a:noFill/>
        </p:spPr>
        <p:txBody>
          <a:bodyPr wrap="none" anchor="ctr"/>
          <a:lstStyle/>
          <a:p>
            <a:endParaRPr lang="en-US">
              <a:ea typeface="ＭＳ Ｐゴシック" pitchFamily="74" charset="-128"/>
              <a:cs typeface="ＭＳ Ｐゴシック" pitchFamily="74" charset="-128"/>
            </a:endParaRPr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641350" y="914400"/>
            <a:ext cx="5573713" cy="3135313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9155" name="Text Box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46163" y="4352925"/>
            <a:ext cx="4770437" cy="3478213"/>
          </a:xfrm>
          <a:noFill/>
        </p:spPr>
        <p:txBody>
          <a:bodyPr wrap="none" anchor="ctr"/>
          <a:lstStyle/>
          <a:p>
            <a:endParaRPr lang="en-US">
              <a:ea typeface="ＭＳ Ｐゴシック" pitchFamily="74" charset="-128"/>
              <a:cs typeface="ＭＳ Ｐゴシック" pitchFamily="74" charset="-128"/>
            </a:endParaRPr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641350" y="914400"/>
            <a:ext cx="5573713" cy="3135313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03" name="Text Box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46163" y="4352925"/>
            <a:ext cx="4770437" cy="3478213"/>
          </a:xfrm>
          <a:noFill/>
        </p:spPr>
        <p:txBody>
          <a:bodyPr wrap="none" anchor="ctr"/>
          <a:lstStyle/>
          <a:p>
            <a:endParaRPr lang="en-US">
              <a:ea typeface="ＭＳ Ｐゴシック" pitchFamily="74" charset="-128"/>
              <a:cs typeface="ＭＳ Ｐゴシック" pitchFamily="74" charset="-128"/>
            </a:endParaRPr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641350" y="914400"/>
            <a:ext cx="5573713" cy="3135313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03" name="Text Box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46163" y="4352925"/>
            <a:ext cx="4770437" cy="3478213"/>
          </a:xfrm>
          <a:noFill/>
        </p:spPr>
        <p:txBody>
          <a:bodyPr wrap="none" anchor="ctr"/>
          <a:lstStyle/>
          <a:p>
            <a:endParaRPr lang="en-US">
              <a:ea typeface="ＭＳ Ｐゴシック" pitchFamily="74" charset="-128"/>
              <a:cs typeface="ＭＳ Ｐゴシック" pitchFamily="74" charset="-128"/>
            </a:endParaRPr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641350" y="914400"/>
            <a:ext cx="5573713" cy="3135313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9155" name="Text Box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46163" y="4352925"/>
            <a:ext cx="4770437" cy="3478213"/>
          </a:xfrm>
          <a:noFill/>
        </p:spPr>
        <p:txBody>
          <a:bodyPr wrap="none" anchor="ctr"/>
          <a:lstStyle/>
          <a:p>
            <a:endParaRPr lang="en-US">
              <a:ea typeface="ＭＳ Ｐゴシック" pitchFamily="74" charset="-128"/>
              <a:cs typeface="ＭＳ Ｐゴシック" pitchFamily="74" charset="-128"/>
            </a:endParaRPr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641350" y="914400"/>
            <a:ext cx="5573713" cy="3135313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7107" name="Text Box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46163" y="4352925"/>
            <a:ext cx="4770437" cy="3478213"/>
          </a:xfrm>
          <a:noFill/>
        </p:spPr>
        <p:txBody>
          <a:bodyPr wrap="none" anchor="ctr"/>
          <a:lstStyle/>
          <a:p>
            <a:endParaRPr lang="en-US">
              <a:ea typeface="ＭＳ Ｐゴシック" pitchFamily="74" charset="-128"/>
              <a:cs typeface="ＭＳ Ｐゴシック" pitchFamily="74" charset="-128"/>
            </a:endParaRPr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641350" y="914400"/>
            <a:ext cx="5573713" cy="3135313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03" name="Text Box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46163" y="4352925"/>
            <a:ext cx="4770437" cy="3478213"/>
          </a:xfrm>
          <a:noFill/>
        </p:spPr>
        <p:txBody>
          <a:bodyPr wrap="none" anchor="ctr"/>
          <a:lstStyle/>
          <a:p>
            <a:endParaRPr lang="en-US">
              <a:ea typeface="ＭＳ Ｐゴシック" pitchFamily="74" charset="-128"/>
              <a:cs typeface="ＭＳ Ｐゴシック" pitchFamily="74" charset="-128"/>
            </a:endParaRPr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641350" y="914400"/>
            <a:ext cx="5573713" cy="3135313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9155" name="Text Box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46163" y="4352925"/>
            <a:ext cx="4770437" cy="3478213"/>
          </a:xfrm>
          <a:noFill/>
        </p:spPr>
        <p:txBody>
          <a:bodyPr wrap="none" anchor="ctr"/>
          <a:lstStyle/>
          <a:p>
            <a:endParaRPr lang="en-US">
              <a:ea typeface="ＭＳ Ｐゴシック" pitchFamily="74" charset="-128"/>
              <a:cs typeface="ＭＳ Ｐゴシック" pitchFamily="74" charset="-128"/>
            </a:endParaRPr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641350" y="914400"/>
            <a:ext cx="5573713" cy="3135313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9155" name="Text Box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46163" y="4352925"/>
            <a:ext cx="4770437" cy="3478213"/>
          </a:xfrm>
          <a:noFill/>
        </p:spPr>
        <p:txBody>
          <a:bodyPr wrap="none" anchor="ctr"/>
          <a:lstStyle/>
          <a:p>
            <a:endParaRPr lang="en-US">
              <a:ea typeface="ＭＳ Ｐゴシック" pitchFamily="74" charset="-128"/>
              <a:cs typeface="ＭＳ Ｐゴシック" pitchFamily="74" charset="-128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noFill/>
        </p:spPr>
        <p:txBody>
          <a:bodyPr/>
          <a:lstStyle/>
          <a:p>
            <a:endParaRPr lang="en-US">
              <a:ea typeface="ＭＳ Ｐゴシック" pitchFamily="74" charset="-128"/>
              <a:cs typeface="ＭＳ Ｐゴシック" pitchFamily="7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20511173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641350" y="914400"/>
            <a:ext cx="5573713" cy="3135313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7107" name="Text Box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46163" y="4352925"/>
            <a:ext cx="4770437" cy="3478213"/>
          </a:xfrm>
          <a:noFill/>
        </p:spPr>
        <p:txBody>
          <a:bodyPr wrap="none" anchor="ctr"/>
          <a:lstStyle/>
          <a:p>
            <a:endParaRPr lang="en-US">
              <a:ea typeface="ＭＳ Ｐゴシック" pitchFamily="74" charset="-128"/>
              <a:cs typeface="ＭＳ Ｐゴシック" pitchFamily="74" charset="-128"/>
            </a:endParaRPr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641350" y="914400"/>
            <a:ext cx="5573713" cy="3135313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9155" name="Text Box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46163" y="4352925"/>
            <a:ext cx="4770437" cy="3478213"/>
          </a:xfrm>
          <a:noFill/>
        </p:spPr>
        <p:txBody>
          <a:bodyPr wrap="none" anchor="ctr"/>
          <a:lstStyle/>
          <a:p>
            <a:endParaRPr lang="en-US">
              <a:ea typeface="ＭＳ Ｐゴシック" pitchFamily="74" charset="-128"/>
              <a:cs typeface="ＭＳ Ｐゴシック" pitchFamily="74" charset="-128"/>
            </a:endParaRPr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641350" y="914400"/>
            <a:ext cx="5573713" cy="3135313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9155" name="Text Box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46163" y="4352925"/>
            <a:ext cx="4770437" cy="3478213"/>
          </a:xfrm>
          <a:noFill/>
        </p:spPr>
        <p:txBody>
          <a:bodyPr wrap="none" anchor="ctr"/>
          <a:lstStyle/>
          <a:p>
            <a:endParaRPr lang="en-US">
              <a:ea typeface="ＭＳ Ｐゴシック" pitchFamily="74" charset="-128"/>
              <a:cs typeface="ＭＳ Ｐゴシック" pitchFamily="74" charset="-128"/>
            </a:endParaRPr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641350" y="914400"/>
            <a:ext cx="5573713" cy="3135313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9155" name="Text Box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46163" y="4352925"/>
            <a:ext cx="4770437" cy="3478213"/>
          </a:xfrm>
          <a:noFill/>
        </p:spPr>
        <p:txBody>
          <a:bodyPr wrap="none" anchor="ctr"/>
          <a:lstStyle/>
          <a:p>
            <a:endParaRPr lang="en-US">
              <a:ea typeface="ＭＳ Ｐゴシック" pitchFamily="74" charset="-128"/>
              <a:cs typeface="ＭＳ Ｐゴシック" pitchFamily="74" charset="-128"/>
            </a:endParaRPr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641350" y="914400"/>
            <a:ext cx="5573713" cy="3135313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9155" name="Text Box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46163" y="4352925"/>
            <a:ext cx="4770437" cy="3478213"/>
          </a:xfrm>
          <a:noFill/>
        </p:spPr>
        <p:txBody>
          <a:bodyPr wrap="none" anchor="ctr"/>
          <a:lstStyle/>
          <a:p>
            <a:endParaRPr lang="en-US">
              <a:ea typeface="ＭＳ Ｐゴシック" pitchFamily="74" charset="-128"/>
              <a:cs typeface="ＭＳ Ｐゴシック" pitchFamily="74" charset="-128"/>
            </a:endParaRPr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641350" y="914400"/>
            <a:ext cx="5573713" cy="3135313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7107" name="Text Box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46163" y="4352925"/>
            <a:ext cx="4770437" cy="3478213"/>
          </a:xfrm>
          <a:noFill/>
        </p:spPr>
        <p:txBody>
          <a:bodyPr wrap="none" anchor="ctr"/>
          <a:lstStyle/>
          <a:p>
            <a:endParaRPr lang="en-US">
              <a:ea typeface="ＭＳ Ｐゴシック" pitchFamily="74" charset="-128"/>
              <a:cs typeface="ＭＳ Ｐゴシック" pitchFamily="74" charset="-128"/>
            </a:endParaRPr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23" name="Notes Placeholder 2"/>
          <p:cNvSpPr>
            <a:spLocks noGrp="1"/>
          </p:cNvSpPr>
          <p:nvPr>
            <p:ph type="body" idx="1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>
              <a:spcBef>
                <a:spcPct val="0"/>
              </a:spcBef>
              <a:buFont typeface="Wingdings" pitchFamily="74" charset="2"/>
              <a:buChar char="v"/>
            </a:pPr>
            <a:endParaRPr lang="en-US">
              <a:ea typeface="ＭＳ Ｐゴシック" pitchFamily="74" charset="-128"/>
              <a:cs typeface="ＭＳ Ｐゴシック" pitchFamily="74" charset="-128"/>
            </a:endParaRPr>
          </a:p>
        </p:txBody>
      </p:sp>
      <p:sp>
        <p:nvSpPr>
          <p:cNvPr id="30724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>
            <a:prstTxWarp prst="textNoShape">
              <a:avLst/>
            </a:prstTxWarp>
          </a:bodyPr>
          <a:lstStyle/>
          <a:p>
            <a:pPr algn="r"/>
            <a:fld id="{A16D30A3-F608-4ADA-B6A8-84D239BA1DA0}" type="slidenum">
              <a:rPr lang="en-US" sz="1200">
                <a:latin typeface="Calibri" pitchFamily="74" charset="0"/>
              </a:rPr>
              <a:pPr algn="r"/>
              <a:t>36</a:t>
            </a:fld>
            <a:endParaRPr lang="en-US" sz="1200">
              <a:latin typeface="Calibri" pitchFamily="74" charset="0"/>
            </a:endParaRPr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6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B7446538-EBA7-4ABB-8FE1-E3E32B38F50E}" type="slidenum">
              <a:rPr lang="en-GB">
                <a:latin typeface="Calibri" pitchFamily="74" charset="0"/>
              </a:rPr>
              <a:pPr/>
              <a:t>37</a:t>
            </a:fld>
            <a:endParaRPr lang="en-GB">
              <a:latin typeface="Calibri" pitchFamily="74" charset="0"/>
            </a:endParaRPr>
          </a:p>
        </p:txBody>
      </p:sp>
      <p:sp>
        <p:nvSpPr>
          <p:cNvPr id="16387" name="Text Box 1"/>
          <p:cNvSpPr txBox="1">
            <a:spLocks noChangeArrowheads="1"/>
          </p:cNvSpPr>
          <p:nvPr/>
        </p:nvSpPr>
        <p:spPr bwMode="auto">
          <a:xfrm>
            <a:off x="1154113" y="685800"/>
            <a:ext cx="4549775" cy="3427413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lIns="82058" tIns="41029" rIns="82058" bIns="41029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388" name="Text Box 2"/>
          <p:cNvSpPr>
            <a:spLocks noGrp="1" noChangeArrowheads="1"/>
          </p:cNvSpPr>
          <p:nvPr>
            <p:ph type="body"/>
          </p:nvPr>
        </p:nvSpPr>
        <p:spPr bwMode="auto">
          <a:xfrm>
            <a:off x="685800" y="4341813"/>
            <a:ext cx="5487988" cy="4114800"/>
          </a:xfrm>
          <a:noFill/>
        </p:spPr>
        <p:txBody>
          <a:bodyPr wrap="none" anchor="ctr"/>
          <a:lstStyle/>
          <a:p>
            <a:endParaRPr lang="en-US">
              <a:ea typeface="ＭＳ Ｐゴシック" pitchFamily="74" charset="-128"/>
              <a:cs typeface="ＭＳ Ｐゴシック" pitchFamily="74" charset="-128"/>
            </a:endParaRPr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7827" name="Notes Placeholder 2"/>
          <p:cNvSpPr>
            <a:spLocks noGrp="1"/>
          </p:cNvSpPr>
          <p:nvPr>
            <p:ph type="body" idx="1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>
              <a:spcBef>
                <a:spcPct val="0"/>
              </a:spcBef>
              <a:buFont typeface="Wingdings" pitchFamily="79" charset="2"/>
              <a:buChar char="v"/>
            </a:pPr>
            <a:endParaRPr lang="en-US">
              <a:ea typeface="ＭＳ Ｐゴシック" pitchFamily="79" charset="-128"/>
              <a:cs typeface="ＭＳ Ｐゴシック" pitchFamily="79" charset="-128"/>
            </a:endParaRPr>
          </a:p>
        </p:txBody>
      </p:sp>
      <p:sp>
        <p:nvSpPr>
          <p:cNvPr id="77828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>
            <a:prstTxWarp prst="textNoShape">
              <a:avLst/>
            </a:prstTxWarp>
          </a:bodyPr>
          <a:lstStyle/>
          <a:p>
            <a:pPr algn="r"/>
            <a:fld id="{213AAA6C-8814-4938-8BFC-2C2C72ED9530}" type="slidenum">
              <a:rPr lang="en-US" sz="1200">
                <a:latin typeface="Calibri" pitchFamily="79" charset="0"/>
              </a:rPr>
              <a:pPr algn="r"/>
              <a:t>38</a:t>
            </a:fld>
            <a:endParaRPr lang="en-US" sz="1200">
              <a:latin typeface="Calibri" pitchFamily="7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61234431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641350" y="914400"/>
            <a:ext cx="5573713" cy="3135313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9155" name="Text Box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46163" y="4352925"/>
            <a:ext cx="4770437" cy="3478213"/>
          </a:xfrm>
          <a:noFill/>
        </p:spPr>
        <p:txBody>
          <a:bodyPr wrap="none" anchor="ctr"/>
          <a:lstStyle/>
          <a:p>
            <a:endParaRPr lang="en-US">
              <a:ea typeface="ＭＳ Ｐゴシック" pitchFamily="74" charset="-128"/>
              <a:cs typeface="ＭＳ Ｐゴシック" pitchFamily="7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72977807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noFill/>
        </p:spPr>
        <p:txBody>
          <a:bodyPr/>
          <a:lstStyle/>
          <a:p>
            <a:endParaRPr lang="en-US">
              <a:ea typeface="ＭＳ Ｐゴシック" pitchFamily="74" charset="-128"/>
              <a:cs typeface="ＭＳ Ｐゴシック" pitchFamily="7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87027918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641350" y="914400"/>
            <a:ext cx="5573713" cy="3135313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03" name="Text Box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46163" y="4352925"/>
            <a:ext cx="4770437" cy="3478213"/>
          </a:xfrm>
          <a:noFill/>
        </p:spPr>
        <p:txBody>
          <a:bodyPr wrap="none" anchor="ctr"/>
          <a:lstStyle/>
          <a:p>
            <a:endParaRPr lang="en-US">
              <a:ea typeface="ＭＳ Ｐゴシック" pitchFamily="74" charset="-128"/>
              <a:cs typeface="ＭＳ Ｐゴシック" pitchFamily="7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905003238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641350" y="914400"/>
            <a:ext cx="5573713" cy="3135313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9155" name="Text Box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46163" y="4352925"/>
            <a:ext cx="4770437" cy="3478213"/>
          </a:xfrm>
          <a:noFill/>
        </p:spPr>
        <p:txBody>
          <a:bodyPr wrap="none" anchor="ctr"/>
          <a:lstStyle/>
          <a:p>
            <a:endParaRPr lang="en-US">
              <a:ea typeface="ＭＳ Ｐゴシック" pitchFamily="74" charset="-128"/>
              <a:cs typeface="ＭＳ Ｐゴシック" pitchFamily="7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267959881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641350" y="914400"/>
            <a:ext cx="5573713" cy="3135313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7107" name="Text Box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46163" y="4352925"/>
            <a:ext cx="4770437" cy="3478213"/>
          </a:xfrm>
          <a:noFill/>
        </p:spPr>
        <p:txBody>
          <a:bodyPr wrap="none" anchor="ctr"/>
          <a:lstStyle/>
          <a:p>
            <a:endParaRPr lang="en-US">
              <a:ea typeface="ＭＳ Ｐゴシック" pitchFamily="74" charset="-128"/>
              <a:cs typeface="ＭＳ Ｐゴシック" pitchFamily="7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265431307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641350" y="914400"/>
            <a:ext cx="5573713" cy="3135313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7107" name="Text Box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46163" y="4352925"/>
            <a:ext cx="4770437" cy="3478213"/>
          </a:xfrm>
          <a:noFill/>
        </p:spPr>
        <p:txBody>
          <a:bodyPr wrap="none" anchor="ctr"/>
          <a:lstStyle/>
          <a:p>
            <a:endParaRPr lang="en-US">
              <a:ea typeface="ＭＳ Ｐゴシック" pitchFamily="74" charset="-128"/>
              <a:cs typeface="ＭＳ Ｐゴシック" pitchFamily="7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944063608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641350" y="914400"/>
            <a:ext cx="5573713" cy="3135313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03" name="Text Box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46163" y="4352925"/>
            <a:ext cx="4770437" cy="3478213"/>
          </a:xfrm>
          <a:noFill/>
        </p:spPr>
        <p:txBody>
          <a:bodyPr wrap="none" anchor="ctr"/>
          <a:lstStyle/>
          <a:p>
            <a:endParaRPr lang="en-US">
              <a:ea typeface="ＭＳ Ｐゴシック" pitchFamily="74" charset="-128"/>
              <a:cs typeface="ＭＳ Ｐゴシック" pitchFamily="7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346139127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641350" y="914400"/>
            <a:ext cx="5573713" cy="3135313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7107" name="Text Box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46163" y="4352925"/>
            <a:ext cx="4770437" cy="3478213"/>
          </a:xfrm>
          <a:noFill/>
        </p:spPr>
        <p:txBody>
          <a:bodyPr wrap="none" anchor="ctr"/>
          <a:lstStyle/>
          <a:p>
            <a:endParaRPr lang="en-US">
              <a:ea typeface="ＭＳ Ｐゴシック" pitchFamily="74" charset="-128"/>
              <a:cs typeface="ＭＳ Ｐゴシック" pitchFamily="7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824922140"/>
      </p:ext>
    </p:extLst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641350" y="914400"/>
            <a:ext cx="5573713" cy="3135313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03" name="Text Box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46163" y="4352925"/>
            <a:ext cx="4770437" cy="3478213"/>
          </a:xfrm>
          <a:noFill/>
        </p:spPr>
        <p:txBody>
          <a:bodyPr wrap="none" anchor="ctr"/>
          <a:lstStyle/>
          <a:p>
            <a:endParaRPr lang="en-US">
              <a:ea typeface="ＭＳ Ｐゴシック" pitchFamily="74" charset="-128"/>
              <a:cs typeface="ＭＳ Ｐゴシック" pitchFamily="7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920931754"/>
      </p:ext>
    </p:extLst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641350" y="914400"/>
            <a:ext cx="5573713" cy="3135313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7107" name="Text Box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46163" y="4352925"/>
            <a:ext cx="4770437" cy="3478213"/>
          </a:xfrm>
          <a:noFill/>
        </p:spPr>
        <p:txBody>
          <a:bodyPr wrap="none" anchor="ctr"/>
          <a:lstStyle/>
          <a:p>
            <a:endParaRPr lang="en-US">
              <a:ea typeface="ＭＳ Ｐゴシック" pitchFamily="74" charset="-128"/>
              <a:cs typeface="ＭＳ Ｐゴシック" pitchFamily="7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684840874"/>
      </p:ext>
    </p:extLst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641350" y="914400"/>
            <a:ext cx="5573713" cy="3135313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03" name="Text Box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46163" y="4352925"/>
            <a:ext cx="4770437" cy="3478213"/>
          </a:xfrm>
          <a:noFill/>
        </p:spPr>
        <p:txBody>
          <a:bodyPr wrap="none" anchor="ctr"/>
          <a:lstStyle/>
          <a:p>
            <a:endParaRPr lang="en-US">
              <a:ea typeface="ＭＳ Ｐゴシック" pitchFamily="74" charset="-128"/>
              <a:cs typeface="ＭＳ Ｐゴシック" pitchFamily="7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185670144"/>
      </p:ext>
    </p:extLst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641350" y="914400"/>
            <a:ext cx="5573713" cy="3135313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03" name="Text Box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46163" y="4352925"/>
            <a:ext cx="4770437" cy="3478213"/>
          </a:xfrm>
          <a:noFill/>
        </p:spPr>
        <p:txBody>
          <a:bodyPr wrap="none" anchor="ctr"/>
          <a:lstStyle/>
          <a:p>
            <a:endParaRPr lang="en-US">
              <a:ea typeface="ＭＳ Ｐゴシック" pitchFamily="74" charset="-128"/>
              <a:cs typeface="ＭＳ Ｐゴシック" pitchFamily="7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07099373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8675" name="Notes Placeholder 2"/>
          <p:cNvSpPr>
            <a:spLocks noGrp="1"/>
          </p:cNvSpPr>
          <p:nvPr>
            <p:ph type="body" idx="1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>
              <a:spcBef>
                <a:spcPct val="0"/>
              </a:spcBef>
              <a:buFont typeface="Wingdings" pitchFamily="74" charset="2"/>
              <a:buChar char="v"/>
            </a:pPr>
            <a:endParaRPr lang="en-US">
              <a:ea typeface="ＭＳ Ｐゴシック" pitchFamily="74" charset="-128"/>
              <a:cs typeface="ＭＳ Ｐゴシック" pitchFamily="74" charset="-128"/>
            </a:endParaRPr>
          </a:p>
        </p:txBody>
      </p:sp>
      <p:sp>
        <p:nvSpPr>
          <p:cNvPr id="28676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>
            <a:prstTxWarp prst="textNoShape">
              <a:avLst/>
            </a:prstTxWarp>
          </a:bodyPr>
          <a:lstStyle/>
          <a:p>
            <a:pPr algn="r"/>
            <a:fld id="{E5F5CFD2-4987-4FA7-8BF6-D59B819F4901}" type="slidenum">
              <a:rPr lang="en-US" sz="1200">
                <a:latin typeface="Calibri" pitchFamily="74" charset="0"/>
              </a:rPr>
              <a:pPr algn="r"/>
              <a:t>5</a:t>
            </a:fld>
            <a:endParaRPr lang="en-US" sz="1200">
              <a:latin typeface="Calibri" pitchFamily="7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3567786"/>
      </p:ext>
    </p:extLst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641350" y="914400"/>
            <a:ext cx="5573713" cy="3135313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9155" name="Text Box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46163" y="4352925"/>
            <a:ext cx="4770437" cy="3478213"/>
          </a:xfrm>
          <a:noFill/>
        </p:spPr>
        <p:txBody>
          <a:bodyPr wrap="none" anchor="ctr"/>
          <a:lstStyle/>
          <a:p>
            <a:endParaRPr lang="en-US">
              <a:ea typeface="ＭＳ Ｐゴシック" pitchFamily="74" charset="-128"/>
              <a:cs typeface="ＭＳ Ｐゴシック" pitchFamily="7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11050736"/>
      </p:ext>
    </p:extLst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641350" y="914400"/>
            <a:ext cx="5573713" cy="3135313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7107" name="Text Box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46163" y="4352925"/>
            <a:ext cx="4770437" cy="3478213"/>
          </a:xfrm>
          <a:noFill/>
        </p:spPr>
        <p:txBody>
          <a:bodyPr wrap="none" anchor="ctr"/>
          <a:lstStyle/>
          <a:p>
            <a:endParaRPr lang="en-US">
              <a:ea typeface="ＭＳ Ｐゴシック" pitchFamily="74" charset="-128"/>
              <a:cs typeface="ＭＳ Ｐゴシック" pitchFamily="7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203164184"/>
      </p:ext>
    </p:extLst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641350" y="914400"/>
            <a:ext cx="5573713" cy="3135313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7107" name="Text Box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46163" y="4352925"/>
            <a:ext cx="4770437" cy="3478213"/>
          </a:xfrm>
          <a:noFill/>
        </p:spPr>
        <p:txBody>
          <a:bodyPr wrap="none" anchor="ctr"/>
          <a:lstStyle/>
          <a:p>
            <a:endParaRPr lang="en-US">
              <a:ea typeface="ＭＳ Ｐゴシック" pitchFamily="74" charset="-128"/>
              <a:cs typeface="ＭＳ Ｐゴシック" pitchFamily="7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772852854"/>
      </p:ext>
    </p:extLst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641350" y="914400"/>
            <a:ext cx="5573713" cy="3135313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03" name="Text Box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46163" y="4352925"/>
            <a:ext cx="4770437" cy="3478213"/>
          </a:xfrm>
          <a:noFill/>
        </p:spPr>
        <p:txBody>
          <a:bodyPr wrap="none" anchor="ctr"/>
          <a:lstStyle/>
          <a:p>
            <a:endParaRPr lang="en-US">
              <a:ea typeface="ＭＳ Ｐゴシック" pitchFamily="74" charset="-128"/>
              <a:cs typeface="ＭＳ Ｐゴシック" pitchFamily="7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503295072"/>
      </p:ext>
    </p:extLst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641350" y="914400"/>
            <a:ext cx="5573713" cy="3135313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9155" name="Text Box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46163" y="4352925"/>
            <a:ext cx="4770437" cy="3478213"/>
          </a:xfrm>
          <a:noFill/>
        </p:spPr>
        <p:txBody>
          <a:bodyPr wrap="none" anchor="ctr"/>
          <a:lstStyle/>
          <a:p>
            <a:endParaRPr lang="en-US">
              <a:ea typeface="ＭＳ Ｐゴシック" pitchFamily="74" charset="-128"/>
              <a:cs typeface="ＭＳ Ｐゴシック" pitchFamily="7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861481163"/>
      </p:ext>
    </p:extLst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641350" y="914400"/>
            <a:ext cx="5573713" cy="3135313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7107" name="Text Box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46163" y="4352925"/>
            <a:ext cx="4770437" cy="3478213"/>
          </a:xfrm>
          <a:noFill/>
        </p:spPr>
        <p:txBody>
          <a:bodyPr wrap="none" anchor="ctr"/>
          <a:lstStyle/>
          <a:p>
            <a:endParaRPr lang="en-US">
              <a:ea typeface="ＭＳ Ｐゴシック" pitchFamily="74" charset="-128"/>
              <a:cs typeface="ＭＳ Ｐゴシック" pitchFamily="7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041388675"/>
      </p:ext>
    </p:extLst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641350" y="914400"/>
            <a:ext cx="5573713" cy="3135313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7107" name="Text Box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46163" y="4352925"/>
            <a:ext cx="4770437" cy="3478213"/>
          </a:xfrm>
          <a:noFill/>
        </p:spPr>
        <p:txBody>
          <a:bodyPr wrap="none" anchor="ctr"/>
          <a:lstStyle/>
          <a:p>
            <a:endParaRPr lang="en-US">
              <a:ea typeface="ＭＳ Ｐゴシック" pitchFamily="74" charset="-128"/>
              <a:cs typeface="ＭＳ Ｐゴシック" pitchFamily="7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266894825"/>
      </p:ext>
    </p:extLst>
  </p:cSld>
  <p:clrMapOvr>
    <a:masterClrMapping/>
  </p:clrMapOvr>
</p:notes>
</file>

<file path=ppt/notesSlides/notesSlide5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641350" y="914400"/>
            <a:ext cx="5573713" cy="3135313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03" name="Text Box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46163" y="4352925"/>
            <a:ext cx="4770437" cy="3478213"/>
          </a:xfrm>
          <a:noFill/>
        </p:spPr>
        <p:txBody>
          <a:bodyPr wrap="none" anchor="ctr"/>
          <a:lstStyle/>
          <a:p>
            <a:endParaRPr lang="en-US">
              <a:ea typeface="ＭＳ Ｐゴシック" pitchFamily="74" charset="-128"/>
              <a:cs typeface="ＭＳ Ｐゴシック" pitchFamily="7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22078952"/>
      </p:ext>
    </p:extLst>
  </p:cSld>
  <p:clrMapOvr>
    <a:masterClrMapping/>
  </p:clrMapOvr>
</p:notes>
</file>

<file path=ppt/notesSlides/notesSlide5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641350" y="914400"/>
            <a:ext cx="5573713" cy="3135313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03" name="Text Box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46163" y="4352925"/>
            <a:ext cx="4770437" cy="3478213"/>
          </a:xfrm>
          <a:noFill/>
        </p:spPr>
        <p:txBody>
          <a:bodyPr wrap="none" anchor="ctr"/>
          <a:lstStyle/>
          <a:p>
            <a:endParaRPr lang="en-US">
              <a:ea typeface="ＭＳ Ｐゴシック" pitchFamily="74" charset="-128"/>
              <a:cs typeface="ＭＳ Ｐゴシック" pitchFamily="7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284384685"/>
      </p:ext>
    </p:extLst>
  </p:cSld>
  <p:clrMapOvr>
    <a:masterClrMapping/>
  </p:clrMapOvr>
</p:notes>
</file>

<file path=ppt/notesSlides/notesSlide5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641350" y="914400"/>
            <a:ext cx="5573713" cy="3135313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9155" name="Text Box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46163" y="4352925"/>
            <a:ext cx="4770437" cy="3478213"/>
          </a:xfrm>
          <a:noFill/>
        </p:spPr>
        <p:txBody>
          <a:bodyPr wrap="none" anchor="ctr"/>
          <a:lstStyle/>
          <a:p>
            <a:endParaRPr lang="en-US">
              <a:ea typeface="ＭＳ Ｐゴシック" pitchFamily="74" charset="-128"/>
              <a:cs typeface="ＭＳ Ｐゴシック" pitchFamily="7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26192584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7827" name="Notes Placeholder 2"/>
          <p:cNvSpPr>
            <a:spLocks noGrp="1"/>
          </p:cNvSpPr>
          <p:nvPr>
            <p:ph type="body" idx="1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>
              <a:spcBef>
                <a:spcPct val="0"/>
              </a:spcBef>
              <a:buFont typeface="Wingdings" pitchFamily="79" charset="2"/>
              <a:buChar char="v"/>
            </a:pPr>
            <a:endParaRPr lang="en-US">
              <a:ea typeface="ＭＳ Ｐゴシック" pitchFamily="79" charset="-128"/>
              <a:cs typeface="ＭＳ Ｐゴシック" pitchFamily="79" charset="-128"/>
            </a:endParaRPr>
          </a:p>
        </p:txBody>
      </p:sp>
      <p:sp>
        <p:nvSpPr>
          <p:cNvPr id="77828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>
            <a:prstTxWarp prst="textNoShape">
              <a:avLst/>
            </a:prstTxWarp>
          </a:bodyPr>
          <a:lstStyle/>
          <a:p>
            <a:pPr algn="r"/>
            <a:fld id="{213AAA6C-8814-4938-8BFC-2C2C72ED9530}" type="slidenum">
              <a:rPr lang="en-US" sz="1200">
                <a:latin typeface="Calibri" pitchFamily="79" charset="0"/>
              </a:rPr>
              <a:pPr algn="r"/>
              <a:t>6</a:t>
            </a:fld>
            <a:endParaRPr lang="en-US" sz="1200">
              <a:latin typeface="Calibri" pitchFamily="7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74810325"/>
      </p:ext>
    </p:extLst>
  </p:cSld>
  <p:clrMapOvr>
    <a:masterClrMapping/>
  </p:clrMapOvr>
</p:notes>
</file>

<file path=ppt/notesSlides/notesSlide6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641350" y="914400"/>
            <a:ext cx="5573713" cy="3135313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9155" name="Text Box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46163" y="4352925"/>
            <a:ext cx="4770437" cy="3478213"/>
          </a:xfrm>
          <a:noFill/>
        </p:spPr>
        <p:txBody>
          <a:bodyPr wrap="none" anchor="ctr"/>
          <a:lstStyle/>
          <a:p>
            <a:endParaRPr lang="en-US">
              <a:ea typeface="ＭＳ Ｐゴシック" pitchFamily="74" charset="-128"/>
              <a:cs typeface="ＭＳ Ｐゴシック" pitchFamily="7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584113630"/>
      </p:ext>
    </p:extLst>
  </p:cSld>
  <p:clrMapOvr>
    <a:masterClrMapping/>
  </p:clrMapOvr>
</p:notes>
</file>

<file path=ppt/notesSlides/notesSlide6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641350" y="914400"/>
            <a:ext cx="5573713" cy="3135313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9155" name="Text Box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46163" y="4352925"/>
            <a:ext cx="4770437" cy="3478213"/>
          </a:xfrm>
          <a:noFill/>
        </p:spPr>
        <p:txBody>
          <a:bodyPr wrap="none" anchor="ctr"/>
          <a:lstStyle/>
          <a:p>
            <a:endParaRPr lang="en-US">
              <a:ea typeface="ＭＳ Ｐゴシック" pitchFamily="74" charset="-128"/>
              <a:cs typeface="ＭＳ Ｐゴシック" pitchFamily="7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94289421"/>
      </p:ext>
    </p:extLst>
  </p:cSld>
  <p:clrMapOvr>
    <a:masterClrMapping/>
  </p:clrMapOvr>
</p:notes>
</file>

<file path=ppt/notesSlides/notesSlide6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641350" y="914400"/>
            <a:ext cx="5573713" cy="3135313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7107" name="Text Box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46163" y="4352925"/>
            <a:ext cx="4770437" cy="3478213"/>
          </a:xfrm>
          <a:noFill/>
        </p:spPr>
        <p:txBody>
          <a:bodyPr wrap="none" anchor="ctr"/>
          <a:lstStyle/>
          <a:p>
            <a:endParaRPr lang="en-US">
              <a:ea typeface="ＭＳ Ｐゴシック" pitchFamily="74" charset="-128"/>
              <a:cs typeface="ＭＳ Ｐゴシック" pitchFamily="7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473129764"/>
      </p:ext>
    </p:extLst>
  </p:cSld>
  <p:clrMapOvr>
    <a:masterClrMapping/>
  </p:clrMapOvr>
</p:notes>
</file>

<file path=ppt/notesSlides/notesSlide6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641350" y="914400"/>
            <a:ext cx="5573713" cy="3135313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9155" name="Text Box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46163" y="4352925"/>
            <a:ext cx="4770437" cy="3478213"/>
          </a:xfrm>
          <a:noFill/>
        </p:spPr>
        <p:txBody>
          <a:bodyPr wrap="none" anchor="ctr"/>
          <a:lstStyle/>
          <a:p>
            <a:endParaRPr lang="en-US">
              <a:ea typeface="ＭＳ Ｐゴシック" pitchFamily="74" charset="-128"/>
              <a:cs typeface="ＭＳ Ｐゴシック" pitchFamily="7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693564450"/>
      </p:ext>
    </p:extLst>
  </p:cSld>
  <p:clrMapOvr>
    <a:masterClrMapping/>
  </p:clrMapOvr>
</p:notes>
</file>

<file path=ppt/notesSlides/notesSlide6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641350" y="914400"/>
            <a:ext cx="5573713" cy="3135313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7107" name="Text Box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46163" y="4352925"/>
            <a:ext cx="4770437" cy="3478213"/>
          </a:xfrm>
          <a:noFill/>
        </p:spPr>
        <p:txBody>
          <a:bodyPr wrap="none" anchor="ctr"/>
          <a:lstStyle/>
          <a:p>
            <a:endParaRPr lang="en-US">
              <a:ea typeface="ＭＳ Ｐゴシック" pitchFamily="74" charset="-128"/>
              <a:cs typeface="ＭＳ Ｐゴシック" pitchFamily="7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491790744"/>
      </p:ext>
    </p:extLst>
  </p:cSld>
  <p:clrMapOvr>
    <a:masterClrMapping/>
  </p:clrMapOvr>
</p:notes>
</file>

<file path=ppt/notesSlides/notesSlide6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641350" y="914400"/>
            <a:ext cx="5573713" cy="3135313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9155" name="Text Box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46163" y="4352925"/>
            <a:ext cx="4770437" cy="3478213"/>
          </a:xfrm>
          <a:noFill/>
        </p:spPr>
        <p:txBody>
          <a:bodyPr wrap="none" anchor="ctr"/>
          <a:lstStyle/>
          <a:p>
            <a:endParaRPr lang="en-US">
              <a:ea typeface="ＭＳ Ｐゴシック" pitchFamily="74" charset="-128"/>
              <a:cs typeface="ＭＳ Ｐゴシック" pitchFamily="7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246227519"/>
      </p:ext>
    </p:extLst>
  </p:cSld>
  <p:clrMapOvr>
    <a:masterClrMapping/>
  </p:clrMapOvr>
</p:notes>
</file>

<file path=ppt/notesSlides/notesSlide6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641350" y="914400"/>
            <a:ext cx="5573713" cy="3135313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9155" name="Text Box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46163" y="4352925"/>
            <a:ext cx="4770437" cy="3478213"/>
          </a:xfrm>
          <a:noFill/>
        </p:spPr>
        <p:txBody>
          <a:bodyPr wrap="none" anchor="ctr"/>
          <a:lstStyle/>
          <a:p>
            <a:endParaRPr lang="en-US">
              <a:ea typeface="ＭＳ Ｐゴシック" pitchFamily="74" charset="-128"/>
              <a:cs typeface="ＭＳ Ｐゴシック" pitchFamily="7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404830172"/>
      </p:ext>
    </p:extLst>
  </p:cSld>
  <p:clrMapOvr>
    <a:masterClrMapping/>
  </p:clrMapOvr>
</p:notes>
</file>

<file path=ppt/notesSlides/notesSlide6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381A550-D29A-9629-5680-4AEAFAAB1C1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Slide Image Placeholder 1">
            <a:extLst>
              <a:ext uri="{FF2B5EF4-FFF2-40B4-BE49-F238E27FC236}">
                <a16:creationId xmlns:a16="http://schemas.microsoft.com/office/drawing/2014/main" id="{322231DA-7640-CB09-3291-9ABACECE6FF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7827" name="Notes Placeholder 2">
            <a:extLst>
              <a:ext uri="{FF2B5EF4-FFF2-40B4-BE49-F238E27FC236}">
                <a16:creationId xmlns:a16="http://schemas.microsoft.com/office/drawing/2014/main" id="{C787281B-E159-72FC-B70B-B0377CE158F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>
              <a:spcBef>
                <a:spcPct val="0"/>
              </a:spcBef>
              <a:buFont typeface="Wingdings" pitchFamily="79" charset="2"/>
              <a:buChar char="v"/>
            </a:pPr>
            <a:endParaRPr lang="en-US">
              <a:ea typeface="ＭＳ Ｐゴシック" pitchFamily="79" charset="-128"/>
              <a:cs typeface="ＭＳ Ｐゴシック" pitchFamily="79" charset="-128"/>
            </a:endParaRPr>
          </a:p>
        </p:txBody>
      </p:sp>
      <p:sp>
        <p:nvSpPr>
          <p:cNvPr id="77828" name="Slide Number Placeholder 3">
            <a:extLst>
              <a:ext uri="{FF2B5EF4-FFF2-40B4-BE49-F238E27FC236}">
                <a16:creationId xmlns:a16="http://schemas.microsoft.com/office/drawing/2014/main" id="{20887AA5-AA86-BFEF-E998-7E7C05BBA6CB}"/>
              </a:ext>
            </a:extLst>
          </p:cNvPr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>
            <a:prstTxWarp prst="textNoShape">
              <a:avLst/>
            </a:prstTxWarp>
          </a:bodyPr>
          <a:lstStyle/>
          <a:p>
            <a:pPr algn="r"/>
            <a:fld id="{213AAA6C-8814-4938-8BFC-2C2C72ED9530}" type="slidenum">
              <a:rPr lang="en-US" sz="1200">
                <a:latin typeface="Calibri" pitchFamily="79" charset="0"/>
              </a:rPr>
              <a:pPr algn="r"/>
              <a:t>67</a:t>
            </a:fld>
            <a:endParaRPr lang="en-US" sz="1200">
              <a:latin typeface="Calibri" pitchFamily="7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7327769"/>
      </p:ext>
    </p:extLst>
  </p:cSld>
  <p:clrMapOvr>
    <a:masterClrMapping/>
  </p:clrMapOvr>
</p:notes>
</file>

<file path=ppt/notesSlides/notesSlide6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23" name="Notes Placeholder 2"/>
          <p:cNvSpPr>
            <a:spLocks noGrp="1"/>
          </p:cNvSpPr>
          <p:nvPr>
            <p:ph type="body" idx="1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>
              <a:spcBef>
                <a:spcPct val="0"/>
              </a:spcBef>
              <a:buFont typeface="Wingdings" pitchFamily="74" charset="2"/>
              <a:buChar char="v"/>
            </a:pPr>
            <a:endParaRPr lang="en-US">
              <a:ea typeface="ＭＳ Ｐゴシック" pitchFamily="74" charset="-128"/>
              <a:cs typeface="ＭＳ Ｐゴシック" pitchFamily="74" charset="-128"/>
            </a:endParaRPr>
          </a:p>
        </p:txBody>
      </p:sp>
      <p:sp>
        <p:nvSpPr>
          <p:cNvPr id="30724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>
            <a:prstTxWarp prst="textNoShape">
              <a:avLst/>
            </a:prstTxWarp>
          </a:bodyPr>
          <a:lstStyle/>
          <a:p>
            <a:pPr algn="r"/>
            <a:fld id="{A16D30A3-F608-4ADA-B6A8-84D239BA1DA0}" type="slidenum">
              <a:rPr lang="en-US" sz="1200">
                <a:latin typeface="Calibri" pitchFamily="74" charset="0"/>
              </a:rPr>
              <a:pPr algn="r"/>
              <a:t>68</a:t>
            </a:fld>
            <a:endParaRPr lang="en-US" sz="1200">
              <a:latin typeface="Calibri" pitchFamily="74" charset="0"/>
            </a:endParaRPr>
          </a:p>
        </p:txBody>
      </p:sp>
    </p:spTree>
  </p:cSld>
  <p:clrMapOvr>
    <a:masterClrMapping/>
  </p:clrMapOvr>
</p:notes>
</file>

<file path=ppt/notesSlides/notesSlide6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6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B7446538-EBA7-4ABB-8FE1-E3E32B38F50E}" type="slidenum">
              <a:rPr lang="en-GB">
                <a:latin typeface="Calibri" pitchFamily="74" charset="0"/>
              </a:rPr>
              <a:pPr/>
              <a:t>69</a:t>
            </a:fld>
            <a:endParaRPr lang="en-GB">
              <a:latin typeface="Calibri" pitchFamily="74" charset="0"/>
            </a:endParaRPr>
          </a:p>
        </p:txBody>
      </p:sp>
      <p:sp>
        <p:nvSpPr>
          <p:cNvPr id="16387" name="Text Box 1"/>
          <p:cNvSpPr txBox="1">
            <a:spLocks noChangeArrowheads="1"/>
          </p:cNvSpPr>
          <p:nvPr/>
        </p:nvSpPr>
        <p:spPr bwMode="auto">
          <a:xfrm>
            <a:off x="1154113" y="685800"/>
            <a:ext cx="4549775" cy="3427413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lIns="82058" tIns="41029" rIns="82058" bIns="41029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388" name="Text Box 2"/>
          <p:cNvSpPr>
            <a:spLocks noGrp="1" noChangeArrowheads="1"/>
          </p:cNvSpPr>
          <p:nvPr>
            <p:ph type="body"/>
          </p:nvPr>
        </p:nvSpPr>
        <p:spPr bwMode="auto">
          <a:xfrm>
            <a:off x="685800" y="4341813"/>
            <a:ext cx="5487988" cy="4114800"/>
          </a:xfrm>
          <a:noFill/>
        </p:spPr>
        <p:txBody>
          <a:bodyPr wrap="none" anchor="ctr"/>
          <a:lstStyle/>
          <a:p>
            <a:endParaRPr lang="en-US">
              <a:ea typeface="ＭＳ Ｐゴシック" pitchFamily="74" charset="-128"/>
              <a:cs typeface="ＭＳ Ｐゴシック" pitchFamily="74" charset="-128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7827" name="Notes Placeholder 2"/>
          <p:cNvSpPr>
            <a:spLocks noGrp="1"/>
          </p:cNvSpPr>
          <p:nvPr>
            <p:ph type="body" idx="1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>
              <a:spcBef>
                <a:spcPct val="0"/>
              </a:spcBef>
              <a:buFont typeface="Wingdings" pitchFamily="79" charset="2"/>
              <a:buChar char="v"/>
            </a:pPr>
            <a:endParaRPr lang="en-US">
              <a:ea typeface="ＭＳ Ｐゴシック" pitchFamily="79" charset="-128"/>
              <a:cs typeface="ＭＳ Ｐゴシック" pitchFamily="79" charset="-128"/>
            </a:endParaRPr>
          </a:p>
        </p:txBody>
      </p:sp>
      <p:sp>
        <p:nvSpPr>
          <p:cNvPr id="77828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>
            <a:prstTxWarp prst="textNoShape">
              <a:avLst/>
            </a:prstTxWarp>
          </a:bodyPr>
          <a:lstStyle/>
          <a:p>
            <a:pPr algn="r"/>
            <a:fld id="{213AAA6C-8814-4938-8BFC-2C2C72ED9530}" type="slidenum">
              <a:rPr lang="en-US" sz="1200">
                <a:latin typeface="Calibri" pitchFamily="79" charset="0"/>
              </a:rPr>
              <a:pPr algn="r"/>
              <a:t>7</a:t>
            </a:fld>
            <a:endParaRPr lang="en-US" sz="1200">
              <a:latin typeface="Calibri" pitchFamily="79" charset="0"/>
            </a:endParaRPr>
          </a:p>
        </p:txBody>
      </p:sp>
    </p:spTree>
  </p:cSld>
  <p:clrMapOvr>
    <a:masterClrMapping/>
  </p:clrMapOvr>
</p:notes>
</file>

<file path=ppt/notesSlides/notesSlide7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7827" name="Notes Placeholder 2"/>
          <p:cNvSpPr>
            <a:spLocks noGrp="1"/>
          </p:cNvSpPr>
          <p:nvPr>
            <p:ph type="body" idx="1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>
              <a:spcBef>
                <a:spcPct val="0"/>
              </a:spcBef>
              <a:buFont typeface="Wingdings" pitchFamily="79" charset="2"/>
              <a:buChar char="v"/>
            </a:pPr>
            <a:endParaRPr lang="en-US">
              <a:ea typeface="ＭＳ Ｐゴシック" pitchFamily="79" charset="-128"/>
              <a:cs typeface="ＭＳ Ｐゴシック" pitchFamily="79" charset="-128"/>
            </a:endParaRPr>
          </a:p>
        </p:txBody>
      </p:sp>
      <p:sp>
        <p:nvSpPr>
          <p:cNvPr id="77828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>
            <a:prstTxWarp prst="textNoShape">
              <a:avLst/>
            </a:prstTxWarp>
          </a:bodyPr>
          <a:lstStyle/>
          <a:p>
            <a:pPr algn="r"/>
            <a:fld id="{213AAA6C-8814-4938-8BFC-2C2C72ED9530}" type="slidenum">
              <a:rPr lang="en-US" sz="1200">
                <a:latin typeface="Calibri" pitchFamily="79" charset="0"/>
              </a:rPr>
              <a:pPr algn="r"/>
              <a:t>70</a:t>
            </a:fld>
            <a:endParaRPr lang="en-US" sz="1200">
              <a:latin typeface="Calibri" pitchFamily="7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94577082"/>
      </p:ext>
    </p:extLst>
  </p:cSld>
  <p:clrMapOvr>
    <a:masterClrMapping/>
  </p:clrMapOvr>
</p:notes>
</file>

<file path=ppt/notesSlides/notesSlide7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641350" y="914400"/>
            <a:ext cx="5573713" cy="3135313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03" name="Text Box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46163" y="4352925"/>
            <a:ext cx="4770437" cy="3478213"/>
          </a:xfrm>
          <a:noFill/>
        </p:spPr>
        <p:txBody>
          <a:bodyPr wrap="none" anchor="ctr"/>
          <a:lstStyle/>
          <a:p>
            <a:endParaRPr lang="en-US">
              <a:ea typeface="ＭＳ Ｐゴシック" pitchFamily="74" charset="-128"/>
              <a:cs typeface="ＭＳ Ｐゴシック" pitchFamily="7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197288994"/>
      </p:ext>
    </p:extLst>
  </p:cSld>
  <p:clrMapOvr>
    <a:masterClrMapping/>
  </p:clrMapOvr>
</p:notes>
</file>

<file path=ppt/notesSlides/notesSlide7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641350" y="914400"/>
            <a:ext cx="5573713" cy="3135313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9155" name="Text Box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46163" y="4352925"/>
            <a:ext cx="4770437" cy="3478213"/>
          </a:xfrm>
          <a:noFill/>
        </p:spPr>
        <p:txBody>
          <a:bodyPr wrap="none" anchor="ctr"/>
          <a:lstStyle/>
          <a:p>
            <a:endParaRPr lang="en-US">
              <a:ea typeface="ＭＳ Ｐゴシック" pitchFamily="74" charset="-128"/>
              <a:cs typeface="ＭＳ Ｐゴシック" pitchFamily="7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695262890"/>
      </p:ext>
    </p:extLst>
  </p:cSld>
  <p:clrMapOvr>
    <a:masterClrMapping/>
  </p:clrMapOvr>
</p:notes>
</file>

<file path=ppt/notesSlides/notesSlide7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641350" y="914400"/>
            <a:ext cx="5573713" cy="3135313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7107" name="Text Box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46163" y="4352925"/>
            <a:ext cx="4770437" cy="3478213"/>
          </a:xfrm>
          <a:noFill/>
        </p:spPr>
        <p:txBody>
          <a:bodyPr wrap="none" anchor="ctr"/>
          <a:lstStyle/>
          <a:p>
            <a:endParaRPr lang="en-US">
              <a:ea typeface="ＭＳ Ｐゴシック" pitchFamily="74" charset="-128"/>
              <a:cs typeface="ＭＳ Ｐゴシック" pitchFamily="7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747596032"/>
      </p:ext>
    </p:extLst>
  </p:cSld>
  <p:clrMapOvr>
    <a:masterClrMapping/>
  </p:clrMapOvr>
</p:notes>
</file>

<file path=ppt/notesSlides/notesSlide7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641350" y="914400"/>
            <a:ext cx="5573713" cy="3135313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7107" name="Text Box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46163" y="4352925"/>
            <a:ext cx="4770437" cy="3478213"/>
          </a:xfrm>
          <a:noFill/>
        </p:spPr>
        <p:txBody>
          <a:bodyPr wrap="none" anchor="ctr"/>
          <a:lstStyle/>
          <a:p>
            <a:endParaRPr lang="en-US">
              <a:ea typeface="ＭＳ Ｐゴシック" pitchFamily="74" charset="-128"/>
              <a:cs typeface="ＭＳ Ｐゴシック" pitchFamily="7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499831998"/>
      </p:ext>
    </p:extLst>
  </p:cSld>
  <p:clrMapOvr>
    <a:masterClrMapping/>
  </p:clrMapOvr>
</p:notes>
</file>

<file path=ppt/notesSlides/notesSlide7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641350" y="914400"/>
            <a:ext cx="5573713" cy="3135313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9155" name="Text Box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46163" y="4352925"/>
            <a:ext cx="4770437" cy="3478213"/>
          </a:xfrm>
          <a:noFill/>
        </p:spPr>
        <p:txBody>
          <a:bodyPr wrap="none" anchor="ctr"/>
          <a:lstStyle/>
          <a:p>
            <a:endParaRPr lang="en-US">
              <a:ea typeface="ＭＳ Ｐゴシック" pitchFamily="74" charset="-128"/>
              <a:cs typeface="ＭＳ Ｐゴシック" pitchFamily="7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539866288"/>
      </p:ext>
    </p:extLst>
  </p:cSld>
  <p:clrMapOvr>
    <a:masterClrMapping/>
  </p:clrMapOvr>
</p:notes>
</file>

<file path=ppt/notesSlides/notesSlide7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641350" y="914400"/>
            <a:ext cx="5573713" cy="3135313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9155" name="Text Box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46163" y="4352925"/>
            <a:ext cx="4770437" cy="3478213"/>
          </a:xfrm>
          <a:noFill/>
        </p:spPr>
        <p:txBody>
          <a:bodyPr wrap="none" anchor="ctr"/>
          <a:lstStyle/>
          <a:p>
            <a:endParaRPr lang="en-US">
              <a:ea typeface="ＭＳ Ｐゴシック" pitchFamily="74" charset="-128"/>
              <a:cs typeface="ＭＳ Ｐゴシック" pitchFamily="7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226955437"/>
      </p:ext>
    </p:extLst>
  </p:cSld>
  <p:clrMapOvr>
    <a:masterClrMapping/>
  </p:clrMapOvr>
</p:notes>
</file>

<file path=ppt/notesSlides/notesSlide7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641350" y="914400"/>
            <a:ext cx="5573713" cy="3135313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7107" name="Text Box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46163" y="4352925"/>
            <a:ext cx="4770437" cy="3478213"/>
          </a:xfrm>
          <a:noFill/>
        </p:spPr>
        <p:txBody>
          <a:bodyPr wrap="none" anchor="ctr"/>
          <a:lstStyle/>
          <a:p>
            <a:endParaRPr lang="en-US">
              <a:ea typeface="ＭＳ Ｐゴシック" pitchFamily="74" charset="-128"/>
              <a:cs typeface="ＭＳ Ｐゴシック" pitchFamily="7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5438786"/>
      </p:ext>
    </p:extLst>
  </p:cSld>
  <p:clrMapOvr>
    <a:masterClrMapping/>
  </p:clrMapOvr>
</p:notes>
</file>

<file path=ppt/notesSlides/notesSlide7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641350" y="914400"/>
            <a:ext cx="5573713" cy="3135313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03" name="Text Box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46163" y="4352925"/>
            <a:ext cx="4770437" cy="3478213"/>
          </a:xfrm>
          <a:noFill/>
        </p:spPr>
        <p:txBody>
          <a:bodyPr wrap="none" anchor="ctr"/>
          <a:lstStyle/>
          <a:p>
            <a:endParaRPr lang="en-US">
              <a:ea typeface="ＭＳ Ｐゴシック" pitchFamily="74" charset="-128"/>
              <a:cs typeface="ＭＳ Ｐゴシック" pitchFamily="7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106842650"/>
      </p:ext>
    </p:extLst>
  </p:cSld>
  <p:clrMapOvr>
    <a:masterClrMapping/>
  </p:clrMapOvr>
</p:notes>
</file>

<file path=ppt/notesSlides/notesSlide7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641350" y="914400"/>
            <a:ext cx="5573713" cy="3135313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7107" name="Text Box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46163" y="4352925"/>
            <a:ext cx="4770437" cy="3478213"/>
          </a:xfrm>
          <a:noFill/>
        </p:spPr>
        <p:txBody>
          <a:bodyPr wrap="none" anchor="ctr"/>
          <a:lstStyle/>
          <a:p>
            <a:endParaRPr lang="en-US">
              <a:ea typeface="ＭＳ Ｐゴシック" pitchFamily="74" charset="-128"/>
              <a:cs typeface="ＭＳ Ｐゴシック" pitchFamily="7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5184000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641350" y="914400"/>
            <a:ext cx="5573713" cy="3135313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03" name="Text Box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46163" y="4352925"/>
            <a:ext cx="4770437" cy="3478213"/>
          </a:xfrm>
          <a:noFill/>
        </p:spPr>
        <p:txBody>
          <a:bodyPr wrap="none" anchor="ctr"/>
          <a:lstStyle/>
          <a:p>
            <a:endParaRPr lang="en-US">
              <a:ea typeface="ＭＳ Ｐゴシック" pitchFamily="74" charset="-128"/>
              <a:cs typeface="ＭＳ Ｐゴシック" pitchFamily="74" charset="-128"/>
            </a:endParaRPr>
          </a:p>
        </p:txBody>
      </p:sp>
    </p:spTree>
  </p:cSld>
  <p:clrMapOvr>
    <a:masterClrMapping/>
  </p:clrMapOvr>
</p:notes>
</file>

<file path=ppt/notesSlides/notesSlide8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641350" y="914400"/>
            <a:ext cx="5573713" cy="3135313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9155" name="Text Box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46163" y="4352925"/>
            <a:ext cx="4770437" cy="3478213"/>
          </a:xfrm>
          <a:noFill/>
        </p:spPr>
        <p:txBody>
          <a:bodyPr wrap="none" anchor="ctr"/>
          <a:lstStyle/>
          <a:p>
            <a:endParaRPr lang="en-US">
              <a:ea typeface="ＭＳ Ｐゴシック" pitchFamily="74" charset="-128"/>
              <a:cs typeface="ＭＳ Ｐゴシック" pitchFamily="7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751320920"/>
      </p:ext>
    </p:extLst>
  </p:cSld>
  <p:clrMapOvr>
    <a:masterClrMapping/>
  </p:clrMapOvr>
</p:notes>
</file>

<file path=ppt/notesSlides/notesSlide8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641350" y="914400"/>
            <a:ext cx="5573713" cy="3135313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7107" name="Text Box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46163" y="4352925"/>
            <a:ext cx="4770437" cy="3478213"/>
          </a:xfrm>
          <a:noFill/>
        </p:spPr>
        <p:txBody>
          <a:bodyPr wrap="none" anchor="ctr"/>
          <a:lstStyle/>
          <a:p>
            <a:endParaRPr lang="en-US">
              <a:ea typeface="ＭＳ Ｐゴシック" pitchFamily="74" charset="-128"/>
              <a:cs typeface="ＭＳ Ｐゴシック" pitchFamily="7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607996341"/>
      </p:ext>
    </p:extLst>
  </p:cSld>
  <p:clrMapOvr>
    <a:masterClrMapping/>
  </p:clrMapOvr>
</p:notes>
</file>

<file path=ppt/notesSlides/notesSlide8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641350" y="914400"/>
            <a:ext cx="5573713" cy="3135313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9155" name="Text Box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46163" y="4352925"/>
            <a:ext cx="4770437" cy="3478213"/>
          </a:xfrm>
          <a:noFill/>
        </p:spPr>
        <p:txBody>
          <a:bodyPr wrap="none" anchor="ctr"/>
          <a:lstStyle/>
          <a:p>
            <a:endParaRPr lang="en-US">
              <a:ea typeface="ＭＳ Ｐゴシック" pitchFamily="74" charset="-128"/>
              <a:cs typeface="ＭＳ Ｐゴシック" pitchFamily="7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762026077"/>
      </p:ext>
    </p:extLst>
  </p:cSld>
  <p:clrMapOvr>
    <a:masterClrMapping/>
  </p:clrMapOvr>
</p:notes>
</file>

<file path=ppt/notesSlides/notesSlide8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641350" y="914400"/>
            <a:ext cx="5573713" cy="3135313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7107" name="Text Box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46163" y="4352925"/>
            <a:ext cx="4770437" cy="3478213"/>
          </a:xfrm>
          <a:noFill/>
        </p:spPr>
        <p:txBody>
          <a:bodyPr wrap="none" anchor="ctr"/>
          <a:lstStyle/>
          <a:p>
            <a:endParaRPr lang="en-US">
              <a:ea typeface="ＭＳ Ｐゴシック" pitchFamily="74" charset="-128"/>
              <a:cs typeface="ＭＳ Ｐゴシック" pitchFamily="7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330467782"/>
      </p:ext>
    </p:extLst>
  </p:cSld>
  <p:clrMapOvr>
    <a:masterClrMapping/>
  </p:clrMapOvr>
</p:notes>
</file>

<file path=ppt/notesSlides/notesSlide8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641350" y="914400"/>
            <a:ext cx="5573713" cy="3135313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03" name="Text Box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46163" y="4352925"/>
            <a:ext cx="4770437" cy="3478213"/>
          </a:xfrm>
          <a:noFill/>
        </p:spPr>
        <p:txBody>
          <a:bodyPr wrap="none" anchor="ctr"/>
          <a:lstStyle/>
          <a:p>
            <a:endParaRPr lang="en-US">
              <a:ea typeface="ＭＳ Ｐゴシック" pitchFamily="74" charset="-128"/>
              <a:cs typeface="ＭＳ Ｐゴシック" pitchFamily="7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299956453"/>
      </p:ext>
    </p:extLst>
  </p:cSld>
  <p:clrMapOvr>
    <a:masterClrMapping/>
  </p:clrMapOvr>
</p:notes>
</file>

<file path=ppt/notesSlides/notesSlide8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641350" y="914400"/>
            <a:ext cx="5573713" cy="3135313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7107" name="Text Box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46163" y="4352925"/>
            <a:ext cx="4770437" cy="3478213"/>
          </a:xfrm>
          <a:noFill/>
        </p:spPr>
        <p:txBody>
          <a:bodyPr wrap="none" anchor="ctr"/>
          <a:lstStyle/>
          <a:p>
            <a:endParaRPr lang="en-US">
              <a:ea typeface="ＭＳ Ｐゴシック" pitchFamily="74" charset="-128"/>
              <a:cs typeface="ＭＳ Ｐゴシック" pitchFamily="7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525322861"/>
      </p:ext>
    </p:extLst>
  </p:cSld>
  <p:clrMapOvr>
    <a:masterClrMapping/>
  </p:clrMapOvr>
</p:notes>
</file>

<file path=ppt/notesSlides/notesSlide8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641350" y="914400"/>
            <a:ext cx="5573713" cy="3135313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9155" name="Text Box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46163" y="4352925"/>
            <a:ext cx="4770437" cy="3478213"/>
          </a:xfrm>
          <a:noFill/>
        </p:spPr>
        <p:txBody>
          <a:bodyPr wrap="none" anchor="ctr"/>
          <a:lstStyle/>
          <a:p>
            <a:endParaRPr lang="en-US">
              <a:ea typeface="ＭＳ Ｐゴシック" pitchFamily="74" charset="-128"/>
              <a:cs typeface="ＭＳ Ｐゴシック" pitchFamily="7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284644075"/>
      </p:ext>
    </p:extLst>
  </p:cSld>
  <p:clrMapOvr>
    <a:masterClrMapping/>
  </p:clrMapOvr>
</p:notes>
</file>

<file path=ppt/notesSlides/notesSlide8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641350" y="914400"/>
            <a:ext cx="5573713" cy="3135313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9155" name="Text Box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46163" y="4352925"/>
            <a:ext cx="4770437" cy="3478213"/>
          </a:xfrm>
          <a:noFill/>
        </p:spPr>
        <p:txBody>
          <a:bodyPr wrap="none" anchor="ctr"/>
          <a:lstStyle/>
          <a:p>
            <a:endParaRPr lang="en-US">
              <a:ea typeface="ＭＳ Ｐゴシック" pitchFamily="74" charset="-128"/>
              <a:cs typeface="ＭＳ Ｐゴシック" pitchFamily="7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022193630"/>
      </p:ext>
    </p:extLst>
  </p:cSld>
  <p:clrMapOvr>
    <a:masterClrMapping/>
  </p:clrMapOvr>
</p:notes>
</file>

<file path=ppt/notesSlides/notesSlide8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641350" y="914400"/>
            <a:ext cx="5573713" cy="3135313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9155" name="Text Box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46163" y="4352925"/>
            <a:ext cx="4770437" cy="3478213"/>
          </a:xfrm>
          <a:noFill/>
        </p:spPr>
        <p:txBody>
          <a:bodyPr wrap="none" anchor="ctr"/>
          <a:lstStyle/>
          <a:p>
            <a:endParaRPr lang="en-US">
              <a:ea typeface="ＭＳ Ｐゴシック" pitchFamily="74" charset="-128"/>
              <a:cs typeface="ＭＳ Ｐゴシック" pitchFamily="7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707172334"/>
      </p:ext>
    </p:extLst>
  </p:cSld>
  <p:clrMapOvr>
    <a:masterClrMapping/>
  </p:clrMapOvr>
</p:notes>
</file>

<file path=ppt/notesSlides/notesSlide8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641350" y="914400"/>
            <a:ext cx="5573713" cy="3135313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03" name="Text Box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46163" y="4352925"/>
            <a:ext cx="4770437" cy="3478213"/>
          </a:xfrm>
          <a:noFill/>
        </p:spPr>
        <p:txBody>
          <a:bodyPr wrap="none" anchor="ctr"/>
          <a:lstStyle/>
          <a:p>
            <a:endParaRPr lang="en-US">
              <a:ea typeface="ＭＳ Ｐゴシック" pitchFamily="74" charset="-128"/>
              <a:cs typeface="ＭＳ Ｐゴシック" pitchFamily="7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91700462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641350" y="914400"/>
            <a:ext cx="5573713" cy="3135313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9155" name="Text Box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46163" y="4352925"/>
            <a:ext cx="4770437" cy="3478213"/>
          </a:xfrm>
          <a:noFill/>
        </p:spPr>
        <p:txBody>
          <a:bodyPr wrap="none" anchor="ctr"/>
          <a:lstStyle/>
          <a:p>
            <a:endParaRPr lang="en-US">
              <a:ea typeface="ＭＳ Ｐゴシック" pitchFamily="74" charset="-128"/>
              <a:cs typeface="ＭＳ Ｐゴシック" pitchFamily="74" charset="-128"/>
            </a:endParaRPr>
          </a:p>
        </p:txBody>
      </p:sp>
    </p:spTree>
  </p:cSld>
  <p:clrMapOvr>
    <a:masterClrMapping/>
  </p:clrMapOvr>
</p:notes>
</file>

<file path=ppt/notesSlides/notesSlide9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641350" y="914400"/>
            <a:ext cx="5573713" cy="3135313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7107" name="Text Box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46163" y="4352925"/>
            <a:ext cx="4770437" cy="3478213"/>
          </a:xfrm>
          <a:noFill/>
        </p:spPr>
        <p:txBody>
          <a:bodyPr wrap="none" anchor="ctr"/>
          <a:lstStyle/>
          <a:p>
            <a:endParaRPr lang="en-US">
              <a:ea typeface="ＭＳ Ｐゴシック" pitchFamily="74" charset="-128"/>
              <a:cs typeface="ＭＳ Ｐゴシック" pitchFamily="7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897386778"/>
      </p:ext>
    </p:extLst>
  </p:cSld>
  <p:clrMapOvr>
    <a:masterClrMapping/>
  </p:clrMapOvr>
</p:notes>
</file>

<file path=ppt/notesSlides/notesSlide9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641350" y="914400"/>
            <a:ext cx="5573713" cy="3135313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03" name="Text Box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46163" y="4352925"/>
            <a:ext cx="4770437" cy="3478213"/>
          </a:xfrm>
          <a:noFill/>
        </p:spPr>
        <p:txBody>
          <a:bodyPr wrap="none" anchor="ctr"/>
          <a:lstStyle/>
          <a:p>
            <a:endParaRPr lang="en-US">
              <a:ea typeface="ＭＳ Ｐゴシック" pitchFamily="74" charset="-128"/>
              <a:cs typeface="ＭＳ Ｐゴシック" pitchFamily="7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211737762"/>
      </p:ext>
    </p:extLst>
  </p:cSld>
  <p:clrMapOvr>
    <a:masterClrMapping/>
  </p:clrMapOvr>
</p:notes>
</file>

<file path=ppt/notesSlides/notesSlide9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641350" y="914400"/>
            <a:ext cx="5573713" cy="3135313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9155" name="Text Box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46163" y="4352925"/>
            <a:ext cx="4770437" cy="3478213"/>
          </a:xfrm>
          <a:noFill/>
        </p:spPr>
        <p:txBody>
          <a:bodyPr wrap="none" anchor="ctr"/>
          <a:lstStyle/>
          <a:p>
            <a:endParaRPr lang="en-US">
              <a:ea typeface="ＭＳ Ｐゴシック" pitchFamily="74" charset="-128"/>
              <a:cs typeface="ＭＳ Ｐゴシック" pitchFamily="7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126907445"/>
      </p:ext>
    </p:extLst>
  </p:cSld>
  <p:clrMapOvr>
    <a:masterClrMapping/>
  </p:clrMapOvr>
</p:notes>
</file>

<file path=ppt/notesSlides/notesSlide9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641350" y="914400"/>
            <a:ext cx="5573713" cy="3135313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03" name="Text Box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46163" y="4352925"/>
            <a:ext cx="4770437" cy="3478213"/>
          </a:xfrm>
          <a:noFill/>
        </p:spPr>
        <p:txBody>
          <a:bodyPr wrap="none" anchor="ctr"/>
          <a:lstStyle/>
          <a:p>
            <a:endParaRPr lang="en-US">
              <a:ea typeface="ＭＳ Ｐゴシック" pitchFamily="74" charset="-128"/>
              <a:cs typeface="ＭＳ Ｐゴシック" pitchFamily="7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542057615"/>
      </p:ext>
    </p:extLst>
  </p:cSld>
  <p:clrMapOvr>
    <a:masterClrMapping/>
  </p:clrMapOvr>
</p:notes>
</file>

<file path=ppt/notesSlides/notesSlide9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641350" y="914400"/>
            <a:ext cx="5573713" cy="3135313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03" name="Text Box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46163" y="4352925"/>
            <a:ext cx="4770437" cy="3478213"/>
          </a:xfrm>
          <a:noFill/>
        </p:spPr>
        <p:txBody>
          <a:bodyPr wrap="none" anchor="ctr"/>
          <a:lstStyle/>
          <a:p>
            <a:endParaRPr lang="en-US">
              <a:ea typeface="ＭＳ Ｐゴシック" pitchFamily="74" charset="-128"/>
              <a:cs typeface="ＭＳ Ｐゴシック" pitchFamily="7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968523019"/>
      </p:ext>
    </p:extLst>
  </p:cSld>
  <p:clrMapOvr>
    <a:masterClrMapping/>
  </p:clrMapOvr>
</p:notes>
</file>

<file path=ppt/notesSlides/notesSlide9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641350" y="914400"/>
            <a:ext cx="5573713" cy="3135313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7107" name="Text Box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46163" y="4352925"/>
            <a:ext cx="4770437" cy="3478213"/>
          </a:xfrm>
          <a:noFill/>
        </p:spPr>
        <p:txBody>
          <a:bodyPr wrap="none" anchor="ctr"/>
          <a:lstStyle/>
          <a:p>
            <a:endParaRPr lang="en-US">
              <a:ea typeface="ＭＳ Ｐゴシック" pitchFamily="74" charset="-128"/>
              <a:cs typeface="ＭＳ Ｐゴシック" pitchFamily="7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625657509"/>
      </p:ext>
    </p:extLst>
  </p:cSld>
  <p:clrMapOvr>
    <a:masterClrMapping/>
  </p:clrMapOvr>
</p:notes>
</file>

<file path=ppt/notesSlides/notesSlide9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641350" y="914400"/>
            <a:ext cx="5573713" cy="3135313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7107" name="Text Box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46163" y="4352925"/>
            <a:ext cx="4770437" cy="3478213"/>
          </a:xfrm>
          <a:noFill/>
        </p:spPr>
        <p:txBody>
          <a:bodyPr wrap="none" anchor="ctr"/>
          <a:lstStyle/>
          <a:p>
            <a:endParaRPr lang="en-US">
              <a:ea typeface="ＭＳ Ｐゴシック" pitchFamily="74" charset="-128"/>
              <a:cs typeface="ＭＳ Ｐゴシック" pitchFamily="7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81808823"/>
      </p:ext>
    </p:extLst>
  </p:cSld>
  <p:clrMapOvr>
    <a:masterClrMapping/>
  </p:clrMapOvr>
</p:notes>
</file>

<file path=ppt/notesSlides/notesSlide9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641350" y="914400"/>
            <a:ext cx="5573713" cy="3135313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03" name="Text Box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46163" y="4352925"/>
            <a:ext cx="4770437" cy="3478213"/>
          </a:xfrm>
          <a:noFill/>
        </p:spPr>
        <p:txBody>
          <a:bodyPr wrap="none" anchor="ctr"/>
          <a:lstStyle/>
          <a:p>
            <a:endParaRPr lang="en-US">
              <a:ea typeface="ＭＳ Ｐゴシック" pitchFamily="74" charset="-128"/>
              <a:cs typeface="ＭＳ Ｐゴシック" pitchFamily="7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993338711"/>
      </p:ext>
    </p:extLst>
  </p:cSld>
  <p:clrMapOvr>
    <a:masterClrMapping/>
  </p:clrMapOvr>
</p:notes>
</file>

<file path=ppt/notesSlides/notesSlide9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641350" y="914400"/>
            <a:ext cx="5573713" cy="3135313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9155" name="Text Box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46163" y="4352925"/>
            <a:ext cx="4770437" cy="3478213"/>
          </a:xfrm>
          <a:noFill/>
        </p:spPr>
        <p:txBody>
          <a:bodyPr wrap="none" anchor="ctr"/>
          <a:lstStyle/>
          <a:p>
            <a:endParaRPr lang="en-US">
              <a:ea typeface="ＭＳ Ｐゴシック" pitchFamily="74" charset="-128"/>
              <a:cs typeface="ＭＳ Ｐゴシック" pitchFamily="7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98521087"/>
      </p:ext>
    </p:extLst>
  </p:cSld>
  <p:clrMapOvr>
    <a:masterClrMapping/>
  </p:clrMapOvr>
</p:notes>
</file>

<file path=ppt/notesSlides/notesSlide9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23" name="Notes Placeholder 2"/>
          <p:cNvSpPr>
            <a:spLocks noGrp="1"/>
          </p:cNvSpPr>
          <p:nvPr>
            <p:ph type="body" idx="1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>
              <a:spcBef>
                <a:spcPct val="0"/>
              </a:spcBef>
              <a:buFont typeface="Wingdings" pitchFamily="74" charset="2"/>
              <a:buChar char="v"/>
            </a:pPr>
            <a:endParaRPr lang="en-US">
              <a:ea typeface="ＭＳ Ｐゴシック" pitchFamily="74" charset="-128"/>
              <a:cs typeface="ＭＳ Ｐゴシック" pitchFamily="74" charset="-128"/>
            </a:endParaRPr>
          </a:p>
        </p:txBody>
      </p:sp>
      <p:sp>
        <p:nvSpPr>
          <p:cNvPr id="30724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>
            <a:prstTxWarp prst="textNoShape">
              <a:avLst/>
            </a:prstTxWarp>
          </a:bodyPr>
          <a:lstStyle/>
          <a:p>
            <a:pPr algn="r"/>
            <a:fld id="{A16D30A3-F608-4ADA-B6A8-84D239BA1DA0}" type="slidenum">
              <a:rPr lang="en-US" sz="1200">
                <a:latin typeface="Calibri" pitchFamily="74" charset="0"/>
              </a:rPr>
              <a:pPr algn="r"/>
              <a:t>99</a:t>
            </a:fld>
            <a:endParaRPr lang="en-US" sz="1200">
              <a:latin typeface="Calibri" pitchFamily="7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6D500D-DBFD-45E1-AEB5-D5A851D11B68}" type="datetime1">
              <a:rPr lang="en-US"/>
              <a:pPr>
                <a:defRPr/>
              </a:pPr>
              <a:t>10/24/25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F3226D-00A6-44AE-9E9E-032C4CE5CE5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40C205-4200-4E18-A927-E0CEF534E2D0}" type="datetime1">
              <a:rPr lang="en-US"/>
              <a:pPr>
                <a:defRPr/>
              </a:pPr>
              <a:t>10/24/25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134190-FF45-4A28-9020-B351B01A87B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6A9180-BC2E-42D4-B789-5CFB4F89E9AF}" type="datetime1">
              <a:rPr lang="en-US"/>
              <a:pPr>
                <a:defRPr/>
              </a:pPr>
              <a:t>10/24/25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1C274F-E3C7-45F0-BEC1-3BA46F3D5B5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8641" y="273629"/>
            <a:ext cx="10970880" cy="114348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idx="10"/>
          </p:nvPr>
        </p:nvSpPr>
        <p:spPr>
          <a:xfrm>
            <a:off x="609600" y="6246814"/>
            <a:ext cx="2836333" cy="4730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idx="11"/>
          </p:nvPr>
        </p:nvSpPr>
        <p:spPr>
          <a:xfrm>
            <a:off x="4169834" y="6246814"/>
            <a:ext cx="3862917" cy="4730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2"/>
          </p:nvPr>
        </p:nvSpPr>
        <p:spPr>
          <a:xfrm>
            <a:off x="8741833" y="6246814"/>
            <a:ext cx="2838451" cy="4730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759D93-6F75-41EE-8388-BEB8F4BF5DB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254576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0043C2-04AE-448A-9072-2C139706D732}" type="datetime1">
              <a:rPr lang="en-US"/>
              <a:pPr>
                <a:defRPr/>
              </a:pPr>
              <a:t>10/24/25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C31119-38A5-4355-BAE0-E7A2038B005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9F839E-4244-43EC-B5FD-D29F33F0F4B3}" type="datetime1">
              <a:rPr lang="en-US"/>
              <a:pPr>
                <a:defRPr/>
              </a:pPr>
              <a:t>10/24/25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4F2D8D-02D0-4370-9A61-4DDC94D8203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525BBB-4C51-4CA4-9A3C-92878A043A3F}" type="datetime1">
              <a:rPr lang="en-US"/>
              <a:pPr>
                <a:defRPr/>
              </a:pPr>
              <a:t>10/24/25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6E6A25-EE50-4DC6-B949-F806DE897E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8DBF68-FDC5-4846-B0FC-28595C0A4053}" type="datetime1">
              <a:rPr lang="en-US"/>
              <a:pPr>
                <a:defRPr/>
              </a:pPr>
              <a:t>10/24/25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6D41DC-58D3-434F-84A3-7ACD4D22ABD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03B2AF-FBC1-4E04-8841-715E76366DE3}" type="datetime1">
              <a:rPr lang="en-US"/>
              <a:pPr>
                <a:defRPr/>
              </a:pPr>
              <a:t>10/24/25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E49231-49C5-420E-AEAA-020661963B3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9980C1-CC02-4A92-AE47-2A37AC33CC49}" type="datetime1">
              <a:rPr lang="en-US"/>
              <a:pPr>
                <a:defRPr/>
              </a:pPr>
              <a:t>10/24/25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BC8547-8B11-4FBA-A12A-76DFBF07B26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01CFFF-A5EB-4A07-817C-6BBEF11B1DF6}" type="datetime1">
              <a:rPr lang="en-US"/>
              <a:pPr>
                <a:defRPr/>
              </a:pPr>
              <a:t>10/24/25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02C6B2-1D09-4FA5-9144-6D4C8D88F4A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A3C5EE-94FA-42FA-9845-C0F40EB0CAF4}" type="datetime1">
              <a:rPr lang="en-US"/>
              <a:pPr>
                <a:defRPr/>
              </a:pPr>
              <a:t>10/24/25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9CC3BE-4346-415D-B7F1-6BA635FFA1A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pitchFamily="52" charset="0"/>
              </a:defRPr>
            </a:lvl1pPr>
          </a:lstStyle>
          <a:p>
            <a:pPr>
              <a:defRPr/>
            </a:pPr>
            <a:fld id="{46D1DD5E-6AD8-4790-9487-5D8B30FD5BB3}" type="datetime1">
              <a:rPr lang="en-US"/>
              <a:pPr>
                <a:defRPr/>
              </a:pPr>
              <a:t>10/24/25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8989"/>
                </a:solidFill>
                <a:latin typeface="Calibri" pitchFamily="52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itchFamily="52" charset="0"/>
              </a:defRPr>
            </a:lvl1pPr>
          </a:lstStyle>
          <a:p>
            <a:pPr>
              <a:defRPr/>
            </a:pPr>
            <a:fld id="{C3D17453-6B13-49AF-8333-AA6B261D00D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2" r:id="rId1"/>
    <p:sldLayoutId id="2147483793" r:id="rId2"/>
    <p:sldLayoutId id="2147483794" r:id="rId3"/>
    <p:sldLayoutId id="2147483795" r:id="rId4"/>
    <p:sldLayoutId id="2147483796" r:id="rId5"/>
    <p:sldLayoutId id="2147483797" r:id="rId6"/>
    <p:sldLayoutId id="2147483798" r:id="rId7"/>
    <p:sldLayoutId id="2147483799" r:id="rId8"/>
    <p:sldLayoutId id="2147483800" r:id="rId9"/>
    <p:sldLayoutId id="2147483801" r:id="rId10"/>
    <p:sldLayoutId id="2147483802" r:id="rId11"/>
    <p:sldLayoutId id="2147483803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pitchFamily="52" charset="-128"/>
          <a:cs typeface="ＭＳ Ｐゴシック" pitchFamily="52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pitchFamily="52" charset="-128"/>
          <a:cs typeface="ＭＳ Ｐゴシック" pitchFamily="52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pitchFamily="52" charset="-128"/>
          <a:cs typeface="ＭＳ Ｐゴシック" pitchFamily="52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pitchFamily="52" charset="-128"/>
          <a:cs typeface="ＭＳ Ｐゴシック" pitchFamily="52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pitchFamily="52" charset="-128"/>
          <a:cs typeface="ＭＳ Ｐゴシック" pitchFamily="52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itchFamily="74" charset="0"/>
        <a:buChar char="•"/>
        <a:defRPr sz="3200" kern="1200">
          <a:solidFill>
            <a:schemeClr val="tx1"/>
          </a:solidFill>
          <a:latin typeface="+mn-lt"/>
          <a:ea typeface="ＭＳ Ｐゴシック" pitchFamily="52" charset="-128"/>
          <a:cs typeface="ＭＳ Ｐゴシック" pitchFamily="52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74" charset="0"/>
        <a:buChar char="–"/>
        <a:defRPr sz="2800" kern="1200">
          <a:solidFill>
            <a:schemeClr val="tx1"/>
          </a:solidFill>
          <a:latin typeface="+mn-lt"/>
          <a:ea typeface="ＭＳ Ｐゴシック" pitchFamily="52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74" charset="0"/>
        <a:buChar char="•"/>
        <a:defRPr sz="2400" kern="1200">
          <a:solidFill>
            <a:schemeClr val="tx1"/>
          </a:solidFill>
          <a:latin typeface="+mn-lt"/>
          <a:ea typeface="ＭＳ Ｐゴシック" pitchFamily="52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74" charset="0"/>
        <a:buChar char="–"/>
        <a:defRPr sz="2000" kern="1200">
          <a:solidFill>
            <a:schemeClr val="tx1"/>
          </a:solidFill>
          <a:latin typeface="+mn-lt"/>
          <a:ea typeface="ＭＳ Ｐゴシック" pitchFamily="52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74" charset="0"/>
        <a:buChar char="»"/>
        <a:defRPr sz="2000" kern="1200">
          <a:solidFill>
            <a:schemeClr val="tx1"/>
          </a:solidFill>
          <a:latin typeface="+mn-lt"/>
          <a:ea typeface="ＭＳ Ｐゴシック" pitchFamily="52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0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0.xml"/><Relationship Id="rId1" Type="http://schemas.openxmlformats.org/officeDocument/2006/relationships/slideLayout" Target="../slideLayouts/slideLayout12.xml"/></Relationships>
</file>

<file path=ppt/slides/_rels/slide10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1.xml"/><Relationship Id="rId1" Type="http://schemas.openxmlformats.org/officeDocument/2006/relationships/slideLayout" Target="../slideLayouts/slideLayout7.xml"/></Relationships>
</file>

<file path=ppt/slides/_rels/slide10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2.xml"/><Relationship Id="rId1" Type="http://schemas.openxmlformats.org/officeDocument/2006/relationships/slideLayout" Target="../slideLayouts/slideLayout12.xml"/></Relationships>
</file>

<file path=ppt/slides/_rels/slide10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3.xml"/><Relationship Id="rId1" Type="http://schemas.openxmlformats.org/officeDocument/2006/relationships/slideLayout" Target="../slideLayouts/slideLayout7.xml"/></Relationships>
</file>

<file path=ppt/slides/_rels/slide10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4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1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7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7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7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7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7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7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7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7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7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7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4.xml"/><Relationship Id="rId1" Type="http://schemas.openxmlformats.org/officeDocument/2006/relationships/slideLayout" Target="../slideLayouts/slideLayout7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5.xml"/><Relationship Id="rId1" Type="http://schemas.openxmlformats.org/officeDocument/2006/relationships/slideLayout" Target="../slideLayouts/slideLayout7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6.xml"/><Relationship Id="rId1" Type="http://schemas.openxmlformats.org/officeDocument/2006/relationships/slideLayout" Target="../slideLayouts/slideLayout7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7.xml"/><Relationship Id="rId1" Type="http://schemas.openxmlformats.org/officeDocument/2006/relationships/slideLayout" Target="../slideLayouts/slideLayout7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8.xml"/><Relationship Id="rId1" Type="http://schemas.openxmlformats.org/officeDocument/2006/relationships/slideLayout" Target="../slideLayouts/slideLayout7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9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0.xml"/><Relationship Id="rId1" Type="http://schemas.openxmlformats.org/officeDocument/2006/relationships/slideLayout" Target="../slideLayouts/slideLayout7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1.xml"/><Relationship Id="rId1" Type="http://schemas.openxmlformats.org/officeDocument/2006/relationships/slideLayout" Target="../slideLayouts/slideLayout7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2.xml"/><Relationship Id="rId1" Type="http://schemas.openxmlformats.org/officeDocument/2006/relationships/slideLayout" Target="../slideLayouts/slideLayout7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3.xml"/><Relationship Id="rId1" Type="http://schemas.openxmlformats.org/officeDocument/2006/relationships/slideLayout" Target="../slideLayouts/slideLayout7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4.xml"/><Relationship Id="rId1" Type="http://schemas.openxmlformats.org/officeDocument/2006/relationships/slideLayout" Target="../slideLayouts/slideLayout7.xml"/></Relationships>
</file>

<file path=ppt/slides/_rels/slide6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5.xml"/><Relationship Id="rId1" Type="http://schemas.openxmlformats.org/officeDocument/2006/relationships/slideLayout" Target="../slideLayouts/slideLayout7.xml"/></Relationships>
</file>

<file path=ppt/slides/_rels/slide6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6.xml"/><Relationship Id="rId1" Type="http://schemas.openxmlformats.org/officeDocument/2006/relationships/slideLayout" Target="../slideLayouts/slideLayout7.xml"/></Relationships>
</file>

<file path=ppt/slides/_rels/slide6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7.xml"/><Relationship Id="rId1" Type="http://schemas.openxmlformats.org/officeDocument/2006/relationships/slideLayout" Target="../slideLayouts/slideLayout7.xml"/></Relationships>
</file>

<file path=ppt/slides/_rels/slide6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8.xml"/><Relationship Id="rId1" Type="http://schemas.openxmlformats.org/officeDocument/2006/relationships/slideLayout" Target="../slideLayouts/slideLayout7.xml"/></Relationships>
</file>

<file path=ppt/slides/_rels/slide6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9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7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0.xml"/><Relationship Id="rId1" Type="http://schemas.openxmlformats.org/officeDocument/2006/relationships/slideLayout" Target="../slideLayouts/slideLayout7.xml"/></Relationships>
</file>

<file path=ppt/slides/_rels/slide7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1.xml"/><Relationship Id="rId1" Type="http://schemas.openxmlformats.org/officeDocument/2006/relationships/slideLayout" Target="../slideLayouts/slideLayout7.xml"/></Relationships>
</file>

<file path=ppt/slides/_rels/slide7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2.xml"/><Relationship Id="rId1" Type="http://schemas.openxmlformats.org/officeDocument/2006/relationships/slideLayout" Target="../slideLayouts/slideLayout7.xml"/></Relationships>
</file>

<file path=ppt/slides/_rels/slide7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3.xml"/><Relationship Id="rId1" Type="http://schemas.openxmlformats.org/officeDocument/2006/relationships/slideLayout" Target="../slideLayouts/slideLayout7.xml"/></Relationships>
</file>

<file path=ppt/slides/_rels/slide7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4.xml"/><Relationship Id="rId1" Type="http://schemas.openxmlformats.org/officeDocument/2006/relationships/slideLayout" Target="../slideLayouts/slideLayout7.xml"/></Relationships>
</file>

<file path=ppt/slides/_rels/slide7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5.xml"/><Relationship Id="rId1" Type="http://schemas.openxmlformats.org/officeDocument/2006/relationships/slideLayout" Target="../slideLayouts/slideLayout7.xml"/></Relationships>
</file>

<file path=ppt/slides/_rels/slide7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6.xml"/><Relationship Id="rId1" Type="http://schemas.openxmlformats.org/officeDocument/2006/relationships/slideLayout" Target="../slideLayouts/slideLayout7.xml"/></Relationships>
</file>

<file path=ppt/slides/_rels/slide7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7.xml"/><Relationship Id="rId1" Type="http://schemas.openxmlformats.org/officeDocument/2006/relationships/slideLayout" Target="../slideLayouts/slideLayout7.xml"/></Relationships>
</file>

<file path=ppt/slides/_rels/slide7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8.xml"/><Relationship Id="rId1" Type="http://schemas.openxmlformats.org/officeDocument/2006/relationships/slideLayout" Target="../slideLayouts/slideLayout7.xml"/></Relationships>
</file>

<file path=ppt/slides/_rels/slide7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9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8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0.xml"/><Relationship Id="rId1" Type="http://schemas.openxmlformats.org/officeDocument/2006/relationships/slideLayout" Target="../slideLayouts/slideLayout7.xml"/></Relationships>
</file>

<file path=ppt/slides/_rels/slide8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1.xml"/><Relationship Id="rId1" Type="http://schemas.openxmlformats.org/officeDocument/2006/relationships/slideLayout" Target="../slideLayouts/slideLayout7.xml"/></Relationships>
</file>

<file path=ppt/slides/_rels/slide8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2.xml"/><Relationship Id="rId1" Type="http://schemas.openxmlformats.org/officeDocument/2006/relationships/slideLayout" Target="../slideLayouts/slideLayout7.xml"/></Relationships>
</file>

<file path=ppt/slides/_rels/slide8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3.xml"/><Relationship Id="rId1" Type="http://schemas.openxmlformats.org/officeDocument/2006/relationships/slideLayout" Target="../slideLayouts/slideLayout7.xml"/></Relationships>
</file>

<file path=ppt/slides/_rels/slide8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4.xml"/><Relationship Id="rId1" Type="http://schemas.openxmlformats.org/officeDocument/2006/relationships/slideLayout" Target="../slideLayouts/slideLayout7.xml"/></Relationships>
</file>

<file path=ppt/slides/_rels/slide8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5.xml"/><Relationship Id="rId1" Type="http://schemas.openxmlformats.org/officeDocument/2006/relationships/slideLayout" Target="../slideLayouts/slideLayout7.xml"/></Relationships>
</file>

<file path=ppt/slides/_rels/slide8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6.xml"/><Relationship Id="rId1" Type="http://schemas.openxmlformats.org/officeDocument/2006/relationships/slideLayout" Target="../slideLayouts/slideLayout7.xml"/></Relationships>
</file>

<file path=ppt/slides/_rels/slide8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7.xml"/><Relationship Id="rId1" Type="http://schemas.openxmlformats.org/officeDocument/2006/relationships/slideLayout" Target="../slideLayouts/slideLayout7.xml"/></Relationships>
</file>

<file path=ppt/slides/_rels/slide8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8.xml"/><Relationship Id="rId1" Type="http://schemas.openxmlformats.org/officeDocument/2006/relationships/slideLayout" Target="../slideLayouts/slideLayout7.xml"/></Relationships>
</file>

<file path=ppt/slides/_rels/slide8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9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9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0.xml"/><Relationship Id="rId1" Type="http://schemas.openxmlformats.org/officeDocument/2006/relationships/slideLayout" Target="../slideLayouts/slideLayout7.xml"/></Relationships>
</file>

<file path=ppt/slides/_rels/slide9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1.xml"/><Relationship Id="rId1" Type="http://schemas.openxmlformats.org/officeDocument/2006/relationships/slideLayout" Target="../slideLayouts/slideLayout7.xml"/></Relationships>
</file>

<file path=ppt/slides/_rels/slide9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2.xml"/><Relationship Id="rId1" Type="http://schemas.openxmlformats.org/officeDocument/2006/relationships/slideLayout" Target="../slideLayouts/slideLayout7.xml"/></Relationships>
</file>

<file path=ppt/slides/_rels/slide9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3.xml"/><Relationship Id="rId1" Type="http://schemas.openxmlformats.org/officeDocument/2006/relationships/slideLayout" Target="../slideLayouts/slideLayout7.xml"/></Relationships>
</file>

<file path=ppt/slides/_rels/slide9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4.xml"/><Relationship Id="rId1" Type="http://schemas.openxmlformats.org/officeDocument/2006/relationships/slideLayout" Target="../slideLayouts/slideLayout7.xml"/></Relationships>
</file>

<file path=ppt/slides/_rels/slide9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5.xml"/><Relationship Id="rId1" Type="http://schemas.openxmlformats.org/officeDocument/2006/relationships/slideLayout" Target="../slideLayouts/slideLayout7.xml"/></Relationships>
</file>

<file path=ppt/slides/_rels/slide9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6.xml"/><Relationship Id="rId1" Type="http://schemas.openxmlformats.org/officeDocument/2006/relationships/slideLayout" Target="../slideLayouts/slideLayout7.xml"/></Relationships>
</file>

<file path=ppt/slides/_rels/slide9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7.xml"/><Relationship Id="rId1" Type="http://schemas.openxmlformats.org/officeDocument/2006/relationships/slideLayout" Target="../slideLayouts/slideLayout7.xml"/></Relationships>
</file>

<file path=ppt/slides/_rels/slide9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8.xml"/><Relationship Id="rId1" Type="http://schemas.openxmlformats.org/officeDocument/2006/relationships/slideLayout" Target="../slideLayouts/slideLayout7.xml"/></Relationships>
</file>

<file path=ppt/slides/_rels/slide9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1"/>
          <p:cNvSpPr>
            <a:spLocks noChangeArrowheads="1"/>
          </p:cNvSpPr>
          <p:nvPr/>
        </p:nvSpPr>
        <p:spPr bwMode="auto">
          <a:xfrm>
            <a:off x="0" y="0"/>
            <a:ext cx="12192000" cy="6858000"/>
          </a:xfrm>
          <a:prstGeom prst="rect">
            <a:avLst/>
          </a:prstGeom>
          <a:solidFill>
            <a:srgbClr val="000000"/>
          </a:solidFill>
          <a:ln w="12600">
            <a:solidFill>
              <a:srgbClr val="000000"/>
            </a:solidFill>
            <a:miter lim="800000"/>
            <a:headEnd/>
            <a:tailEnd/>
          </a:ln>
        </p:spPr>
        <p:txBody>
          <a:bodyPr wrap="none" lIns="82945" tIns="41473" rIns="82945" bIns="41473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363" name="WordArt 2"/>
          <p:cNvSpPr>
            <a:spLocks noChangeArrowheads="1" noChangeShapeType="1" noTextEdit="1"/>
          </p:cNvSpPr>
          <p:nvPr/>
        </p:nvSpPr>
        <p:spPr bwMode="auto">
          <a:xfrm>
            <a:off x="3124201" y="2057400"/>
            <a:ext cx="5942013" cy="2362200"/>
          </a:xfrm>
          <a:prstGeom prst="rect">
            <a:avLst/>
          </a:prstGeom>
        </p:spPr>
        <p:txBody>
          <a:bodyPr wrap="none" fromWordArt="1">
            <a:prstTxWarp prst="textCanUp">
              <a:avLst/>
            </a:prstTxWarp>
            <a:scene3d>
              <a:camera prst="orthographicFront"/>
              <a:lightRig rig="threePt" dir="t"/>
            </a:scene3d>
            <a:sp3d extrusionH="57150">
              <a:bevelT w="82550" h="38100" prst="coolSlant"/>
            </a:sp3d>
          </a:bodyPr>
          <a:lstStyle/>
          <a:p>
            <a:pPr algn="ctr"/>
            <a:r>
              <a:rPr lang="en-US" sz="3300" kern="10" dirty="0">
                <a:ln w="9525">
                  <a:noFill/>
                  <a:round/>
                  <a:headEnd/>
                  <a:tailEnd/>
                </a:ln>
                <a:gradFill flip="none" rotWithShape="1">
                  <a:gsLst>
                    <a:gs pos="0">
                      <a:srgbClr val="FF0000"/>
                    </a:gs>
                    <a:gs pos="100000">
                      <a:srgbClr val="FF0000"/>
                    </a:gs>
                    <a:gs pos="50000">
                      <a:srgbClr val="800000"/>
                    </a:gs>
                  </a:gsLst>
                  <a:lin ang="5400000" scaled="0"/>
                  <a:tileRect/>
                </a:gradFill>
                <a:effectLst>
                  <a:outerShdw blurRad="63500" dist="17819" dir="2700000" algn="ctr" rotWithShape="0">
                    <a:srgbClr val="C0C0C0">
                      <a:alpha val="74997"/>
                    </a:srgbClr>
                  </a:outerShdw>
                </a:effectLst>
                <a:latin typeface="Impact"/>
                <a:ea typeface="Impact"/>
                <a:cs typeface="Impact"/>
              </a:rPr>
              <a:t>God Loves You</a:t>
            </a:r>
          </a:p>
        </p:txBody>
      </p:sp>
    </p:spTree>
    <p:extLst>
      <p:ext uri="{BB962C8B-B14F-4D97-AF65-F5344CB8AC3E}">
        <p14:creationId xmlns:p14="http://schemas.microsoft.com/office/powerpoint/2010/main" val="236927764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Alternate Process 8"/>
          <p:cNvSpPr/>
          <p:nvPr/>
        </p:nvSpPr>
        <p:spPr>
          <a:xfrm>
            <a:off x="4800600" y="5410200"/>
            <a:ext cx="3276600" cy="457200"/>
          </a:xfrm>
          <a:prstGeom prst="flowChartAlternateProcess">
            <a:avLst/>
          </a:prstGeom>
          <a:solidFill>
            <a:srgbClr val="FFF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6083" name="Text Box 1"/>
          <p:cNvSpPr txBox="1">
            <a:spLocks noChangeArrowheads="1"/>
          </p:cNvSpPr>
          <p:nvPr/>
        </p:nvSpPr>
        <p:spPr bwMode="auto">
          <a:xfrm>
            <a:off x="4740276" y="381001"/>
            <a:ext cx="2193925" cy="487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  <a:spAutoFit/>
          </a:bodyPr>
          <a:lstStyle/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3300" dirty="0"/>
              <a:t>II Timothy</a:t>
            </a:r>
          </a:p>
        </p:txBody>
      </p:sp>
      <p:sp>
        <p:nvSpPr>
          <p:cNvPr id="46084" name="Text Box 2"/>
          <p:cNvSpPr txBox="1">
            <a:spLocks noChangeArrowheads="1"/>
          </p:cNvSpPr>
          <p:nvPr/>
        </p:nvSpPr>
        <p:spPr bwMode="auto">
          <a:xfrm>
            <a:off x="5029200" y="2057400"/>
            <a:ext cx="3773488" cy="3951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  <a:spAutoFit/>
          </a:bodyPr>
          <a:lstStyle/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a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Major Prophet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b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Apocalypse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c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Gospel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d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Book of the Law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e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Minor Prophet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f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Letter by ... (author)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g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History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h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Poetry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i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Letter by Paul</a:t>
            </a:r>
          </a:p>
        </p:txBody>
      </p:sp>
      <p:sp>
        <p:nvSpPr>
          <p:cNvPr id="5124" name="Text Box 4"/>
          <p:cNvSpPr txBox="1">
            <a:spLocks noChangeArrowheads="1"/>
          </p:cNvSpPr>
          <p:nvPr/>
        </p:nvSpPr>
        <p:spPr bwMode="auto">
          <a:xfrm>
            <a:off x="1905000" y="304800"/>
            <a:ext cx="2133600" cy="592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945" tIns="41473" rIns="82945" bIns="41473">
            <a:prstTxWarp prst="textNoShape">
              <a:avLst/>
            </a:prstTxWarp>
            <a:spAutoFit/>
          </a:bodyPr>
          <a:lstStyle/>
          <a:p>
            <a:pPr algn="ctr"/>
            <a:r>
              <a:rPr lang="en-US" sz="3300" dirty="0">
                <a:solidFill>
                  <a:schemeClr val="accent2"/>
                </a:solidFill>
              </a:rPr>
              <a:t>I Timothy</a:t>
            </a:r>
          </a:p>
        </p:txBody>
      </p:sp>
      <p:cxnSp>
        <p:nvCxnSpPr>
          <p:cNvPr id="6" name="Straight Connector 5"/>
          <p:cNvCxnSpPr/>
          <p:nvPr/>
        </p:nvCxnSpPr>
        <p:spPr>
          <a:xfrm>
            <a:off x="1905000" y="990600"/>
            <a:ext cx="213360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7848600" y="990600"/>
            <a:ext cx="213360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 Box 4"/>
          <p:cNvSpPr txBox="1">
            <a:spLocks noChangeArrowheads="1"/>
          </p:cNvSpPr>
          <p:nvPr/>
        </p:nvSpPr>
        <p:spPr bwMode="auto">
          <a:xfrm>
            <a:off x="7848600" y="304800"/>
            <a:ext cx="2133600" cy="592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945" tIns="41473" rIns="82945" bIns="41473">
            <a:prstTxWarp prst="textNoShape">
              <a:avLst/>
            </a:prstTxWarp>
            <a:spAutoFit/>
          </a:bodyPr>
          <a:lstStyle/>
          <a:p>
            <a:pPr algn="ctr"/>
            <a:r>
              <a:rPr lang="en-US" sz="3300" dirty="0">
                <a:solidFill>
                  <a:schemeClr val="accent2"/>
                </a:solidFill>
              </a:rPr>
              <a:t>Titus</a:t>
            </a:r>
          </a:p>
        </p:txBody>
      </p:sp>
    </p:spTree>
    <p:extLst>
      <p:ext uri="{BB962C8B-B14F-4D97-AF65-F5344CB8AC3E}">
        <p14:creationId xmlns:p14="http://schemas.microsoft.com/office/powerpoint/2010/main" val="1705422745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5124" grpId="0"/>
      <p:bldP spid="8" grpId="0"/>
    </p:bldLst>
  </p:timing>
</p:sld>
</file>

<file path=ppt/slides/slide10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1"/>
          <p:cNvSpPr>
            <a:spLocks noChangeArrowheads="1"/>
          </p:cNvSpPr>
          <p:nvPr/>
        </p:nvSpPr>
        <p:spPr bwMode="auto">
          <a:xfrm>
            <a:off x="0" y="0"/>
            <a:ext cx="12192000" cy="6858000"/>
          </a:xfrm>
          <a:prstGeom prst="rect">
            <a:avLst/>
          </a:prstGeom>
          <a:solidFill>
            <a:srgbClr val="000000"/>
          </a:solidFill>
          <a:ln w="12600">
            <a:solidFill>
              <a:srgbClr val="000000"/>
            </a:solidFill>
            <a:miter lim="800000"/>
            <a:headEnd/>
            <a:tailEnd/>
          </a:ln>
        </p:spPr>
        <p:txBody>
          <a:bodyPr wrap="none" lIns="82945" tIns="41473" rIns="82945" bIns="41473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363" name="WordArt 2"/>
          <p:cNvSpPr>
            <a:spLocks noChangeArrowheads="1" noChangeShapeType="1" noTextEdit="1"/>
          </p:cNvSpPr>
          <p:nvPr/>
        </p:nvSpPr>
        <p:spPr bwMode="auto">
          <a:xfrm>
            <a:off x="3124201" y="2057400"/>
            <a:ext cx="5942013" cy="2362200"/>
          </a:xfrm>
          <a:prstGeom prst="rect">
            <a:avLst/>
          </a:prstGeom>
        </p:spPr>
        <p:txBody>
          <a:bodyPr wrap="none" fromWordArt="1">
            <a:prstTxWarp prst="textCanUp">
              <a:avLst>
                <a:gd name="adj" fmla="val 85648"/>
              </a:avLst>
            </a:prstTxWarp>
          </a:bodyPr>
          <a:lstStyle/>
          <a:p>
            <a:pPr algn="ctr"/>
            <a:r>
              <a:rPr lang="en-US" sz="3300" kern="10">
                <a:ln w="9525">
                  <a:noFill/>
                  <a:round/>
                  <a:headEnd/>
                  <a:tailEnd/>
                </a:ln>
                <a:gradFill rotWithShape="1">
                  <a:gsLst>
                    <a:gs pos="0">
                      <a:srgbClr val="000000"/>
                    </a:gs>
                    <a:gs pos="50000">
                      <a:srgbClr val="0033CC"/>
                    </a:gs>
                    <a:gs pos="100000">
                      <a:srgbClr val="000000"/>
                    </a:gs>
                  </a:gsLst>
                  <a:lin ang="5400000" scaled="1"/>
                </a:gradFill>
                <a:effectLst>
                  <a:outerShdw blurRad="63500" dist="17819" dir="2700000" algn="ctr" rotWithShape="0">
                    <a:srgbClr val="C0C0C0">
                      <a:alpha val="74997"/>
                    </a:srgbClr>
                  </a:outerShdw>
                </a:effectLst>
                <a:latin typeface="Impact"/>
                <a:ea typeface="Impact"/>
                <a:cs typeface="Impact"/>
              </a:rPr>
              <a:t>God Loves You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10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1"/>
          <p:cNvSpPr>
            <a:spLocks noChangeArrowheads="1"/>
          </p:cNvSpPr>
          <p:nvPr/>
        </p:nvSpPr>
        <p:spPr bwMode="auto">
          <a:xfrm>
            <a:off x="0" y="0"/>
            <a:ext cx="12192000" cy="6858000"/>
          </a:xfrm>
          <a:prstGeom prst="rect">
            <a:avLst/>
          </a:prstGeom>
          <a:solidFill>
            <a:srgbClr val="000000"/>
          </a:solidFill>
          <a:ln w="12600">
            <a:solidFill>
              <a:srgbClr val="000000"/>
            </a:solidFill>
            <a:miter lim="800000"/>
            <a:headEnd/>
            <a:tailEnd/>
          </a:ln>
        </p:spPr>
        <p:txBody>
          <a:bodyPr wrap="none" lIns="82945" tIns="41473" rIns="82945" bIns="41473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8067" name="WordArt 2"/>
          <p:cNvSpPr>
            <a:spLocks noChangeArrowheads="1" noChangeShapeType="1" noTextEdit="1"/>
          </p:cNvSpPr>
          <p:nvPr/>
        </p:nvSpPr>
        <p:spPr bwMode="auto">
          <a:xfrm>
            <a:off x="3124201" y="2057400"/>
            <a:ext cx="5942013" cy="2362200"/>
          </a:xfrm>
          <a:prstGeom prst="rect">
            <a:avLst/>
          </a:prstGeom>
        </p:spPr>
        <p:txBody>
          <a:bodyPr wrap="none" fromWordArt="1">
            <a:prstTxWarp prst="textCanUp">
              <a:avLst>
                <a:gd name="adj" fmla="val 85648"/>
              </a:avLst>
            </a:prstTxWarp>
          </a:bodyPr>
          <a:lstStyle/>
          <a:p>
            <a:pPr algn="ctr"/>
            <a:r>
              <a:rPr lang="en-US" sz="3300" kern="10">
                <a:ln w="9525">
                  <a:noFill/>
                  <a:round/>
                  <a:headEnd/>
                  <a:tailEnd/>
                </a:ln>
                <a:gradFill rotWithShape="1">
                  <a:gsLst>
                    <a:gs pos="0">
                      <a:srgbClr val="000000"/>
                    </a:gs>
                    <a:gs pos="50000">
                      <a:schemeClr val="folHlink"/>
                    </a:gs>
                    <a:gs pos="100000">
                      <a:srgbClr val="000000"/>
                    </a:gs>
                  </a:gsLst>
                  <a:lin ang="5400000" scaled="1"/>
                </a:gradFill>
                <a:effectLst>
                  <a:outerShdw blurRad="63500" dist="17819" dir="2700000" algn="ctr" rotWithShape="0">
                    <a:srgbClr val="C0C0C0">
                      <a:alpha val="74997"/>
                    </a:srgbClr>
                  </a:outerShdw>
                </a:effectLst>
                <a:latin typeface="Impact"/>
                <a:ea typeface="Impact"/>
                <a:cs typeface="Impact"/>
              </a:rPr>
              <a:t>God Loves You</a:t>
            </a:r>
          </a:p>
        </p:txBody>
      </p:sp>
    </p:spTree>
    <p:extLst>
      <p:ext uri="{BB962C8B-B14F-4D97-AF65-F5344CB8AC3E}">
        <p14:creationId xmlns:p14="http://schemas.microsoft.com/office/powerpoint/2010/main" val="398866639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981200" y="990600"/>
            <a:ext cx="82296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600" dirty="0">
                <a:solidFill>
                  <a:schemeClr val="accent6">
                    <a:lumMod val="75000"/>
                  </a:schemeClr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  <a:latin typeface=" JSP Ross"/>
                <a:cs typeface=" JSP Ross"/>
              </a:rPr>
              <a:t>Journal Due</a:t>
            </a:r>
          </a:p>
        </p:txBody>
      </p:sp>
    </p:spTree>
  </p:cSld>
  <p:clrMapOvr>
    <a:masterClrMapping/>
  </p:clrMapOvr>
</p:sld>
</file>

<file path=ppt/slides/slide10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85570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Alternate Process 8"/>
          <p:cNvSpPr/>
          <p:nvPr/>
        </p:nvSpPr>
        <p:spPr>
          <a:xfrm>
            <a:off x="4876800" y="3733800"/>
            <a:ext cx="3276600" cy="457200"/>
          </a:xfrm>
          <a:prstGeom prst="flowChartAlternateProcess">
            <a:avLst/>
          </a:prstGeom>
          <a:solidFill>
            <a:srgbClr val="FFF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6083" name="Text Box 1"/>
          <p:cNvSpPr txBox="1">
            <a:spLocks noChangeArrowheads="1"/>
          </p:cNvSpPr>
          <p:nvPr/>
        </p:nvSpPr>
        <p:spPr bwMode="auto">
          <a:xfrm>
            <a:off x="4740276" y="381001"/>
            <a:ext cx="2193925" cy="487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  <a:spAutoFit/>
          </a:bodyPr>
          <a:lstStyle/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3300" dirty="0"/>
              <a:t>Zephaniah</a:t>
            </a:r>
          </a:p>
        </p:txBody>
      </p:sp>
      <p:sp>
        <p:nvSpPr>
          <p:cNvPr id="46084" name="Text Box 2"/>
          <p:cNvSpPr txBox="1">
            <a:spLocks noChangeArrowheads="1"/>
          </p:cNvSpPr>
          <p:nvPr/>
        </p:nvSpPr>
        <p:spPr bwMode="auto">
          <a:xfrm>
            <a:off x="5029200" y="2057400"/>
            <a:ext cx="3773488" cy="3951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  <a:spAutoFit/>
          </a:bodyPr>
          <a:lstStyle/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a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Major Prophet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b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Apocalypse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c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Gospel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d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Book of the Law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e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Minor Prophet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f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Letter by ... (author)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g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History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h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Poetry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i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Letter by Paul</a:t>
            </a:r>
          </a:p>
        </p:txBody>
      </p:sp>
      <p:sp>
        <p:nvSpPr>
          <p:cNvPr id="5124" name="Text Box 4"/>
          <p:cNvSpPr txBox="1">
            <a:spLocks noChangeArrowheads="1"/>
          </p:cNvSpPr>
          <p:nvPr/>
        </p:nvSpPr>
        <p:spPr bwMode="auto">
          <a:xfrm>
            <a:off x="1905000" y="304801"/>
            <a:ext cx="2286000" cy="591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945" tIns="41473" rIns="82945" bIns="41473">
            <a:prstTxWarp prst="textNoShape">
              <a:avLst/>
            </a:prstTxWarp>
            <a:spAutoFit/>
          </a:bodyPr>
          <a:lstStyle/>
          <a:p>
            <a:pPr algn="ctr"/>
            <a:r>
              <a:rPr lang="en-US" sz="3300" dirty="0">
                <a:solidFill>
                  <a:schemeClr val="accent2"/>
                </a:solidFill>
              </a:rPr>
              <a:t>Habakkuk</a:t>
            </a:r>
          </a:p>
        </p:txBody>
      </p:sp>
      <p:cxnSp>
        <p:nvCxnSpPr>
          <p:cNvPr id="6" name="Straight Connector 5"/>
          <p:cNvCxnSpPr/>
          <p:nvPr/>
        </p:nvCxnSpPr>
        <p:spPr>
          <a:xfrm>
            <a:off x="1905000" y="990600"/>
            <a:ext cx="213360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7848600" y="990600"/>
            <a:ext cx="213360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 Box 4"/>
          <p:cNvSpPr txBox="1">
            <a:spLocks noChangeArrowheads="1"/>
          </p:cNvSpPr>
          <p:nvPr/>
        </p:nvSpPr>
        <p:spPr bwMode="auto">
          <a:xfrm>
            <a:off x="7848600" y="304800"/>
            <a:ext cx="2133600" cy="592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945" tIns="41473" rIns="82945" bIns="41473">
            <a:prstTxWarp prst="textNoShape">
              <a:avLst/>
            </a:prstTxWarp>
            <a:spAutoFit/>
          </a:bodyPr>
          <a:lstStyle/>
          <a:p>
            <a:pPr algn="ctr"/>
            <a:r>
              <a:rPr lang="en-US" sz="3300" dirty="0">
                <a:solidFill>
                  <a:schemeClr val="accent2"/>
                </a:solidFill>
              </a:rPr>
              <a:t>Haggai</a:t>
            </a:r>
          </a:p>
        </p:txBody>
      </p:sp>
    </p:spTree>
    <p:extLst>
      <p:ext uri="{BB962C8B-B14F-4D97-AF65-F5344CB8AC3E}">
        <p14:creationId xmlns:p14="http://schemas.microsoft.com/office/powerpoint/2010/main" val="2526931102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5124" grpId="0"/>
      <p:bldP spid="8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lternate Process 4"/>
          <p:cNvSpPr/>
          <p:nvPr/>
        </p:nvSpPr>
        <p:spPr>
          <a:xfrm>
            <a:off x="4800600" y="4648200"/>
            <a:ext cx="2286000" cy="457200"/>
          </a:xfrm>
          <a:prstGeom prst="flowChartAlternateProcess">
            <a:avLst/>
          </a:prstGeom>
          <a:solidFill>
            <a:srgbClr val="FFF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0179" name="Text Box 1"/>
          <p:cNvSpPr txBox="1">
            <a:spLocks noChangeArrowheads="1"/>
          </p:cNvSpPr>
          <p:nvPr/>
        </p:nvSpPr>
        <p:spPr bwMode="auto">
          <a:xfrm>
            <a:off x="4953000" y="381000"/>
            <a:ext cx="2514600" cy="4866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prstTxWarp prst="textNoShape">
              <a:avLst/>
            </a:prstTxWarp>
            <a:spAutoFit/>
          </a:bodyPr>
          <a:lstStyle/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3300" dirty="0"/>
              <a:t>I Chronicles</a:t>
            </a:r>
          </a:p>
        </p:txBody>
      </p:sp>
      <p:sp>
        <p:nvSpPr>
          <p:cNvPr id="50180" name="Text Box 2"/>
          <p:cNvSpPr txBox="1">
            <a:spLocks noChangeArrowheads="1"/>
          </p:cNvSpPr>
          <p:nvPr/>
        </p:nvSpPr>
        <p:spPr bwMode="auto">
          <a:xfrm>
            <a:off x="5054600" y="2093914"/>
            <a:ext cx="3773488" cy="3819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  <a:spAutoFit/>
          </a:bodyPr>
          <a:lstStyle/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a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Letter by ... (author)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b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Letter by Paul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c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Minor Prophet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d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Apocalypse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e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Poetry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f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Book of the Law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g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History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h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Major Prophet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i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Gospel</a:t>
            </a:r>
          </a:p>
        </p:txBody>
      </p:sp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1905000" y="304800"/>
            <a:ext cx="2133600" cy="592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945" tIns="41473" rIns="82945" bIns="41473">
            <a:prstTxWarp prst="textNoShape">
              <a:avLst/>
            </a:prstTxWarp>
            <a:spAutoFit/>
          </a:bodyPr>
          <a:lstStyle/>
          <a:p>
            <a:pPr algn="ctr"/>
            <a:r>
              <a:rPr lang="en-US" sz="3300" dirty="0">
                <a:solidFill>
                  <a:schemeClr val="accent2"/>
                </a:solidFill>
              </a:rPr>
              <a:t>II Kings</a:t>
            </a:r>
          </a:p>
        </p:txBody>
      </p:sp>
      <p:cxnSp>
        <p:nvCxnSpPr>
          <p:cNvPr id="7" name="Straight Connector 6"/>
          <p:cNvCxnSpPr/>
          <p:nvPr/>
        </p:nvCxnSpPr>
        <p:spPr>
          <a:xfrm>
            <a:off x="1905000" y="990600"/>
            <a:ext cx="213360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7848600" y="990600"/>
            <a:ext cx="213360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ext Box 4"/>
          <p:cNvSpPr txBox="1">
            <a:spLocks noChangeArrowheads="1"/>
          </p:cNvSpPr>
          <p:nvPr/>
        </p:nvSpPr>
        <p:spPr bwMode="auto">
          <a:xfrm>
            <a:off x="7620000" y="304801"/>
            <a:ext cx="2819400" cy="591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945" tIns="41473" rIns="82945" bIns="41473">
            <a:prstTxWarp prst="textNoShape">
              <a:avLst/>
            </a:prstTxWarp>
            <a:spAutoFit/>
          </a:bodyPr>
          <a:lstStyle/>
          <a:p>
            <a:pPr algn="ctr"/>
            <a:r>
              <a:rPr lang="en-US" sz="3300" dirty="0">
                <a:solidFill>
                  <a:schemeClr val="accent2"/>
                </a:solidFill>
              </a:rPr>
              <a:t>II Chronicles</a:t>
            </a:r>
          </a:p>
        </p:txBody>
      </p:sp>
    </p:spTree>
    <p:extLst>
      <p:ext uri="{BB962C8B-B14F-4D97-AF65-F5344CB8AC3E}">
        <p14:creationId xmlns:p14="http://schemas.microsoft.com/office/powerpoint/2010/main" val="2164261427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/>
      <p:bldP spid="9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Alternate Process 8"/>
          <p:cNvSpPr/>
          <p:nvPr/>
        </p:nvSpPr>
        <p:spPr>
          <a:xfrm>
            <a:off x="4800600" y="2895600"/>
            <a:ext cx="2133600" cy="457200"/>
          </a:xfrm>
          <a:prstGeom prst="flowChartAlternateProcess">
            <a:avLst/>
          </a:prstGeom>
          <a:solidFill>
            <a:srgbClr val="FFF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6083" name="Text Box 1"/>
          <p:cNvSpPr txBox="1">
            <a:spLocks noChangeArrowheads="1"/>
          </p:cNvSpPr>
          <p:nvPr/>
        </p:nvSpPr>
        <p:spPr bwMode="auto">
          <a:xfrm>
            <a:off x="4740276" y="381001"/>
            <a:ext cx="2193925" cy="487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  <a:spAutoFit/>
          </a:bodyPr>
          <a:lstStyle/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3300" dirty="0"/>
              <a:t>John</a:t>
            </a:r>
          </a:p>
        </p:txBody>
      </p:sp>
      <p:sp>
        <p:nvSpPr>
          <p:cNvPr id="46084" name="Text Box 2"/>
          <p:cNvSpPr txBox="1">
            <a:spLocks noChangeArrowheads="1"/>
          </p:cNvSpPr>
          <p:nvPr/>
        </p:nvSpPr>
        <p:spPr bwMode="auto">
          <a:xfrm>
            <a:off x="5029200" y="2057400"/>
            <a:ext cx="3773488" cy="3951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  <a:spAutoFit/>
          </a:bodyPr>
          <a:lstStyle/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a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Major Prophet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b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Apocalypse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c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Gospel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d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Book of the Law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e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Minor Prophet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f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Letter by ... (author)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g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History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h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Poetry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i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Letter by Paul</a:t>
            </a:r>
          </a:p>
        </p:txBody>
      </p:sp>
      <p:sp>
        <p:nvSpPr>
          <p:cNvPr id="5124" name="Text Box 4"/>
          <p:cNvSpPr txBox="1">
            <a:spLocks noChangeArrowheads="1"/>
          </p:cNvSpPr>
          <p:nvPr/>
        </p:nvSpPr>
        <p:spPr bwMode="auto">
          <a:xfrm>
            <a:off x="1905000" y="304800"/>
            <a:ext cx="2133600" cy="592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945" tIns="41473" rIns="82945" bIns="41473">
            <a:prstTxWarp prst="textNoShape">
              <a:avLst/>
            </a:prstTxWarp>
            <a:spAutoFit/>
          </a:bodyPr>
          <a:lstStyle/>
          <a:p>
            <a:pPr algn="ctr"/>
            <a:r>
              <a:rPr lang="en-US" sz="3300" dirty="0">
                <a:solidFill>
                  <a:schemeClr val="accent2"/>
                </a:solidFill>
              </a:rPr>
              <a:t>Luke</a:t>
            </a:r>
          </a:p>
        </p:txBody>
      </p:sp>
      <p:cxnSp>
        <p:nvCxnSpPr>
          <p:cNvPr id="6" name="Straight Connector 5"/>
          <p:cNvCxnSpPr/>
          <p:nvPr/>
        </p:nvCxnSpPr>
        <p:spPr>
          <a:xfrm>
            <a:off x="1905000" y="990600"/>
            <a:ext cx="213360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7848600" y="990600"/>
            <a:ext cx="213360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 Box 4"/>
          <p:cNvSpPr txBox="1">
            <a:spLocks noChangeArrowheads="1"/>
          </p:cNvSpPr>
          <p:nvPr/>
        </p:nvSpPr>
        <p:spPr bwMode="auto">
          <a:xfrm>
            <a:off x="7848600" y="304800"/>
            <a:ext cx="2133600" cy="592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945" tIns="41473" rIns="82945" bIns="41473">
            <a:prstTxWarp prst="textNoShape">
              <a:avLst/>
            </a:prstTxWarp>
            <a:spAutoFit/>
          </a:bodyPr>
          <a:lstStyle/>
          <a:p>
            <a:pPr algn="ctr"/>
            <a:r>
              <a:rPr lang="en-US" sz="3300" dirty="0">
                <a:solidFill>
                  <a:schemeClr val="accent2"/>
                </a:solidFill>
              </a:rPr>
              <a:t>Acts</a:t>
            </a:r>
          </a:p>
        </p:txBody>
      </p:sp>
    </p:spTree>
    <p:extLst>
      <p:ext uri="{BB962C8B-B14F-4D97-AF65-F5344CB8AC3E}">
        <p14:creationId xmlns:p14="http://schemas.microsoft.com/office/powerpoint/2010/main" val="758138090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5124" grpId="0"/>
      <p:bldP spid="8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lternate Process 4"/>
          <p:cNvSpPr/>
          <p:nvPr/>
        </p:nvSpPr>
        <p:spPr>
          <a:xfrm>
            <a:off x="4800600" y="4648200"/>
            <a:ext cx="2133600" cy="457200"/>
          </a:xfrm>
          <a:prstGeom prst="flowChartAlternateProcess">
            <a:avLst/>
          </a:prstGeom>
          <a:solidFill>
            <a:srgbClr val="FFF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0179" name="Text Box 1"/>
          <p:cNvSpPr txBox="1">
            <a:spLocks noChangeArrowheads="1"/>
          </p:cNvSpPr>
          <p:nvPr/>
        </p:nvSpPr>
        <p:spPr bwMode="auto">
          <a:xfrm>
            <a:off x="4953001" y="381001"/>
            <a:ext cx="1508125" cy="487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  <a:spAutoFit/>
          </a:bodyPr>
          <a:lstStyle/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3300" dirty="0"/>
              <a:t>Esther</a:t>
            </a:r>
          </a:p>
        </p:txBody>
      </p:sp>
      <p:sp>
        <p:nvSpPr>
          <p:cNvPr id="50180" name="Text Box 2"/>
          <p:cNvSpPr txBox="1">
            <a:spLocks noChangeArrowheads="1"/>
          </p:cNvSpPr>
          <p:nvPr/>
        </p:nvSpPr>
        <p:spPr bwMode="auto">
          <a:xfrm>
            <a:off x="5054600" y="2093914"/>
            <a:ext cx="3773488" cy="3819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  <a:spAutoFit/>
          </a:bodyPr>
          <a:lstStyle/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a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Letter by ... (author)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b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Letter by Paul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c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Minor Prophet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d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Apocalypse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e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Poetry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f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Book of the Law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g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History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h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Major Prophet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i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Gospel</a:t>
            </a:r>
          </a:p>
        </p:txBody>
      </p:sp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1905000" y="304800"/>
            <a:ext cx="2133600" cy="592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945" tIns="41473" rIns="82945" bIns="41473">
            <a:prstTxWarp prst="textNoShape">
              <a:avLst/>
            </a:prstTxWarp>
            <a:spAutoFit/>
          </a:bodyPr>
          <a:lstStyle/>
          <a:p>
            <a:pPr algn="ctr"/>
            <a:r>
              <a:rPr lang="en-US" sz="3300" dirty="0">
                <a:solidFill>
                  <a:schemeClr val="accent2"/>
                </a:solidFill>
              </a:rPr>
              <a:t>Nehemiah</a:t>
            </a:r>
          </a:p>
        </p:txBody>
      </p:sp>
      <p:cxnSp>
        <p:nvCxnSpPr>
          <p:cNvPr id="7" name="Straight Connector 6"/>
          <p:cNvCxnSpPr/>
          <p:nvPr/>
        </p:nvCxnSpPr>
        <p:spPr>
          <a:xfrm>
            <a:off x="1905000" y="990600"/>
            <a:ext cx="213360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7848600" y="990600"/>
            <a:ext cx="213360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ext Box 4"/>
          <p:cNvSpPr txBox="1">
            <a:spLocks noChangeArrowheads="1"/>
          </p:cNvSpPr>
          <p:nvPr/>
        </p:nvSpPr>
        <p:spPr bwMode="auto">
          <a:xfrm>
            <a:off x="7848600" y="304800"/>
            <a:ext cx="2133600" cy="592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945" tIns="41473" rIns="82945" bIns="41473">
            <a:prstTxWarp prst="textNoShape">
              <a:avLst/>
            </a:prstTxWarp>
            <a:spAutoFit/>
          </a:bodyPr>
          <a:lstStyle/>
          <a:p>
            <a:pPr algn="ctr"/>
            <a:r>
              <a:rPr lang="en-US" sz="3300" dirty="0">
                <a:solidFill>
                  <a:schemeClr val="accent2"/>
                </a:solidFill>
              </a:rPr>
              <a:t>Job</a:t>
            </a:r>
          </a:p>
        </p:txBody>
      </p:sp>
    </p:spTree>
    <p:extLst>
      <p:ext uri="{BB962C8B-B14F-4D97-AF65-F5344CB8AC3E}">
        <p14:creationId xmlns:p14="http://schemas.microsoft.com/office/powerpoint/2010/main" val="938058139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/>
      <p:bldP spid="9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Alternate Process 8"/>
          <p:cNvSpPr/>
          <p:nvPr/>
        </p:nvSpPr>
        <p:spPr>
          <a:xfrm>
            <a:off x="4800600" y="5410200"/>
            <a:ext cx="3048000" cy="457200"/>
          </a:xfrm>
          <a:prstGeom prst="flowChartAlternateProcess">
            <a:avLst/>
          </a:prstGeom>
          <a:solidFill>
            <a:srgbClr val="FFF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6083" name="Text Box 1"/>
          <p:cNvSpPr txBox="1">
            <a:spLocks noChangeArrowheads="1"/>
          </p:cNvSpPr>
          <p:nvPr/>
        </p:nvSpPr>
        <p:spPr bwMode="auto">
          <a:xfrm>
            <a:off x="4740276" y="381001"/>
            <a:ext cx="2193925" cy="487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  <a:spAutoFit/>
          </a:bodyPr>
          <a:lstStyle/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3300" dirty="0"/>
              <a:t>Romans</a:t>
            </a:r>
          </a:p>
        </p:txBody>
      </p:sp>
      <p:sp>
        <p:nvSpPr>
          <p:cNvPr id="46084" name="Text Box 2"/>
          <p:cNvSpPr txBox="1">
            <a:spLocks noChangeArrowheads="1"/>
          </p:cNvSpPr>
          <p:nvPr/>
        </p:nvSpPr>
        <p:spPr bwMode="auto">
          <a:xfrm>
            <a:off x="5029200" y="2057400"/>
            <a:ext cx="3773488" cy="3951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  <a:spAutoFit/>
          </a:bodyPr>
          <a:lstStyle/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a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Major Prophet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b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Apocalypse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c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Gospel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d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Book of the Law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e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Minor Prophet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f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Letter by ... (author)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g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History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h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Poetry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i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Letter by Paul</a:t>
            </a:r>
          </a:p>
        </p:txBody>
      </p:sp>
      <p:sp>
        <p:nvSpPr>
          <p:cNvPr id="5124" name="Text Box 4"/>
          <p:cNvSpPr txBox="1">
            <a:spLocks noChangeArrowheads="1"/>
          </p:cNvSpPr>
          <p:nvPr/>
        </p:nvSpPr>
        <p:spPr bwMode="auto">
          <a:xfrm>
            <a:off x="1905000" y="304800"/>
            <a:ext cx="2133600" cy="592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945" tIns="41473" rIns="82945" bIns="41473">
            <a:prstTxWarp prst="textNoShape">
              <a:avLst/>
            </a:prstTxWarp>
            <a:spAutoFit/>
          </a:bodyPr>
          <a:lstStyle/>
          <a:p>
            <a:pPr algn="ctr"/>
            <a:r>
              <a:rPr lang="en-US" sz="3300" dirty="0">
                <a:solidFill>
                  <a:schemeClr val="accent2"/>
                </a:solidFill>
              </a:rPr>
              <a:t>Acts</a:t>
            </a:r>
          </a:p>
        </p:txBody>
      </p:sp>
      <p:cxnSp>
        <p:nvCxnSpPr>
          <p:cNvPr id="6" name="Straight Connector 5"/>
          <p:cNvCxnSpPr/>
          <p:nvPr/>
        </p:nvCxnSpPr>
        <p:spPr>
          <a:xfrm>
            <a:off x="1905000" y="990600"/>
            <a:ext cx="213360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7848600" y="990600"/>
            <a:ext cx="213360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 Box 4"/>
          <p:cNvSpPr txBox="1">
            <a:spLocks noChangeArrowheads="1"/>
          </p:cNvSpPr>
          <p:nvPr/>
        </p:nvSpPr>
        <p:spPr bwMode="auto">
          <a:xfrm>
            <a:off x="7543800" y="304801"/>
            <a:ext cx="2743200" cy="591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945" tIns="41473" rIns="82945" bIns="41473">
            <a:prstTxWarp prst="textNoShape">
              <a:avLst/>
            </a:prstTxWarp>
            <a:spAutoFit/>
          </a:bodyPr>
          <a:lstStyle/>
          <a:p>
            <a:pPr algn="ctr"/>
            <a:r>
              <a:rPr lang="en-US" sz="3300" dirty="0">
                <a:solidFill>
                  <a:schemeClr val="accent2"/>
                </a:solidFill>
              </a:rPr>
              <a:t>I Corinthians</a:t>
            </a:r>
          </a:p>
        </p:txBody>
      </p:sp>
    </p:spTree>
    <p:extLst>
      <p:ext uri="{BB962C8B-B14F-4D97-AF65-F5344CB8AC3E}">
        <p14:creationId xmlns:p14="http://schemas.microsoft.com/office/powerpoint/2010/main" val="1086109444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5124" grpId="0"/>
      <p:bldP spid="8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lternate Process 4"/>
          <p:cNvSpPr/>
          <p:nvPr/>
        </p:nvSpPr>
        <p:spPr>
          <a:xfrm>
            <a:off x="4800600" y="2133600"/>
            <a:ext cx="4038600" cy="457200"/>
          </a:xfrm>
          <a:prstGeom prst="flowChartAlternateProcess">
            <a:avLst/>
          </a:prstGeom>
          <a:solidFill>
            <a:srgbClr val="FFF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0179" name="Text Box 1"/>
          <p:cNvSpPr txBox="1">
            <a:spLocks noChangeArrowheads="1"/>
          </p:cNvSpPr>
          <p:nvPr/>
        </p:nvSpPr>
        <p:spPr bwMode="auto">
          <a:xfrm>
            <a:off x="4953001" y="381001"/>
            <a:ext cx="1508125" cy="487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  <a:spAutoFit/>
          </a:bodyPr>
          <a:lstStyle/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3300" dirty="0"/>
              <a:t>I Peter</a:t>
            </a:r>
          </a:p>
        </p:txBody>
      </p:sp>
      <p:sp>
        <p:nvSpPr>
          <p:cNvPr id="50180" name="Text Box 2"/>
          <p:cNvSpPr txBox="1">
            <a:spLocks noChangeArrowheads="1"/>
          </p:cNvSpPr>
          <p:nvPr/>
        </p:nvSpPr>
        <p:spPr bwMode="auto">
          <a:xfrm>
            <a:off x="5054600" y="2093914"/>
            <a:ext cx="3773488" cy="3819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  <a:spAutoFit/>
          </a:bodyPr>
          <a:lstStyle/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a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Letter by ... (author)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b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Letter by Paul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c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Minor Prophet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d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Apocalypse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e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Poetry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f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Book of the Law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g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History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h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Major Prophet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i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Gospel</a:t>
            </a:r>
          </a:p>
        </p:txBody>
      </p:sp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1905000" y="304800"/>
            <a:ext cx="2133600" cy="592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945" tIns="41473" rIns="82945" bIns="41473">
            <a:prstTxWarp prst="textNoShape">
              <a:avLst/>
            </a:prstTxWarp>
            <a:spAutoFit/>
          </a:bodyPr>
          <a:lstStyle/>
          <a:p>
            <a:pPr algn="ctr"/>
            <a:r>
              <a:rPr lang="en-US" sz="3300" dirty="0">
                <a:solidFill>
                  <a:schemeClr val="accent2"/>
                </a:solidFill>
              </a:rPr>
              <a:t>James</a:t>
            </a:r>
          </a:p>
        </p:txBody>
      </p:sp>
      <p:cxnSp>
        <p:nvCxnSpPr>
          <p:cNvPr id="7" name="Straight Connector 6"/>
          <p:cNvCxnSpPr/>
          <p:nvPr/>
        </p:nvCxnSpPr>
        <p:spPr>
          <a:xfrm>
            <a:off x="1905000" y="990600"/>
            <a:ext cx="213360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7848600" y="990600"/>
            <a:ext cx="213360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ext Box 4"/>
          <p:cNvSpPr txBox="1">
            <a:spLocks noChangeArrowheads="1"/>
          </p:cNvSpPr>
          <p:nvPr/>
        </p:nvSpPr>
        <p:spPr bwMode="auto">
          <a:xfrm>
            <a:off x="7848600" y="304800"/>
            <a:ext cx="2133600" cy="592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945" tIns="41473" rIns="82945" bIns="41473">
            <a:prstTxWarp prst="textNoShape">
              <a:avLst/>
            </a:prstTxWarp>
            <a:spAutoFit/>
          </a:bodyPr>
          <a:lstStyle/>
          <a:p>
            <a:pPr algn="ctr"/>
            <a:r>
              <a:rPr lang="en-US" sz="3300" dirty="0">
                <a:solidFill>
                  <a:schemeClr val="accent2"/>
                </a:solidFill>
              </a:rPr>
              <a:t>II Peter</a:t>
            </a:r>
          </a:p>
        </p:txBody>
      </p:sp>
    </p:spTree>
    <p:extLst>
      <p:ext uri="{BB962C8B-B14F-4D97-AF65-F5344CB8AC3E}">
        <p14:creationId xmlns:p14="http://schemas.microsoft.com/office/powerpoint/2010/main" val="3996660546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/>
      <p:bldP spid="9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Alternate Process 8"/>
          <p:cNvSpPr/>
          <p:nvPr/>
        </p:nvSpPr>
        <p:spPr>
          <a:xfrm>
            <a:off x="4800600" y="4572000"/>
            <a:ext cx="2209800" cy="457200"/>
          </a:xfrm>
          <a:prstGeom prst="flowChartAlternateProcess">
            <a:avLst/>
          </a:prstGeom>
          <a:solidFill>
            <a:srgbClr val="FFF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6083" name="Text Box 1"/>
          <p:cNvSpPr txBox="1">
            <a:spLocks noChangeArrowheads="1"/>
          </p:cNvSpPr>
          <p:nvPr/>
        </p:nvSpPr>
        <p:spPr bwMode="auto">
          <a:xfrm>
            <a:off x="4740276" y="381001"/>
            <a:ext cx="2193925" cy="487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  <a:spAutoFit/>
          </a:bodyPr>
          <a:lstStyle/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3300" dirty="0"/>
              <a:t>II Kings</a:t>
            </a:r>
          </a:p>
        </p:txBody>
      </p:sp>
      <p:sp>
        <p:nvSpPr>
          <p:cNvPr id="46084" name="Text Box 2"/>
          <p:cNvSpPr txBox="1">
            <a:spLocks noChangeArrowheads="1"/>
          </p:cNvSpPr>
          <p:nvPr/>
        </p:nvSpPr>
        <p:spPr bwMode="auto">
          <a:xfrm>
            <a:off x="5029200" y="2057400"/>
            <a:ext cx="3773488" cy="3951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  <a:spAutoFit/>
          </a:bodyPr>
          <a:lstStyle/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a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Major Prophet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b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Apocalypse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c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Gospel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d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Book of the Law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e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Minor Prophet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f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Letter by ... (author)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g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History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h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Poetry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i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Letter by Paul</a:t>
            </a:r>
          </a:p>
        </p:txBody>
      </p:sp>
      <p:sp>
        <p:nvSpPr>
          <p:cNvPr id="5124" name="Text Box 4"/>
          <p:cNvSpPr txBox="1">
            <a:spLocks noChangeArrowheads="1"/>
          </p:cNvSpPr>
          <p:nvPr/>
        </p:nvSpPr>
        <p:spPr bwMode="auto">
          <a:xfrm>
            <a:off x="1905000" y="304800"/>
            <a:ext cx="2133600" cy="592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945" tIns="41473" rIns="82945" bIns="41473">
            <a:prstTxWarp prst="textNoShape">
              <a:avLst/>
            </a:prstTxWarp>
            <a:spAutoFit/>
          </a:bodyPr>
          <a:lstStyle/>
          <a:p>
            <a:pPr algn="ctr"/>
            <a:r>
              <a:rPr lang="en-US" sz="3300" dirty="0">
                <a:solidFill>
                  <a:schemeClr val="accent2"/>
                </a:solidFill>
              </a:rPr>
              <a:t>I Kings</a:t>
            </a:r>
          </a:p>
        </p:txBody>
      </p:sp>
      <p:cxnSp>
        <p:nvCxnSpPr>
          <p:cNvPr id="6" name="Straight Connector 5"/>
          <p:cNvCxnSpPr/>
          <p:nvPr/>
        </p:nvCxnSpPr>
        <p:spPr>
          <a:xfrm>
            <a:off x="1905000" y="990600"/>
            <a:ext cx="213360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7848600" y="990600"/>
            <a:ext cx="213360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 Box 4"/>
          <p:cNvSpPr txBox="1">
            <a:spLocks noChangeArrowheads="1"/>
          </p:cNvSpPr>
          <p:nvPr/>
        </p:nvSpPr>
        <p:spPr bwMode="auto">
          <a:xfrm>
            <a:off x="7543800" y="304801"/>
            <a:ext cx="2667000" cy="591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945" tIns="41473" rIns="82945" bIns="41473">
            <a:prstTxWarp prst="textNoShape">
              <a:avLst/>
            </a:prstTxWarp>
            <a:spAutoFit/>
          </a:bodyPr>
          <a:lstStyle/>
          <a:p>
            <a:pPr algn="ctr"/>
            <a:r>
              <a:rPr lang="en-US" sz="3300" dirty="0">
                <a:solidFill>
                  <a:schemeClr val="accent2"/>
                </a:solidFill>
              </a:rPr>
              <a:t>I Chronicles</a:t>
            </a:r>
          </a:p>
        </p:txBody>
      </p:sp>
    </p:spTree>
    <p:extLst>
      <p:ext uri="{BB962C8B-B14F-4D97-AF65-F5344CB8AC3E}">
        <p14:creationId xmlns:p14="http://schemas.microsoft.com/office/powerpoint/2010/main" val="4016337035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5124" grpId="0"/>
      <p:bldP spid="8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Alternate Process 8"/>
          <p:cNvSpPr/>
          <p:nvPr/>
        </p:nvSpPr>
        <p:spPr>
          <a:xfrm>
            <a:off x="4800600" y="3733800"/>
            <a:ext cx="3276600" cy="457200"/>
          </a:xfrm>
          <a:prstGeom prst="flowChartAlternateProcess">
            <a:avLst/>
          </a:prstGeom>
          <a:solidFill>
            <a:srgbClr val="FFF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6083" name="Text Box 1"/>
          <p:cNvSpPr txBox="1">
            <a:spLocks noChangeArrowheads="1"/>
          </p:cNvSpPr>
          <p:nvPr/>
        </p:nvSpPr>
        <p:spPr bwMode="auto">
          <a:xfrm>
            <a:off x="4740276" y="381001"/>
            <a:ext cx="2193925" cy="487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  <a:spAutoFit/>
          </a:bodyPr>
          <a:lstStyle/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3300" dirty="0"/>
              <a:t>Malachi</a:t>
            </a:r>
          </a:p>
        </p:txBody>
      </p:sp>
      <p:sp>
        <p:nvSpPr>
          <p:cNvPr id="46084" name="Text Box 2"/>
          <p:cNvSpPr txBox="1">
            <a:spLocks noChangeArrowheads="1"/>
          </p:cNvSpPr>
          <p:nvPr/>
        </p:nvSpPr>
        <p:spPr bwMode="auto">
          <a:xfrm>
            <a:off x="5029200" y="2057400"/>
            <a:ext cx="3773488" cy="3951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  <a:spAutoFit/>
          </a:bodyPr>
          <a:lstStyle/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a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Major Prophet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b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Apocalypse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c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Gospel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d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Book of the Law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e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Minor Prophet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f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Letter by ... (author)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g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History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h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Poetry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i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Letter by Paul</a:t>
            </a:r>
          </a:p>
        </p:txBody>
      </p:sp>
      <p:sp>
        <p:nvSpPr>
          <p:cNvPr id="5124" name="Text Box 4"/>
          <p:cNvSpPr txBox="1">
            <a:spLocks noChangeArrowheads="1"/>
          </p:cNvSpPr>
          <p:nvPr/>
        </p:nvSpPr>
        <p:spPr bwMode="auto">
          <a:xfrm>
            <a:off x="1905000" y="304800"/>
            <a:ext cx="2133600" cy="592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945" tIns="41473" rIns="82945" bIns="41473">
            <a:prstTxWarp prst="textNoShape">
              <a:avLst/>
            </a:prstTxWarp>
            <a:spAutoFit/>
          </a:bodyPr>
          <a:lstStyle/>
          <a:p>
            <a:pPr algn="ctr"/>
            <a:r>
              <a:rPr lang="en-US" sz="3300" dirty="0">
                <a:solidFill>
                  <a:schemeClr val="accent2"/>
                </a:solidFill>
              </a:rPr>
              <a:t>Zechariah</a:t>
            </a:r>
          </a:p>
        </p:txBody>
      </p:sp>
      <p:cxnSp>
        <p:nvCxnSpPr>
          <p:cNvPr id="6" name="Straight Connector 5"/>
          <p:cNvCxnSpPr/>
          <p:nvPr/>
        </p:nvCxnSpPr>
        <p:spPr>
          <a:xfrm>
            <a:off x="1905000" y="990600"/>
            <a:ext cx="213360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7848600" y="990600"/>
            <a:ext cx="213360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 Box 4"/>
          <p:cNvSpPr txBox="1">
            <a:spLocks noChangeArrowheads="1"/>
          </p:cNvSpPr>
          <p:nvPr/>
        </p:nvSpPr>
        <p:spPr bwMode="auto">
          <a:xfrm>
            <a:off x="7848600" y="304800"/>
            <a:ext cx="2133600" cy="592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945" tIns="41473" rIns="82945" bIns="41473">
            <a:prstTxWarp prst="textNoShape">
              <a:avLst/>
            </a:prstTxWarp>
            <a:spAutoFit/>
          </a:bodyPr>
          <a:lstStyle/>
          <a:p>
            <a:pPr algn="ctr"/>
            <a:r>
              <a:rPr lang="en-US" sz="3300" dirty="0">
                <a:solidFill>
                  <a:schemeClr val="accent2"/>
                </a:solidFill>
              </a:rPr>
              <a:t>Matthew</a:t>
            </a:r>
          </a:p>
        </p:txBody>
      </p:sp>
    </p:spTree>
    <p:extLst>
      <p:ext uri="{BB962C8B-B14F-4D97-AF65-F5344CB8AC3E}">
        <p14:creationId xmlns:p14="http://schemas.microsoft.com/office/powerpoint/2010/main" val="2823919382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5124" grpId="0"/>
      <p:bldP spid="8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lternate Process 4"/>
          <p:cNvSpPr/>
          <p:nvPr/>
        </p:nvSpPr>
        <p:spPr>
          <a:xfrm>
            <a:off x="4800600" y="3810000"/>
            <a:ext cx="2133600" cy="457200"/>
          </a:xfrm>
          <a:prstGeom prst="flowChartAlternateProcess">
            <a:avLst/>
          </a:prstGeom>
          <a:solidFill>
            <a:srgbClr val="FFF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0179" name="Text Box 1"/>
          <p:cNvSpPr txBox="1">
            <a:spLocks noChangeArrowheads="1"/>
          </p:cNvSpPr>
          <p:nvPr/>
        </p:nvSpPr>
        <p:spPr bwMode="auto">
          <a:xfrm>
            <a:off x="4953001" y="381001"/>
            <a:ext cx="1508125" cy="487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  <a:spAutoFit/>
          </a:bodyPr>
          <a:lstStyle/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3300" dirty="0"/>
              <a:t>Job</a:t>
            </a:r>
          </a:p>
        </p:txBody>
      </p:sp>
      <p:sp>
        <p:nvSpPr>
          <p:cNvPr id="50180" name="Text Box 2"/>
          <p:cNvSpPr txBox="1">
            <a:spLocks noChangeArrowheads="1"/>
          </p:cNvSpPr>
          <p:nvPr/>
        </p:nvSpPr>
        <p:spPr bwMode="auto">
          <a:xfrm>
            <a:off x="5054600" y="2093914"/>
            <a:ext cx="3773488" cy="3819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  <a:spAutoFit/>
          </a:bodyPr>
          <a:lstStyle/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a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Letter by ... (author)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b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Letter by Paul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c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Minor Prophet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d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Apocalypse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e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Poetry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f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Book of the Law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g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History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h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Major Prophet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i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Gospel</a:t>
            </a:r>
          </a:p>
        </p:txBody>
      </p:sp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1905000" y="304800"/>
            <a:ext cx="2133600" cy="592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945" tIns="41473" rIns="82945" bIns="41473">
            <a:prstTxWarp prst="textNoShape">
              <a:avLst/>
            </a:prstTxWarp>
            <a:spAutoFit/>
          </a:bodyPr>
          <a:lstStyle/>
          <a:p>
            <a:pPr algn="ctr"/>
            <a:r>
              <a:rPr lang="en-US" sz="3300" dirty="0">
                <a:solidFill>
                  <a:schemeClr val="accent2"/>
                </a:solidFill>
              </a:rPr>
              <a:t>Esther</a:t>
            </a:r>
          </a:p>
        </p:txBody>
      </p:sp>
      <p:cxnSp>
        <p:nvCxnSpPr>
          <p:cNvPr id="7" name="Straight Connector 6"/>
          <p:cNvCxnSpPr/>
          <p:nvPr/>
        </p:nvCxnSpPr>
        <p:spPr>
          <a:xfrm>
            <a:off x="1905000" y="990600"/>
            <a:ext cx="213360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7848600" y="990600"/>
            <a:ext cx="213360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ext Box 4"/>
          <p:cNvSpPr txBox="1">
            <a:spLocks noChangeArrowheads="1"/>
          </p:cNvSpPr>
          <p:nvPr/>
        </p:nvSpPr>
        <p:spPr bwMode="auto">
          <a:xfrm>
            <a:off x="7696200" y="304801"/>
            <a:ext cx="2362200" cy="591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945" tIns="41473" rIns="82945" bIns="41473">
            <a:prstTxWarp prst="textNoShape">
              <a:avLst/>
            </a:prstTxWarp>
            <a:spAutoFit/>
          </a:bodyPr>
          <a:lstStyle/>
          <a:p>
            <a:pPr algn="ctr"/>
            <a:r>
              <a:rPr lang="en-US" sz="3300" dirty="0">
                <a:solidFill>
                  <a:schemeClr val="accent2"/>
                </a:solidFill>
              </a:rPr>
              <a:t>Psalms</a:t>
            </a:r>
          </a:p>
        </p:txBody>
      </p:sp>
    </p:spTree>
    <p:extLst>
      <p:ext uri="{BB962C8B-B14F-4D97-AF65-F5344CB8AC3E}">
        <p14:creationId xmlns:p14="http://schemas.microsoft.com/office/powerpoint/2010/main" val="3975934858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/>
      <p:bldP spid="9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76400" y="990600"/>
            <a:ext cx="8839200" cy="33855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0" dirty="0">
                <a:solidFill>
                  <a:schemeClr val="bg1">
                    <a:lumMod val="65000"/>
                  </a:schemeClr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  <a:latin typeface=" JSP Ross"/>
                <a:cs typeface=" JSP Ross"/>
              </a:rPr>
              <a:t>Theme:</a:t>
            </a:r>
          </a:p>
          <a:p>
            <a:pPr algn="ctr"/>
            <a:endParaRPr lang="en-US" sz="8000" dirty="0">
              <a:solidFill>
                <a:schemeClr val="bg1">
                  <a:lumMod val="65000"/>
                </a:schemeClr>
              </a:solidFill>
              <a:effectLst>
                <a:outerShdw blurRad="50800" dist="38100" dir="2700000">
                  <a:srgbClr val="000000">
                    <a:alpha val="43000"/>
                  </a:srgbClr>
                </a:outerShdw>
              </a:effectLst>
              <a:latin typeface=" JSP Ross"/>
              <a:cs typeface=" JSP Ross"/>
            </a:endParaRPr>
          </a:p>
          <a:p>
            <a:pPr algn="ctr"/>
            <a:r>
              <a:rPr lang="en-US" sz="5400" dirty="0">
                <a:solidFill>
                  <a:srgbClr val="4395A6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  <a:latin typeface=" JSP Ross"/>
                <a:cs typeface=" JSP Ross"/>
              </a:rPr>
              <a:t>A Patient Love</a:t>
            </a:r>
          </a:p>
        </p:txBody>
      </p:sp>
    </p:spTree>
    <p:extLst>
      <p:ext uri="{BB962C8B-B14F-4D97-AF65-F5344CB8AC3E}">
        <p14:creationId xmlns:p14="http://schemas.microsoft.com/office/powerpoint/2010/main" val="5902260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lternate Process 4"/>
          <p:cNvSpPr/>
          <p:nvPr/>
        </p:nvSpPr>
        <p:spPr>
          <a:xfrm>
            <a:off x="4800600" y="2527300"/>
            <a:ext cx="3200400" cy="457200"/>
          </a:xfrm>
          <a:prstGeom prst="flowChartAlternateProcess">
            <a:avLst/>
          </a:prstGeom>
          <a:solidFill>
            <a:srgbClr val="FFF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8131" name="Text Box 1"/>
          <p:cNvSpPr txBox="1">
            <a:spLocks noChangeArrowheads="1"/>
          </p:cNvSpPr>
          <p:nvPr/>
        </p:nvSpPr>
        <p:spPr bwMode="auto">
          <a:xfrm>
            <a:off x="4876800" y="381000"/>
            <a:ext cx="2362200" cy="4866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prstTxWarp prst="textNoShape">
              <a:avLst/>
            </a:prstTxWarp>
            <a:spAutoFit/>
          </a:bodyPr>
          <a:lstStyle/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3300" dirty="0"/>
              <a:t>Philippians</a:t>
            </a:r>
          </a:p>
        </p:txBody>
      </p:sp>
      <p:sp>
        <p:nvSpPr>
          <p:cNvPr id="48132" name="Text Box 2"/>
          <p:cNvSpPr txBox="1">
            <a:spLocks noChangeArrowheads="1"/>
          </p:cNvSpPr>
          <p:nvPr/>
        </p:nvSpPr>
        <p:spPr bwMode="auto">
          <a:xfrm>
            <a:off x="5054600" y="2093914"/>
            <a:ext cx="3773488" cy="3819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  <a:spAutoFit/>
          </a:bodyPr>
          <a:lstStyle/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a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Letter by ... (author)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b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Letter by Paul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c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Minor Prophet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d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Apocalypse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e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Poetry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f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Book of the Law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g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History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h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Major Prophet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i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Gospel</a:t>
            </a:r>
          </a:p>
        </p:txBody>
      </p:sp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1905000" y="304800"/>
            <a:ext cx="2133600" cy="592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945" tIns="41473" rIns="82945" bIns="41473">
            <a:prstTxWarp prst="textNoShape">
              <a:avLst/>
            </a:prstTxWarp>
            <a:spAutoFit/>
          </a:bodyPr>
          <a:lstStyle/>
          <a:p>
            <a:pPr algn="ctr"/>
            <a:r>
              <a:rPr lang="en-US" sz="3300" dirty="0">
                <a:solidFill>
                  <a:schemeClr val="accent2"/>
                </a:solidFill>
              </a:rPr>
              <a:t>Ephesians</a:t>
            </a:r>
          </a:p>
        </p:txBody>
      </p:sp>
      <p:cxnSp>
        <p:nvCxnSpPr>
          <p:cNvPr id="7" name="Straight Connector 6"/>
          <p:cNvCxnSpPr/>
          <p:nvPr/>
        </p:nvCxnSpPr>
        <p:spPr>
          <a:xfrm>
            <a:off x="1905000" y="990600"/>
            <a:ext cx="213360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7848600" y="990600"/>
            <a:ext cx="213360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ext Box 4"/>
          <p:cNvSpPr txBox="1">
            <a:spLocks noChangeArrowheads="1"/>
          </p:cNvSpPr>
          <p:nvPr/>
        </p:nvSpPr>
        <p:spPr bwMode="auto">
          <a:xfrm>
            <a:off x="7696200" y="304801"/>
            <a:ext cx="2362200" cy="591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945" tIns="41473" rIns="82945" bIns="41473">
            <a:prstTxWarp prst="textNoShape">
              <a:avLst/>
            </a:prstTxWarp>
            <a:spAutoFit/>
          </a:bodyPr>
          <a:lstStyle/>
          <a:p>
            <a:pPr algn="ctr"/>
            <a:r>
              <a:rPr lang="en-US" sz="3300" dirty="0">
                <a:solidFill>
                  <a:schemeClr val="accent2"/>
                </a:solidFill>
              </a:rPr>
              <a:t>Colossians</a:t>
            </a:r>
          </a:p>
        </p:txBody>
      </p:sp>
    </p:spTree>
    <p:extLst>
      <p:ext uri="{BB962C8B-B14F-4D97-AF65-F5344CB8AC3E}">
        <p14:creationId xmlns:p14="http://schemas.microsoft.com/office/powerpoint/2010/main" val="374939513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/>
      <p:bldP spid="9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Alternate Process 8"/>
          <p:cNvSpPr/>
          <p:nvPr/>
        </p:nvSpPr>
        <p:spPr>
          <a:xfrm>
            <a:off x="4724400" y="5029200"/>
            <a:ext cx="3048000" cy="457200"/>
          </a:xfrm>
          <a:prstGeom prst="flowChartAlternateProcess">
            <a:avLst/>
          </a:prstGeom>
          <a:solidFill>
            <a:srgbClr val="FFF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6083" name="Text Box 1"/>
          <p:cNvSpPr txBox="1">
            <a:spLocks noChangeArrowheads="1"/>
          </p:cNvSpPr>
          <p:nvPr/>
        </p:nvSpPr>
        <p:spPr bwMode="auto">
          <a:xfrm>
            <a:off x="4740276" y="381000"/>
            <a:ext cx="2498725" cy="4866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prstTxWarp prst="textNoShape">
              <a:avLst/>
            </a:prstTxWarp>
            <a:spAutoFit/>
          </a:bodyPr>
          <a:lstStyle/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3300" dirty="0"/>
              <a:t>Ecclesiastes</a:t>
            </a:r>
          </a:p>
        </p:txBody>
      </p:sp>
      <p:sp>
        <p:nvSpPr>
          <p:cNvPr id="46084" name="Text Box 2"/>
          <p:cNvSpPr txBox="1">
            <a:spLocks noChangeArrowheads="1"/>
          </p:cNvSpPr>
          <p:nvPr/>
        </p:nvSpPr>
        <p:spPr bwMode="auto">
          <a:xfrm>
            <a:off x="5029200" y="2057400"/>
            <a:ext cx="3773488" cy="3951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  <a:spAutoFit/>
          </a:bodyPr>
          <a:lstStyle/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a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Major Prophet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b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Apocalypse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c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Gospel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d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Book of the Law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e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Minor Prophet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f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Letter by ... (author)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g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History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h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Poetry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i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Letter by Paul</a:t>
            </a:r>
          </a:p>
        </p:txBody>
      </p:sp>
      <p:sp>
        <p:nvSpPr>
          <p:cNvPr id="5124" name="Text Box 4"/>
          <p:cNvSpPr txBox="1">
            <a:spLocks noChangeArrowheads="1"/>
          </p:cNvSpPr>
          <p:nvPr/>
        </p:nvSpPr>
        <p:spPr bwMode="auto">
          <a:xfrm>
            <a:off x="1905000" y="304800"/>
            <a:ext cx="2133600" cy="592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945" tIns="41473" rIns="82945" bIns="41473">
            <a:prstTxWarp prst="textNoShape">
              <a:avLst/>
            </a:prstTxWarp>
            <a:spAutoFit/>
          </a:bodyPr>
          <a:lstStyle/>
          <a:p>
            <a:pPr algn="ctr"/>
            <a:r>
              <a:rPr lang="en-US" sz="3300" dirty="0">
                <a:solidFill>
                  <a:schemeClr val="accent2"/>
                </a:solidFill>
              </a:rPr>
              <a:t>Proverbs</a:t>
            </a:r>
          </a:p>
        </p:txBody>
      </p:sp>
      <p:cxnSp>
        <p:nvCxnSpPr>
          <p:cNvPr id="6" name="Straight Connector 5"/>
          <p:cNvCxnSpPr/>
          <p:nvPr/>
        </p:nvCxnSpPr>
        <p:spPr>
          <a:xfrm>
            <a:off x="1905000" y="990600"/>
            <a:ext cx="213360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7848600" y="990600"/>
            <a:ext cx="213360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 Box 4"/>
          <p:cNvSpPr txBox="1">
            <a:spLocks noChangeArrowheads="1"/>
          </p:cNvSpPr>
          <p:nvPr/>
        </p:nvSpPr>
        <p:spPr bwMode="auto">
          <a:xfrm>
            <a:off x="7391400" y="304800"/>
            <a:ext cx="3200400" cy="591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945" tIns="41473" rIns="82945" bIns="41473">
            <a:prstTxWarp prst="textNoShape">
              <a:avLst/>
            </a:prstTxWarp>
            <a:spAutoFit/>
          </a:bodyPr>
          <a:lstStyle/>
          <a:p>
            <a:pPr algn="ctr"/>
            <a:r>
              <a:rPr lang="en-US" sz="3300" dirty="0">
                <a:solidFill>
                  <a:schemeClr val="accent2"/>
                </a:solidFill>
              </a:rPr>
              <a:t>Song of Songs</a:t>
            </a:r>
          </a:p>
        </p:txBody>
      </p:sp>
    </p:spTree>
    <p:extLst>
      <p:ext uri="{BB962C8B-B14F-4D97-AF65-F5344CB8AC3E}">
        <p14:creationId xmlns:p14="http://schemas.microsoft.com/office/powerpoint/2010/main" val="3232189403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5124" grpId="0"/>
      <p:bldP spid="8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lternate Process 4"/>
          <p:cNvSpPr/>
          <p:nvPr/>
        </p:nvSpPr>
        <p:spPr>
          <a:xfrm>
            <a:off x="4876800" y="2971800"/>
            <a:ext cx="3200400" cy="457200"/>
          </a:xfrm>
          <a:prstGeom prst="flowChartAlternateProcess">
            <a:avLst/>
          </a:prstGeom>
          <a:solidFill>
            <a:srgbClr val="FFF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8131" name="Text Box 1"/>
          <p:cNvSpPr txBox="1">
            <a:spLocks noChangeArrowheads="1"/>
          </p:cNvSpPr>
          <p:nvPr/>
        </p:nvSpPr>
        <p:spPr bwMode="auto">
          <a:xfrm>
            <a:off x="4876800" y="381000"/>
            <a:ext cx="2362200" cy="4866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prstTxWarp prst="textNoShape">
              <a:avLst/>
            </a:prstTxWarp>
            <a:spAutoFit/>
          </a:bodyPr>
          <a:lstStyle/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3300" dirty="0"/>
              <a:t>Obadiah</a:t>
            </a:r>
          </a:p>
        </p:txBody>
      </p:sp>
      <p:sp>
        <p:nvSpPr>
          <p:cNvPr id="48132" name="Text Box 2"/>
          <p:cNvSpPr txBox="1">
            <a:spLocks noChangeArrowheads="1"/>
          </p:cNvSpPr>
          <p:nvPr/>
        </p:nvSpPr>
        <p:spPr bwMode="auto">
          <a:xfrm>
            <a:off x="5054600" y="2093914"/>
            <a:ext cx="3773488" cy="3819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  <a:spAutoFit/>
          </a:bodyPr>
          <a:lstStyle/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a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Letter by ... (author)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b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Letter by Paul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c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Minor Prophet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d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Apocalypse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e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Poetry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f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Book of the Law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g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History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h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Major Prophet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i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Gospel</a:t>
            </a:r>
          </a:p>
        </p:txBody>
      </p:sp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1905000" y="304800"/>
            <a:ext cx="2133600" cy="592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945" tIns="41473" rIns="82945" bIns="41473">
            <a:prstTxWarp prst="textNoShape">
              <a:avLst/>
            </a:prstTxWarp>
            <a:spAutoFit/>
          </a:bodyPr>
          <a:lstStyle/>
          <a:p>
            <a:pPr algn="ctr"/>
            <a:r>
              <a:rPr lang="en-US" sz="3300" dirty="0">
                <a:solidFill>
                  <a:schemeClr val="accent2"/>
                </a:solidFill>
              </a:rPr>
              <a:t>Amos</a:t>
            </a:r>
          </a:p>
        </p:txBody>
      </p:sp>
      <p:cxnSp>
        <p:nvCxnSpPr>
          <p:cNvPr id="7" name="Straight Connector 6"/>
          <p:cNvCxnSpPr/>
          <p:nvPr/>
        </p:nvCxnSpPr>
        <p:spPr>
          <a:xfrm>
            <a:off x="1905000" y="990600"/>
            <a:ext cx="213360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7848600" y="990600"/>
            <a:ext cx="213360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ext Box 4"/>
          <p:cNvSpPr txBox="1">
            <a:spLocks noChangeArrowheads="1"/>
          </p:cNvSpPr>
          <p:nvPr/>
        </p:nvSpPr>
        <p:spPr bwMode="auto">
          <a:xfrm>
            <a:off x="7696200" y="304801"/>
            <a:ext cx="2362200" cy="591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945" tIns="41473" rIns="82945" bIns="41473">
            <a:prstTxWarp prst="textNoShape">
              <a:avLst/>
            </a:prstTxWarp>
            <a:spAutoFit/>
          </a:bodyPr>
          <a:lstStyle/>
          <a:p>
            <a:pPr algn="ctr"/>
            <a:r>
              <a:rPr lang="en-US" sz="3300" dirty="0">
                <a:solidFill>
                  <a:schemeClr val="accent2"/>
                </a:solidFill>
              </a:rPr>
              <a:t>Jonah</a:t>
            </a:r>
          </a:p>
        </p:txBody>
      </p:sp>
    </p:spTree>
    <p:extLst>
      <p:ext uri="{BB962C8B-B14F-4D97-AF65-F5344CB8AC3E}">
        <p14:creationId xmlns:p14="http://schemas.microsoft.com/office/powerpoint/2010/main" val="3116982229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/>
      <p:bldP spid="9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lternate Process 4"/>
          <p:cNvSpPr/>
          <p:nvPr/>
        </p:nvSpPr>
        <p:spPr>
          <a:xfrm>
            <a:off x="4800600" y="2133600"/>
            <a:ext cx="4038600" cy="457200"/>
          </a:xfrm>
          <a:prstGeom prst="flowChartAlternateProcess">
            <a:avLst/>
          </a:prstGeom>
          <a:solidFill>
            <a:srgbClr val="FFF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0179" name="Text Box 1"/>
          <p:cNvSpPr txBox="1">
            <a:spLocks noChangeArrowheads="1"/>
          </p:cNvSpPr>
          <p:nvPr/>
        </p:nvSpPr>
        <p:spPr bwMode="auto">
          <a:xfrm>
            <a:off x="4953001" y="381001"/>
            <a:ext cx="1508125" cy="487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  <a:spAutoFit/>
          </a:bodyPr>
          <a:lstStyle/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3300"/>
              <a:t>James</a:t>
            </a:r>
          </a:p>
        </p:txBody>
      </p:sp>
      <p:sp>
        <p:nvSpPr>
          <p:cNvPr id="50180" name="Text Box 2"/>
          <p:cNvSpPr txBox="1">
            <a:spLocks noChangeArrowheads="1"/>
          </p:cNvSpPr>
          <p:nvPr/>
        </p:nvSpPr>
        <p:spPr bwMode="auto">
          <a:xfrm>
            <a:off x="5054600" y="2093914"/>
            <a:ext cx="3773488" cy="3819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  <a:spAutoFit/>
          </a:bodyPr>
          <a:lstStyle/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a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Letter by ... (author)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b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Letter by Paul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c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Minor Prophet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d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Apocalypse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e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Poetry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f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Book of the Law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g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History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h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Major Prophet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i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Gospel</a:t>
            </a:r>
          </a:p>
        </p:txBody>
      </p:sp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1905000" y="304800"/>
            <a:ext cx="2133600" cy="592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945" tIns="41473" rIns="82945" bIns="41473">
            <a:prstTxWarp prst="textNoShape">
              <a:avLst/>
            </a:prstTxWarp>
            <a:spAutoFit/>
          </a:bodyPr>
          <a:lstStyle/>
          <a:p>
            <a:pPr algn="ctr"/>
            <a:r>
              <a:rPr lang="en-US" sz="3300">
                <a:solidFill>
                  <a:schemeClr val="accent2"/>
                </a:solidFill>
              </a:rPr>
              <a:t>Hebrews</a:t>
            </a:r>
          </a:p>
        </p:txBody>
      </p:sp>
      <p:cxnSp>
        <p:nvCxnSpPr>
          <p:cNvPr id="7" name="Straight Connector 6"/>
          <p:cNvCxnSpPr/>
          <p:nvPr/>
        </p:nvCxnSpPr>
        <p:spPr>
          <a:xfrm>
            <a:off x="1905000" y="990600"/>
            <a:ext cx="213360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7848600" y="990600"/>
            <a:ext cx="213360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ext Box 4"/>
          <p:cNvSpPr txBox="1">
            <a:spLocks noChangeArrowheads="1"/>
          </p:cNvSpPr>
          <p:nvPr/>
        </p:nvSpPr>
        <p:spPr bwMode="auto">
          <a:xfrm>
            <a:off x="7848600" y="304800"/>
            <a:ext cx="2133600" cy="592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945" tIns="41473" rIns="82945" bIns="41473">
            <a:prstTxWarp prst="textNoShape">
              <a:avLst/>
            </a:prstTxWarp>
            <a:spAutoFit/>
          </a:bodyPr>
          <a:lstStyle/>
          <a:p>
            <a:pPr algn="ctr"/>
            <a:r>
              <a:rPr lang="en-US" sz="3300">
                <a:solidFill>
                  <a:schemeClr val="accent2"/>
                </a:solidFill>
              </a:rPr>
              <a:t>I Peter</a:t>
            </a:r>
          </a:p>
        </p:txBody>
      </p:sp>
    </p:spTree>
    <p:extLst>
      <p:ext uri="{BB962C8B-B14F-4D97-AF65-F5344CB8AC3E}">
        <p14:creationId xmlns:p14="http://schemas.microsoft.com/office/powerpoint/2010/main" val="3219541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/>
      <p:bldP spid="9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lternate Process 4"/>
          <p:cNvSpPr/>
          <p:nvPr/>
        </p:nvSpPr>
        <p:spPr>
          <a:xfrm>
            <a:off x="4800600" y="5029200"/>
            <a:ext cx="3962400" cy="457200"/>
          </a:xfrm>
          <a:prstGeom prst="flowChartAlternateProcess">
            <a:avLst/>
          </a:prstGeom>
          <a:solidFill>
            <a:srgbClr val="FFF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0179" name="Text Box 1"/>
          <p:cNvSpPr txBox="1">
            <a:spLocks noChangeArrowheads="1"/>
          </p:cNvSpPr>
          <p:nvPr/>
        </p:nvSpPr>
        <p:spPr bwMode="auto">
          <a:xfrm>
            <a:off x="4953001" y="381001"/>
            <a:ext cx="1508125" cy="487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  <a:spAutoFit/>
          </a:bodyPr>
          <a:lstStyle/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3300" dirty="0"/>
              <a:t>Daniel</a:t>
            </a:r>
          </a:p>
        </p:txBody>
      </p:sp>
      <p:sp>
        <p:nvSpPr>
          <p:cNvPr id="50180" name="Text Box 2"/>
          <p:cNvSpPr txBox="1">
            <a:spLocks noChangeArrowheads="1"/>
          </p:cNvSpPr>
          <p:nvPr/>
        </p:nvSpPr>
        <p:spPr bwMode="auto">
          <a:xfrm>
            <a:off x="5054600" y="2093914"/>
            <a:ext cx="3773488" cy="3819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  <a:spAutoFit/>
          </a:bodyPr>
          <a:lstStyle/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a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Letter by ... (author)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b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Letter by Paul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c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Minor Prophet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d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Apocalypse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e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Poetry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f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Book of the Law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g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History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h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Major Prophet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i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Gospel</a:t>
            </a:r>
          </a:p>
        </p:txBody>
      </p:sp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1905000" y="304800"/>
            <a:ext cx="2133600" cy="592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945" tIns="41473" rIns="82945" bIns="41473">
            <a:prstTxWarp prst="textNoShape">
              <a:avLst/>
            </a:prstTxWarp>
            <a:spAutoFit/>
          </a:bodyPr>
          <a:lstStyle/>
          <a:p>
            <a:pPr algn="ctr"/>
            <a:r>
              <a:rPr lang="en-US" sz="3300" dirty="0">
                <a:solidFill>
                  <a:schemeClr val="accent2"/>
                </a:solidFill>
              </a:rPr>
              <a:t>Ezekiel</a:t>
            </a:r>
          </a:p>
        </p:txBody>
      </p:sp>
      <p:cxnSp>
        <p:nvCxnSpPr>
          <p:cNvPr id="7" name="Straight Connector 6"/>
          <p:cNvCxnSpPr/>
          <p:nvPr/>
        </p:nvCxnSpPr>
        <p:spPr>
          <a:xfrm>
            <a:off x="1905000" y="990600"/>
            <a:ext cx="213360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7848600" y="990600"/>
            <a:ext cx="213360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ext Box 4"/>
          <p:cNvSpPr txBox="1">
            <a:spLocks noChangeArrowheads="1"/>
          </p:cNvSpPr>
          <p:nvPr/>
        </p:nvSpPr>
        <p:spPr bwMode="auto">
          <a:xfrm>
            <a:off x="7696200" y="304801"/>
            <a:ext cx="2362200" cy="591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945" tIns="41473" rIns="82945" bIns="41473">
            <a:prstTxWarp prst="textNoShape">
              <a:avLst/>
            </a:prstTxWarp>
            <a:spAutoFit/>
          </a:bodyPr>
          <a:lstStyle/>
          <a:p>
            <a:pPr algn="ctr"/>
            <a:r>
              <a:rPr lang="en-US" sz="3300" dirty="0">
                <a:solidFill>
                  <a:schemeClr val="accent2"/>
                </a:solidFill>
              </a:rPr>
              <a:t>Hosea</a:t>
            </a:r>
          </a:p>
        </p:txBody>
      </p:sp>
    </p:spTree>
    <p:extLst>
      <p:ext uri="{BB962C8B-B14F-4D97-AF65-F5344CB8AC3E}">
        <p14:creationId xmlns:p14="http://schemas.microsoft.com/office/powerpoint/2010/main" val="612094602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/>
      <p:bldP spid="9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lternate Process 4"/>
          <p:cNvSpPr/>
          <p:nvPr/>
        </p:nvSpPr>
        <p:spPr>
          <a:xfrm>
            <a:off x="4800600" y="4191000"/>
            <a:ext cx="3429000" cy="457200"/>
          </a:xfrm>
          <a:prstGeom prst="flowChartAlternateProcess">
            <a:avLst/>
          </a:prstGeom>
          <a:solidFill>
            <a:srgbClr val="FFF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8131" name="Text Box 1"/>
          <p:cNvSpPr txBox="1">
            <a:spLocks noChangeArrowheads="1"/>
          </p:cNvSpPr>
          <p:nvPr/>
        </p:nvSpPr>
        <p:spPr bwMode="auto">
          <a:xfrm>
            <a:off x="4876800" y="381000"/>
            <a:ext cx="1752600" cy="4866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prstTxWarp prst="textNoShape">
              <a:avLst/>
            </a:prstTxWarp>
            <a:spAutoFit/>
          </a:bodyPr>
          <a:lstStyle/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3300" dirty="0"/>
              <a:t>Genesis</a:t>
            </a:r>
          </a:p>
        </p:txBody>
      </p:sp>
      <p:sp>
        <p:nvSpPr>
          <p:cNvPr id="48132" name="Text Box 2"/>
          <p:cNvSpPr txBox="1">
            <a:spLocks noChangeArrowheads="1"/>
          </p:cNvSpPr>
          <p:nvPr/>
        </p:nvSpPr>
        <p:spPr bwMode="auto">
          <a:xfrm>
            <a:off x="5054600" y="2093914"/>
            <a:ext cx="3773488" cy="3819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  <a:spAutoFit/>
          </a:bodyPr>
          <a:lstStyle/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a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Letter by ... (author)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b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Letter by Paul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c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Minor Prophet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d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Apocalypse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e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Poetry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f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Book of the Law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g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History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h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Major Prophet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i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Gospel</a:t>
            </a:r>
          </a:p>
        </p:txBody>
      </p:sp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1905000" y="304800"/>
            <a:ext cx="2133600" cy="592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945" tIns="41473" rIns="82945" bIns="41473">
            <a:prstTxWarp prst="textNoShape">
              <a:avLst/>
            </a:prstTxWarp>
            <a:spAutoFit/>
          </a:bodyPr>
          <a:lstStyle/>
          <a:p>
            <a:pPr algn="ctr"/>
            <a:r>
              <a:rPr lang="en-US" sz="3300" i="1" dirty="0">
                <a:solidFill>
                  <a:schemeClr val="accent2"/>
                </a:solidFill>
              </a:rPr>
              <a:t>none</a:t>
            </a:r>
          </a:p>
        </p:txBody>
      </p:sp>
      <p:cxnSp>
        <p:nvCxnSpPr>
          <p:cNvPr id="7" name="Straight Connector 6"/>
          <p:cNvCxnSpPr/>
          <p:nvPr/>
        </p:nvCxnSpPr>
        <p:spPr>
          <a:xfrm>
            <a:off x="1905000" y="990600"/>
            <a:ext cx="213360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7848600" y="990600"/>
            <a:ext cx="213360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ext Box 4"/>
          <p:cNvSpPr txBox="1">
            <a:spLocks noChangeArrowheads="1"/>
          </p:cNvSpPr>
          <p:nvPr/>
        </p:nvSpPr>
        <p:spPr bwMode="auto">
          <a:xfrm>
            <a:off x="7848600" y="304800"/>
            <a:ext cx="2133600" cy="592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945" tIns="41473" rIns="82945" bIns="41473">
            <a:prstTxWarp prst="textNoShape">
              <a:avLst/>
            </a:prstTxWarp>
            <a:spAutoFit/>
          </a:bodyPr>
          <a:lstStyle/>
          <a:p>
            <a:pPr algn="ctr"/>
            <a:r>
              <a:rPr lang="en-US" sz="3300" dirty="0">
                <a:solidFill>
                  <a:schemeClr val="accent2"/>
                </a:solidFill>
              </a:rPr>
              <a:t>Exodus</a:t>
            </a:r>
          </a:p>
        </p:txBody>
      </p:sp>
    </p:spTree>
    <p:extLst>
      <p:ext uri="{BB962C8B-B14F-4D97-AF65-F5344CB8AC3E}">
        <p14:creationId xmlns:p14="http://schemas.microsoft.com/office/powerpoint/2010/main" val="1219559207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/>
      <p:bldP spid="9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Alternate Process 8"/>
          <p:cNvSpPr/>
          <p:nvPr/>
        </p:nvSpPr>
        <p:spPr>
          <a:xfrm>
            <a:off x="4800600" y="5410200"/>
            <a:ext cx="3276600" cy="457200"/>
          </a:xfrm>
          <a:prstGeom prst="flowChartAlternateProcess">
            <a:avLst/>
          </a:prstGeom>
          <a:solidFill>
            <a:srgbClr val="FFF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6083" name="Text Box 1"/>
          <p:cNvSpPr txBox="1">
            <a:spLocks noChangeArrowheads="1"/>
          </p:cNvSpPr>
          <p:nvPr/>
        </p:nvSpPr>
        <p:spPr bwMode="auto">
          <a:xfrm>
            <a:off x="4740276" y="381001"/>
            <a:ext cx="2193925" cy="487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  <a:spAutoFit/>
          </a:bodyPr>
          <a:lstStyle/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3300" dirty="0"/>
              <a:t>Hebrews</a:t>
            </a:r>
          </a:p>
        </p:txBody>
      </p:sp>
      <p:sp>
        <p:nvSpPr>
          <p:cNvPr id="46084" name="Text Box 2"/>
          <p:cNvSpPr txBox="1">
            <a:spLocks noChangeArrowheads="1"/>
          </p:cNvSpPr>
          <p:nvPr/>
        </p:nvSpPr>
        <p:spPr bwMode="auto">
          <a:xfrm>
            <a:off x="5029200" y="2057400"/>
            <a:ext cx="3773488" cy="3951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  <a:spAutoFit/>
          </a:bodyPr>
          <a:lstStyle/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a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Major Prophet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b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Apocalypse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c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Gospel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d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Book of the Law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e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Minor Prophet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f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Letter by ... (author)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g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History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h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Poetry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i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Letter by Paul</a:t>
            </a:r>
          </a:p>
        </p:txBody>
      </p:sp>
      <p:sp>
        <p:nvSpPr>
          <p:cNvPr id="5124" name="Text Box 4"/>
          <p:cNvSpPr txBox="1">
            <a:spLocks noChangeArrowheads="1"/>
          </p:cNvSpPr>
          <p:nvPr/>
        </p:nvSpPr>
        <p:spPr bwMode="auto">
          <a:xfrm>
            <a:off x="1905000" y="304800"/>
            <a:ext cx="2133600" cy="592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945" tIns="41473" rIns="82945" bIns="41473">
            <a:prstTxWarp prst="textNoShape">
              <a:avLst/>
            </a:prstTxWarp>
            <a:spAutoFit/>
          </a:bodyPr>
          <a:lstStyle/>
          <a:p>
            <a:pPr algn="ctr"/>
            <a:r>
              <a:rPr lang="en-US" sz="3300" dirty="0">
                <a:solidFill>
                  <a:schemeClr val="accent2"/>
                </a:solidFill>
              </a:rPr>
              <a:t>Philemon</a:t>
            </a:r>
          </a:p>
        </p:txBody>
      </p:sp>
      <p:cxnSp>
        <p:nvCxnSpPr>
          <p:cNvPr id="6" name="Straight Connector 5"/>
          <p:cNvCxnSpPr/>
          <p:nvPr/>
        </p:nvCxnSpPr>
        <p:spPr>
          <a:xfrm>
            <a:off x="1905000" y="990600"/>
            <a:ext cx="213360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7848600" y="990600"/>
            <a:ext cx="213360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 Box 4"/>
          <p:cNvSpPr txBox="1">
            <a:spLocks noChangeArrowheads="1"/>
          </p:cNvSpPr>
          <p:nvPr/>
        </p:nvSpPr>
        <p:spPr bwMode="auto">
          <a:xfrm>
            <a:off x="7848600" y="304800"/>
            <a:ext cx="2133600" cy="592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945" tIns="41473" rIns="82945" bIns="41473">
            <a:prstTxWarp prst="textNoShape">
              <a:avLst/>
            </a:prstTxWarp>
            <a:spAutoFit/>
          </a:bodyPr>
          <a:lstStyle/>
          <a:p>
            <a:pPr algn="ctr"/>
            <a:r>
              <a:rPr lang="en-US" sz="3300" dirty="0">
                <a:solidFill>
                  <a:schemeClr val="accent2"/>
                </a:solidFill>
              </a:rPr>
              <a:t>James</a:t>
            </a:r>
          </a:p>
        </p:txBody>
      </p:sp>
    </p:spTree>
    <p:extLst>
      <p:ext uri="{BB962C8B-B14F-4D97-AF65-F5344CB8AC3E}">
        <p14:creationId xmlns:p14="http://schemas.microsoft.com/office/powerpoint/2010/main" val="773441146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5124" grpId="0"/>
      <p:bldP spid="8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lternate Process 4"/>
          <p:cNvSpPr/>
          <p:nvPr/>
        </p:nvSpPr>
        <p:spPr>
          <a:xfrm>
            <a:off x="4800600" y="2133600"/>
            <a:ext cx="4038600" cy="457200"/>
          </a:xfrm>
          <a:prstGeom prst="flowChartAlternateProcess">
            <a:avLst/>
          </a:prstGeom>
          <a:solidFill>
            <a:srgbClr val="FFF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0179" name="Text Box 1"/>
          <p:cNvSpPr txBox="1">
            <a:spLocks noChangeArrowheads="1"/>
          </p:cNvSpPr>
          <p:nvPr/>
        </p:nvSpPr>
        <p:spPr bwMode="auto">
          <a:xfrm>
            <a:off x="4953001" y="381001"/>
            <a:ext cx="1508125" cy="487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  <a:spAutoFit/>
          </a:bodyPr>
          <a:lstStyle/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3300" dirty="0"/>
              <a:t>II John</a:t>
            </a:r>
          </a:p>
        </p:txBody>
      </p:sp>
      <p:sp>
        <p:nvSpPr>
          <p:cNvPr id="50180" name="Text Box 2"/>
          <p:cNvSpPr txBox="1">
            <a:spLocks noChangeArrowheads="1"/>
          </p:cNvSpPr>
          <p:nvPr/>
        </p:nvSpPr>
        <p:spPr bwMode="auto">
          <a:xfrm>
            <a:off x="5054600" y="2093914"/>
            <a:ext cx="3773488" cy="3819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  <a:spAutoFit/>
          </a:bodyPr>
          <a:lstStyle/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a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Letter by ... (author)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b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Letter by Paul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c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Minor Prophet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d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Apocalypse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e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Poetry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f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Book of the Law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g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History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h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Major Prophet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i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Gospel</a:t>
            </a:r>
          </a:p>
        </p:txBody>
      </p:sp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1905000" y="304800"/>
            <a:ext cx="2133600" cy="592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945" tIns="41473" rIns="82945" bIns="41473">
            <a:prstTxWarp prst="textNoShape">
              <a:avLst/>
            </a:prstTxWarp>
            <a:spAutoFit/>
          </a:bodyPr>
          <a:lstStyle/>
          <a:p>
            <a:pPr algn="ctr"/>
            <a:r>
              <a:rPr lang="en-US" sz="3300" dirty="0">
                <a:solidFill>
                  <a:schemeClr val="accent2"/>
                </a:solidFill>
              </a:rPr>
              <a:t>I John</a:t>
            </a:r>
          </a:p>
        </p:txBody>
      </p:sp>
      <p:cxnSp>
        <p:nvCxnSpPr>
          <p:cNvPr id="7" name="Straight Connector 6"/>
          <p:cNvCxnSpPr/>
          <p:nvPr/>
        </p:nvCxnSpPr>
        <p:spPr>
          <a:xfrm>
            <a:off x="1905000" y="990600"/>
            <a:ext cx="213360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7848600" y="990600"/>
            <a:ext cx="213360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ext Box 4"/>
          <p:cNvSpPr txBox="1">
            <a:spLocks noChangeArrowheads="1"/>
          </p:cNvSpPr>
          <p:nvPr/>
        </p:nvSpPr>
        <p:spPr bwMode="auto">
          <a:xfrm>
            <a:off x="7696200" y="304801"/>
            <a:ext cx="2362200" cy="591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945" tIns="41473" rIns="82945" bIns="41473">
            <a:prstTxWarp prst="textNoShape">
              <a:avLst/>
            </a:prstTxWarp>
            <a:spAutoFit/>
          </a:bodyPr>
          <a:lstStyle/>
          <a:p>
            <a:pPr algn="ctr"/>
            <a:r>
              <a:rPr lang="en-US" sz="3300" dirty="0">
                <a:solidFill>
                  <a:schemeClr val="accent2"/>
                </a:solidFill>
              </a:rPr>
              <a:t>III John</a:t>
            </a:r>
          </a:p>
        </p:txBody>
      </p:sp>
    </p:spTree>
    <p:extLst>
      <p:ext uri="{BB962C8B-B14F-4D97-AF65-F5344CB8AC3E}">
        <p14:creationId xmlns:p14="http://schemas.microsoft.com/office/powerpoint/2010/main" val="120951370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/>
      <p:bldP spid="9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lternate Process 4"/>
          <p:cNvSpPr/>
          <p:nvPr/>
        </p:nvSpPr>
        <p:spPr>
          <a:xfrm>
            <a:off x="4800600" y="4648200"/>
            <a:ext cx="1981200" cy="457200"/>
          </a:xfrm>
          <a:prstGeom prst="flowChartAlternateProcess">
            <a:avLst/>
          </a:prstGeom>
          <a:solidFill>
            <a:srgbClr val="FFF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8131" name="Text Box 1"/>
          <p:cNvSpPr txBox="1">
            <a:spLocks noChangeArrowheads="1"/>
          </p:cNvSpPr>
          <p:nvPr/>
        </p:nvSpPr>
        <p:spPr bwMode="auto">
          <a:xfrm>
            <a:off x="4876801" y="381001"/>
            <a:ext cx="1279525" cy="487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  <a:spAutoFit/>
          </a:bodyPr>
          <a:lstStyle/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3300" dirty="0"/>
              <a:t>Ruth</a:t>
            </a:r>
          </a:p>
        </p:txBody>
      </p:sp>
      <p:sp>
        <p:nvSpPr>
          <p:cNvPr id="48132" name="Text Box 2"/>
          <p:cNvSpPr txBox="1">
            <a:spLocks noChangeArrowheads="1"/>
          </p:cNvSpPr>
          <p:nvPr/>
        </p:nvSpPr>
        <p:spPr bwMode="auto">
          <a:xfrm>
            <a:off x="5054600" y="2093914"/>
            <a:ext cx="3773488" cy="3819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  <a:spAutoFit/>
          </a:bodyPr>
          <a:lstStyle/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a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Letter by ... (author)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b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Letter by Paul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c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Minor Prophet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d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Apocalypse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e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Poetry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f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Book of the Law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g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History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h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Major Prophet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i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Gospel</a:t>
            </a:r>
          </a:p>
        </p:txBody>
      </p:sp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1905000" y="304800"/>
            <a:ext cx="2133600" cy="592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945" tIns="41473" rIns="82945" bIns="41473">
            <a:prstTxWarp prst="textNoShape">
              <a:avLst/>
            </a:prstTxWarp>
            <a:spAutoFit/>
          </a:bodyPr>
          <a:lstStyle/>
          <a:p>
            <a:pPr algn="ctr"/>
            <a:r>
              <a:rPr lang="en-US" sz="3300" dirty="0">
                <a:solidFill>
                  <a:schemeClr val="accent2"/>
                </a:solidFill>
              </a:rPr>
              <a:t>Judges</a:t>
            </a:r>
          </a:p>
        </p:txBody>
      </p:sp>
      <p:cxnSp>
        <p:nvCxnSpPr>
          <p:cNvPr id="7" name="Straight Connector 6"/>
          <p:cNvCxnSpPr/>
          <p:nvPr/>
        </p:nvCxnSpPr>
        <p:spPr>
          <a:xfrm>
            <a:off x="1905000" y="990600"/>
            <a:ext cx="213360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7848600" y="990600"/>
            <a:ext cx="213360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ext Box 4"/>
          <p:cNvSpPr txBox="1">
            <a:spLocks noChangeArrowheads="1"/>
          </p:cNvSpPr>
          <p:nvPr/>
        </p:nvSpPr>
        <p:spPr bwMode="auto">
          <a:xfrm>
            <a:off x="7848600" y="304800"/>
            <a:ext cx="2133600" cy="592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945" tIns="41473" rIns="82945" bIns="41473">
            <a:prstTxWarp prst="textNoShape">
              <a:avLst/>
            </a:prstTxWarp>
            <a:spAutoFit/>
          </a:bodyPr>
          <a:lstStyle/>
          <a:p>
            <a:pPr algn="ctr"/>
            <a:r>
              <a:rPr lang="en-US" sz="3300" dirty="0">
                <a:solidFill>
                  <a:schemeClr val="accent2"/>
                </a:solidFill>
              </a:rPr>
              <a:t>I Samuel</a:t>
            </a:r>
          </a:p>
        </p:txBody>
      </p:sp>
    </p:spTree>
    <p:extLst>
      <p:ext uri="{BB962C8B-B14F-4D97-AF65-F5344CB8AC3E}">
        <p14:creationId xmlns:p14="http://schemas.microsoft.com/office/powerpoint/2010/main" val="1236477800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/>
      <p:bldP spid="9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lternate Process 4"/>
          <p:cNvSpPr/>
          <p:nvPr/>
        </p:nvSpPr>
        <p:spPr>
          <a:xfrm>
            <a:off x="4800600" y="5486400"/>
            <a:ext cx="1981200" cy="457200"/>
          </a:xfrm>
          <a:prstGeom prst="flowChartAlternateProcess">
            <a:avLst/>
          </a:prstGeom>
          <a:solidFill>
            <a:srgbClr val="FFF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8131" name="Text Box 1"/>
          <p:cNvSpPr txBox="1">
            <a:spLocks noChangeArrowheads="1"/>
          </p:cNvSpPr>
          <p:nvPr/>
        </p:nvSpPr>
        <p:spPr bwMode="auto">
          <a:xfrm>
            <a:off x="4876801" y="381001"/>
            <a:ext cx="1279525" cy="487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  <a:spAutoFit/>
          </a:bodyPr>
          <a:lstStyle/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3300"/>
              <a:t>Mark</a:t>
            </a:r>
          </a:p>
        </p:txBody>
      </p:sp>
      <p:sp>
        <p:nvSpPr>
          <p:cNvPr id="48132" name="Text Box 2"/>
          <p:cNvSpPr txBox="1">
            <a:spLocks noChangeArrowheads="1"/>
          </p:cNvSpPr>
          <p:nvPr/>
        </p:nvSpPr>
        <p:spPr bwMode="auto">
          <a:xfrm>
            <a:off x="5054600" y="2093914"/>
            <a:ext cx="3773488" cy="3819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  <a:spAutoFit/>
          </a:bodyPr>
          <a:lstStyle/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a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Letter by ... (author)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b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Letter by Paul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c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Minor Prophet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d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Apocalypse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e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Poetry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f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Book of the Law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g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History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h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Major Prophet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i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Gospel</a:t>
            </a:r>
          </a:p>
        </p:txBody>
      </p:sp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1905000" y="304800"/>
            <a:ext cx="2133600" cy="592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945" tIns="41473" rIns="82945" bIns="41473">
            <a:prstTxWarp prst="textNoShape">
              <a:avLst/>
            </a:prstTxWarp>
            <a:spAutoFit/>
          </a:bodyPr>
          <a:lstStyle/>
          <a:p>
            <a:pPr algn="ctr"/>
            <a:r>
              <a:rPr lang="en-US" sz="3300">
                <a:solidFill>
                  <a:schemeClr val="accent2"/>
                </a:solidFill>
              </a:rPr>
              <a:t>Matthew</a:t>
            </a:r>
          </a:p>
        </p:txBody>
      </p:sp>
      <p:cxnSp>
        <p:nvCxnSpPr>
          <p:cNvPr id="7" name="Straight Connector 6"/>
          <p:cNvCxnSpPr/>
          <p:nvPr/>
        </p:nvCxnSpPr>
        <p:spPr>
          <a:xfrm>
            <a:off x="1905000" y="990600"/>
            <a:ext cx="213360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7848600" y="990600"/>
            <a:ext cx="213360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ext Box 4"/>
          <p:cNvSpPr txBox="1">
            <a:spLocks noChangeArrowheads="1"/>
          </p:cNvSpPr>
          <p:nvPr/>
        </p:nvSpPr>
        <p:spPr bwMode="auto">
          <a:xfrm>
            <a:off x="7848600" y="304800"/>
            <a:ext cx="2133600" cy="592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945" tIns="41473" rIns="82945" bIns="41473">
            <a:prstTxWarp prst="textNoShape">
              <a:avLst/>
            </a:prstTxWarp>
            <a:spAutoFit/>
          </a:bodyPr>
          <a:lstStyle/>
          <a:p>
            <a:pPr algn="ctr"/>
            <a:r>
              <a:rPr lang="en-US" sz="3300">
                <a:solidFill>
                  <a:schemeClr val="accent2"/>
                </a:solidFill>
              </a:rPr>
              <a:t>Luke</a:t>
            </a:r>
          </a:p>
        </p:txBody>
      </p:sp>
    </p:spTree>
    <p:extLst>
      <p:ext uri="{BB962C8B-B14F-4D97-AF65-F5344CB8AC3E}">
        <p14:creationId xmlns:p14="http://schemas.microsoft.com/office/powerpoint/2010/main" val="2333266593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/>
      <p:bldP spid="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ChangeArrowheads="1"/>
          </p:cNvSpPr>
          <p:nvPr/>
        </p:nvSpPr>
        <p:spPr bwMode="auto">
          <a:xfrm>
            <a:off x="1524000" y="0"/>
            <a:ext cx="9144000" cy="6858000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35907" name="Rectangle 3"/>
          <p:cNvSpPr>
            <a:spLocks noGrp="1" noChangeArrowheads="1"/>
          </p:cNvSpPr>
          <p:nvPr>
            <p:ph type="ctrTitle"/>
          </p:nvPr>
        </p:nvSpPr>
        <p:spPr>
          <a:xfrm>
            <a:off x="1752600" y="304800"/>
            <a:ext cx="8686800" cy="5334000"/>
          </a:xfrm>
        </p:spPr>
        <p:txBody>
          <a:bodyPr anchor="t"/>
          <a:lstStyle/>
          <a:p>
            <a:r>
              <a:rPr lang="en-US" dirty="0">
                <a:solidFill>
                  <a:srgbClr val="660066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Estelle" panose="02000503000000000000" pitchFamily="2" charset="0"/>
              </a:rPr>
              <a:t>And he prayed unto the </a:t>
            </a:r>
            <a:r>
              <a:rPr lang="en-US" cap="small" dirty="0">
                <a:solidFill>
                  <a:srgbClr val="660066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Estelle" panose="02000503000000000000" pitchFamily="2" charset="0"/>
              </a:rPr>
              <a:t>Lord</a:t>
            </a:r>
            <a:r>
              <a:rPr lang="en-US" dirty="0">
                <a:solidFill>
                  <a:srgbClr val="660066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Estelle" panose="02000503000000000000" pitchFamily="2" charset="0"/>
              </a:rPr>
              <a:t>, and said, I pray thee, O </a:t>
            </a:r>
            <a:r>
              <a:rPr lang="en-US" cap="small" dirty="0">
                <a:solidFill>
                  <a:srgbClr val="660066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Estelle" panose="02000503000000000000" pitchFamily="2" charset="0"/>
              </a:rPr>
              <a:t>Lord</a:t>
            </a:r>
            <a:r>
              <a:rPr lang="en-US" dirty="0">
                <a:solidFill>
                  <a:srgbClr val="660066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Estelle" panose="02000503000000000000" pitchFamily="2" charset="0"/>
              </a:rPr>
              <a:t>, was not this my saying, when I was yet in my country? Therefore I fled before unto Tarshish: for I knew that thou art a gracious God, and merciful, slow to anger, and of great kindness, and </a:t>
            </a:r>
            <a:r>
              <a:rPr lang="en-US" dirty="0" err="1">
                <a:solidFill>
                  <a:srgbClr val="660066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Estelle" panose="02000503000000000000" pitchFamily="2" charset="0"/>
              </a:rPr>
              <a:t>repentest</a:t>
            </a:r>
            <a:r>
              <a:rPr lang="en-US" dirty="0">
                <a:solidFill>
                  <a:srgbClr val="660066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Estelle" panose="02000503000000000000" pitchFamily="2" charset="0"/>
              </a:rPr>
              <a:t> thee of the evil.</a:t>
            </a:r>
            <a:endParaRPr lang="en-US" sz="3600" dirty="0">
              <a:solidFill>
                <a:srgbClr val="660066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Estelle" panose="02000503000000000000" pitchFamily="2" charset="0"/>
            </a:endParaRPr>
          </a:p>
        </p:txBody>
      </p:sp>
      <p:sp>
        <p:nvSpPr>
          <p:cNvPr id="39940" name="TextBox 3"/>
          <p:cNvSpPr txBox="1">
            <a:spLocks noChangeArrowheads="1"/>
          </p:cNvSpPr>
          <p:nvPr/>
        </p:nvSpPr>
        <p:spPr bwMode="auto">
          <a:xfrm>
            <a:off x="5943600" y="5867400"/>
            <a:ext cx="41148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r"/>
            <a:r>
              <a:rPr lang="en-US" b="1" i="1" dirty="0"/>
              <a:t>Jonah 4:2 (KJV)</a:t>
            </a:r>
          </a:p>
        </p:txBody>
      </p:sp>
    </p:spTree>
    <p:extLst>
      <p:ext uri="{BB962C8B-B14F-4D97-AF65-F5344CB8AC3E}">
        <p14:creationId xmlns:p14="http://schemas.microsoft.com/office/powerpoint/2010/main" val="2477565005"/>
      </p:ext>
    </p:extLst>
  </p:cSld>
  <p:clrMapOvr>
    <a:masterClrMapping/>
  </p:clrMapOvr>
  <p:transition/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Alternate Process 8"/>
          <p:cNvSpPr/>
          <p:nvPr/>
        </p:nvSpPr>
        <p:spPr>
          <a:xfrm>
            <a:off x="4800600" y="2514600"/>
            <a:ext cx="3276600" cy="457200"/>
          </a:xfrm>
          <a:prstGeom prst="flowChartAlternateProcess">
            <a:avLst/>
          </a:prstGeom>
          <a:solidFill>
            <a:srgbClr val="FFF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6083" name="Text Box 1"/>
          <p:cNvSpPr txBox="1">
            <a:spLocks noChangeArrowheads="1"/>
          </p:cNvSpPr>
          <p:nvPr/>
        </p:nvSpPr>
        <p:spPr bwMode="auto">
          <a:xfrm>
            <a:off x="4740276" y="381001"/>
            <a:ext cx="2193925" cy="487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  <a:spAutoFit/>
          </a:bodyPr>
          <a:lstStyle/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3300"/>
              <a:t>Revelation</a:t>
            </a:r>
          </a:p>
        </p:txBody>
      </p:sp>
      <p:sp>
        <p:nvSpPr>
          <p:cNvPr id="46084" name="Text Box 2"/>
          <p:cNvSpPr txBox="1">
            <a:spLocks noChangeArrowheads="1"/>
          </p:cNvSpPr>
          <p:nvPr/>
        </p:nvSpPr>
        <p:spPr bwMode="auto">
          <a:xfrm>
            <a:off x="5029200" y="2057400"/>
            <a:ext cx="3773488" cy="3951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  <a:spAutoFit/>
          </a:bodyPr>
          <a:lstStyle/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a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Major Prophet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b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Apocalypse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c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Gospel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d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Book of the Law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e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Minor Prophet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f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Letter by ... (author)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g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History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h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Poetry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i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Letter by Paul</a:t>
            </a:r>
          </a:p>
        </p:txBody>
      </p:sp>
      <p:sp>
        <p:nvSpPr>
          <p:cNvPr id="5124" name="Text Box 4"/>
          <p:cNvSpPr txBox="1">
            <a:spLocks noChangeArrowheads="1"/>
          </p:cNvSpPr>
          <p:nvPr/>
        </p:nvSpPr>
        <p:spPr bwMode="auto">
          <a:xfrm>
            <a:off x="1905000" y="304800"/>
            <a:ext cx="2133600" cy="592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945" tIns="41473" rIns="82945" bIns="41473">
            <a:prstTxWarp prst="textNoShape">
              <a:avLst/>
            </a:prstTxWarp>
            <a:spAutoFit/>
          </a:bodyPr>
          <a:lstStyle/>
          <a:p>
            <a:pPr algn="ctr"/>
            <a:r>
              <a:rPr lang="en-US" sz="3300">
                <a:solidFill>
                  <a:schemeClr val="accent2"/>
                </a:solidFill>
              </a:rPr>
              <a:t>Jude</a:t>
            </a:r>
          </a:p>
        </p:txBody>
      </p:sp>
      <p:cxnSp>
        <p:nvCxnSpPr>
          <p:cNvPr id="6" name="Straight Connector 5"/>
          <p:cNvCxnSpPr/>
          <p:nvPr/>
        </p:nvCxnSpPr>
        <p:spPr>
          <a:xfrm>
            <a:off x="1905000" y="990600"/>
            <a:ext cx="213360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7848600" y="990600"/>
            <a:ext cx="213360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 Box 4"/>
          <p:cNvSpPr txBox="1">
            <a:spLocks noChangeArrowheads="1"/>
          </p:cNvSpPr>
          <p:nvPr/>
        </p:nvSpPr>
        <p:spPr bwMode="auto">
          <a:xfrm>
            <a:off x="7848600" y="304800"/>
            <a:ext cx="2133600" cy="592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945" tIns="41473" rIns="82945" bIns="41473">
            <a:prstTxWarp prst="textNoShape">
              <a:avLst/>
            </a:prstTxWarp>
            <a:spAutoFit/>
          </a:bodyPr>
          <a:lstStyle/>
          <a:p>
            <a:pPr algn="ctr"/>
            <a:r>
              <a:rPr lang="en-US" sz="3300" i="1">
                <a:solidFill>
                  <a:schemeClr val="accent2"/>
                </a:solidFill>
              </a:rPr>
              <a:t>none</a:t>
            </a:r>
          </a:p>
        </p:txBody>
      </p:sp>
    </p:spTree>
    <p:extLst>
      <p:ext uri="{BB962C8B-B14F-4D97-AF65-F5344CB8AC3E}">
        <p14:creationId xmlns:p14="http://schemas.microsoft.com/office/powerpoint/2010/main" val="3668904878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5124" grpId="0"/>
      <p:bldP spid="8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lternate Process 4"/>
          <p:cNvSpPr/>
          <p:nvPr/>
        </p:nvSpPr>
        <p:spPr>
          <a:xfrm>
            <a:off x="4800600" y="5486400"/>
            <a:ext cx="1981200" cy="457200"/>
          </a:xfrm>
          <a:prstGeom prst="flowChartAlternateProcess">
            <a:avLst/>
          </a:prstGeom>
          <a:solidFill>
            <a:srgbClr val="FFF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8131" name="Text Box 1"/>
          <p:cNvSpPr txBox="1">
            <a:spLocks noChangeArrowheads="1"/>
          </p:cNvSpPr>
          <p:nvPr/>
        </p:nvSpPr>
        <p:spPr bwMode="auto">
          <a:xfrm>
            <a:off x="4876800" y="381000"/>
            <a:ext cx="1752600" cy="4866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prstTxWarp prst="textNoShape">
              <a:avLst/>
            </a:prstTxWarp>
            <a:spAutoFit/>
          </a:bodyPr>
          <a:lstStyle/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3300" dirty="0"/>
              <a:t>Matthew</a:t>
            </a:r>
          </a:p>
        </p:txBody>
      </p:sp>
      <p:sp>
        <p:nvSpPr>
          <p:cNvPr id="48132" name="Text Box 2"/>
          <p:cNvSpPr txBox="1">
            <a:spLocks noChangeArrowheads="1"/>
          </p:cNvSpPr>
          <p:nvPr/>
        </p:nvSpPr>
        <p:spPr bwMode="auto">
          <a:xfrm>
            <a:off x="5054600" y="2093914"/>
            <a:ext cx="3773488" cy="3819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  <a:spAutoFit/>
          </a:bodyPr>
          <a:lstStyle/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a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Letter by ... (author)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b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Letter by Paul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c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Minor Prophet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d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Apocalypse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e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Poetry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f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Book of the Law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g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History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h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Major Prophet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i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Gospel</a:t>
            </a:r>
          </a:p>
        </p:txBody>
      </p:sp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1905000" y="304800"/>
            <a:ext cx="2133600" cy="591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945" tIns="41473" rIns="82945" bIns="41473">
            <a:prstTxWarp prst="textNoShape">
              <a:avLst/>
            </a:prstTxWarp>
            <a:spAutoFit/>
          </a:bodyPr>
          <a:lstStyle/>
          <a:p>
            <a:pPr algn="ctr"/>
            <a:r>
              <a:rPr lang="en-US" sz="3300" dirty="0">
                <a:solidFill>
                  <a:schemeClr val="accent2"/>
                </a:solidFill>
              </a:rPr>
              <a:t>Malachi</a:t>
            </a:r>
            <a:endParaRPr lang="en-US" sz="3300" i="1" dirty="0">
              <a:solidFill>
                <a:schemeClr val="accent2"/>
              </a:solidFill>
            </a:endParaRPr>
          </a:p>
        </p:txBody>
      </p:sp>
      <p:cxnSp>
        <p:nvCxnSpPr>
          <p:cNvPr id="7" name="Straight Connector 6"/>
          <p:cNvCxnSpPr/>
          <p:nvPr/>
        </p:nvCxnSpPr>
        <p:spPr>
          <a:xfrm>
            <a:off x="1905000" y="990600"/>
            <a:ext cx="213360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7848600" y="990600"/>
            <a:ext cx="213360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ext Box 4"/>
          <p:cNvSpPr txBox="1">
            <a:spLocks noChangeArrowheads="1"/>
          </p:cNvSpPr>
          <p:nvPr/>
        </p:nvSpPr>
        <p:spPr bwMode="auto">
          <a:xfrm>
            <a:off x="7848600" y="304800"/>
            <a:ext cx="2133600" cy="592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945" tIns="41473" rIns="82945" bIns="41473">
            <a:prstTxWarp prst="textNoShape">
              <a:avLst/>
            </a:prstTxWarp>
            <a:spAutoFit/>
          </a:bodyPr>
          <a:lstStyle/>
          <a:p>
            <a:pPr algn="ctr"/>
            <a:r>
              <a:rPr lang="en-US" sz="3300" dirty="0">
                <a:solidFill>
                  <a:schemeClr val="accent2"/>
                </a:solidFill>
              </a:rPr>
              <a:t>Mark</a:t>
            </a:r>
          </a:p>
        </p:txBody>
      </p:sp>
    </p:spTree>
    <p:extLst>
      <p:ext uri="{BB962C8B-B14F-4D97-AF65-F5344CB8AC3E}">
        <p14:creationId xmlns:p14="http://schemas.microsoft.com/office/powerpoint/2010/main" val="643388008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/>
      <p:bldP spid="9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lternate Process 4"/>
          <p:cNvSpPr/>
          <p:nvPr/>
        </p:nvSpPr>
        <p:spPr>
          <a:xfrm>
            <a:off x="4800600" y="4648200"/>
            <a:ext cx="1981200" cy="457200"/>
          </a:xfrm>
          <a:prstGeom prst="flowChartAlternateProcess">
            <a:avLst/>
          </a:prstGeom>
          <a:solidFill>
            <a:srgbClr val="FFF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8131" name="Text Box 1"/>
          <p:cNvSpPr txBox="1">
            <a:spLocks noChangeArrowheads="1"/>
          </p:cNvSpPr>
          <p:nvPr/>
        </p:nvSpPr>
        <p:spPr bwMode="auto">
          <a:xfrm>
            <a:off x="4876801" y="381001"/>
            <a:ext cx="1279525" cy="487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  <a:spAutoFit/>
          </a:bodyPr>
          <a:lstStyle/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3300" dirty="0"/>
              <a:t>Acts</a:t>
            </a:r>
          </a:p>
        </p:txBody>
      </p:sp>
      <p:sp>
        <p:nvSpPr>
          <p:cNvPr id="48132" name="Text Box 2"/>
          <p:cNvSpPr txBox="1">
            <a:spLocks noChangeArrowheads="1"/>
          </p:cNvSpPr>
          <p:nvPr/>
        </p:nvSpPr>
        <p:spPr bwMode="auto">
          <a:xfrm>
            <a:off x="5054600" y="2093914"/>
            <a:ext cx="3773488" cy="3819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  <a:spAutoFit/>
          </a:bodyPr>
          <a:lstStyle/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a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Letter by ... (author)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b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Letter by Paul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c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Minor Prophet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d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Apocalypse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e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Poetry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f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Book of the Law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g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History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h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Major Prophet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i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Gospel</a:t>
            </a:r>
          </a:p>
        </p:txBody>
      </p:sp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1905000" y="304800"/>
            <a:ext cx="2133600" cy="592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945" tIns="41473" rIns="82945" bIns="41473">
            <a:prstTxWarp prst="textNoShape">
              <a:avLst/>
            </a:prstTxWarp>
            <a:spAutoFit/>
          </a:bodyPr>
          <a:lstStyle/>
          <a:p>
            <a:pPr algn="ctr"/>
            <a:r>
              <a:rPr lang="en-US" sz="3300" dirty="0">
                <a:solidFill>
                  <a:schemeClr val="accent2"/>
                </a:solidFill>
              </a:rPr>
              <a:t>John</a:t>
            </a:r>
          </a:p>
        </p:txBody>
      </p:sp>
      <p:cxnSp>
        <p:nvCxnSpPr>
          <p:cNvPr id="7" name="Straight Connector 6"/>
          <p:cNvCxnSpPr/>
          <p:nvPr/>
        </p:nvCxnSpPr>
        <p:spPr>
          <a:xfrm>
            <a:off x="1905000" y="990600"/>
            <a:ext cx="213360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7848600" y="990600"/>
            <a:ext cx="213360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ext Box 4"/>
          <p:cNvSpPr txBox="1">
            <a:spLocks noChangeArrowheads="1"/>
          </p:cNvSpPr>
          <p:nvPr/>
        </p:nvSpPr>
        <p:spPr bwMode="auto">
          <a:xfrm>
            <a:off x="7848600" y="304800"/>
            <a:ext cx="2133600" cy="592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945" tIns="41473" rIns="82945" bIns="41473">
            <a:prstTxWarp prst="textNoShape">
              <a:avLst/>
            </a:prstTxWarp>
            <a:spAutoFit/>
          </a:bodyPr>
          <a:lstStyle/>
          <a:p>
            <a:pPr algn="ctr"/>
            <a:r>
              <a:rPr lang="en-US" sz="3300" dirty="0">
                <a:solidFill>
                  <a:schemeClr val="accent2"/>
                </a:solidFill>
              </a:rPr>
              <a:t>Romans</a:t>
            </a:r>
          </a:p>
        </p:txBody>
      </p:sp>
    </p:spTree>
    <p:extLst>
      <p:ext uri="{BB962C8B-B14F-4D97-AF65-F5344CB8AC3E}">
        <p14:creationId xmlns:p14="http://schemas.microsoft.com/office/powerpoint/2010/main" val="3790682734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/>
      <p:bldP spid="9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lternate Process 4"/>
          <p:cNvSpPr/>
          <p:nvPr/>
        </p:nvSpPr>
        <p:spPr>
          <a:xfrm>
            <a:off x="4876800" y="2971800"/>
            <a:ext cx="3124200" cy="457200"/>
          </a:xfrm>
          <a:prstGeom prst="flowChartAlternateProcess">
            <a:avLst/>
          </a:prstGeom>
          <a:solidFill>
            <a:srgbClr val="FFF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8131" name="Text Box 1"/>
          <p:cNvSpPr txBox="1">
            <a:spLocks noChangeArrowheads="1"/>
          </p:cNvSpPr>
          <p:nvPr/>
        </p:nvSpPr>
        <p:spPr bwMode="auto">
          <a:xfrm>
            <a:off x="4876801" y="381001"/>
            <a:ext cx="1279525" cy="487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  <a:spAutoFit/>
          </a:bodyPr>
          <a:lstStyle/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3300" dirty="0"/>
              <a:t>Hosea</a:t>
            </a:r>
          </a:p>
        </p:txBody>
      </p:sp>
      <p:sp>
        <p:nvSpPr>
          <p:cNvPr id="48132" name="Text Box 2"/>
          <p:cNvSpPr txBox="1">
            <a:spLocks noChangeArrowheads="1"/>
          </p:cNvSpPr>
          <p:nvPr/>
        </p:nvSpPr>
        <p:spPr bwMode="auto">
          <a:xfrm>
            <a:off x="5054600" y="2093914"/>
            <a:ext cx="3773488" cy="3819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  <a:spAutoFit/>
          </a:bodyPr>
          <a:lstStyle/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a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Letter by ... (author)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b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Letter by Paul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c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Minor Prophet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d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Apocalypse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e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Poetry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f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Book of the Law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g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History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h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Major Prophet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i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Gospel</a:t>
            </a:r>
          </a:p>
        </p:txBody>
      </p:sp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1905000" y="304800"/>
            <a:ext cx="2133600" cy="592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945" tIns="41473" rIns="82945" bIns="41473">
            <a:prstTxWarp prst="textNoShape">
              <a:avLst/>
            </a:prstTxWarp>
            <a:spAutoFit/>
          </a:bodyPr>
          <a:lstStyle/>
          <a:p>
            <a:pPr algn="ctr"/>
            <a:r>
              <a:rPr lang="en-US" sz="3300" dirty="0">
                <a:solidFill>
                  <a:schemeClr val="accent2"/>
                </a:solidFill>
              </a:rPr>
              <a:t>Daniel</a:t>
            </a:r>
          </a:p>
        </p:txBody>
      </p:sp>
      <p:cxnSp>
        <p:nvCxnSpPr>
          <p:cNvPr id="7" name="Straight Connector 6"/>
          <p:cNvCxnSpPr/>
          <p:nvPr/>
        </p:nvCxnSpPr>
        <p:spPr>
          <a:xfrm>
            <a:off x="1905000" y="990600"/>
            <a:ext cx="213360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7848600" y="990600"/>
            <a:ext cx="213360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ext Box 4"/>
          <p:cNvSpPr txBox="1">
            <a:spLocks noChangeArrowheads="1"/>
          </p:cNvSpPr>
          <p:nvPr/>
        </p:nvSpPr>
        <p:spPr bwMode="auto">
          <a:xfrm>
            <a:off x="7848600" y="304800"/>
            <a:ext cx="2133600" cy="592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945" tIns="41473" rIns="82945" bIns="41473">
            <a:prstTxWarp prst="textNoShape">
              <a:avLst/>
            </a:prstTxWarp>
            <a:spAutoFit/>
          </a:bodyPr>
          <a:lstStyle/>
          <a:p>
            <a:pPr algn="ctr"/>
            <a:r>
              <a:rPr lang="en-US" sz="3300" dirty="0">
                <a:solidFill>
                  <a:schemeClr val="accent2"/>
                </a:solidFill>
              </a:rPr>
              <a:t>Joel</a:t>
            </a:r>
          </a:p>
        </p:txBody>
      </p:sp>
    </p:spTree>
    <p:extLst>
      <p:ext uri="{BB962C8B-B14F-4D97-AF65-F5344CB8AC3E}">
        <p14:creationId xmlns:p14="http://schemas.microsoft.com/office/powerpoint/2010/main" val="1014014957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/>
      <p:bldP spid="9" grpId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lternate Process 4"/>
          <p:cNvSpPr/>
          <p:nvPr/>
        </p:nvSpPr>
        <p:spPr>
          <a:xfrm>
            <a:off x="4876800" y="3810000"/>
            <a:ext cx="1981200" cy="457200"/>
          </a:xfrm>
          <a:prstGeom prst="flowChartAlternateProcess">
            <a:avLst/>
          </a:prstGeom>
          <a:solidFill>
            <a:srgbClr val="FFF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8131" name="Text Box 1"/>
          <p:cNvSpPr txBox="1">
            <a:spLocks noChangeArrowheads="1"/>
          </p:cNvSpPr>
          <p:nvPr/>
        </p:nvSpPr>
        <p:spPr bwMode="auto">
          <a:xfrm>
            <a:off x="4648200" y="381000"/>
            <a:ext cx="2667000" cy="4866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prstTxWarp prst="textNoShape">
              <a:avLst/>
            </a:prstTxWarp>
            <a:spAutoFit/>
          </a:bodyPr>
          <a:lstStyle/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3300" dirty="0"/>
              <a:t>Lamentations</a:t>
            </a:r>
          </a:p>
        </p:txBody>
      </p:sp>
      <p:sp>
        <p:nvSpPr>
          <p:cNvPr id="48132" name="Text Box 2"/>
          <p:cNvSpPr txBox="1">
            <a:spLocks noChangeArrowheads="1"/>
          </p:cNvSpPr>
          <p:nvPr/>
        </p:nvSpPr>
        <p:spPr bwMode="auto">
          <a:xfrm>
            <a:off x="5054600" y="2093914"/>
            <a:ext cx="3773488" cy="3819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  <a:spAutoFit/>
          </a:bodyPr>
          <a:lstStyle/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a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Letter by ... (author)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b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Letter by Paul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c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Minor Prophet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d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Apocalypse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e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Poetry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f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Book of the Law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g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History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h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Major Prophet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i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Gospel</a:t>
            </a:r>
          </a:p>
        </p:txBody>
      </p:sp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1828800" y="304801"/>
            <a:ext cx="2286000" cy="591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945" tIns="41473" rIns="82945" bIns="41473">
            <a:prstTxWarp prst="textNoShape">
              <a:avLst/>
            </a:prstTxWarp>
            <a:spAutoFit/>
          </a:bodyPr>
          <a:lstStyle/>
          <a:p>
            <a:pPr algn="ctr"/>
            <a:r>
              <a:rPr lang="en-US" sz="3300" dirty="0">
                <a:solidFill>
                  <a:schemeClr val="accent2"/>
                </a:solidFill>
              </a:rPr>
              <a:t>Jeremiah</a:t>
            </a:r>
          </a:p>
        </p:txBody>
      </p:sp>
      <p:cxnSp>
        <p:nvCxnSpPr>
          <p:cNvPr id="7" name="Straight Connector 6"/>
          <p:cNvCxnSpPr/>
          <p:nvPr/>
        </p:nvCxnSpPr>
        <p:spPr>
          <a:xfrm>
            <a:off x="1905000" y="990600"/>
            <a:ext cx="213360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7848600" y="990600"/>
            <a:ext cx="213360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ext Box 4"/>
          <p:cNvSpPr txBox="1">
            <a:spLocks noChangeArrowheads="1"/>
          </p:cNvSpPr>
          <p:nvPr/>
        </p:nvSpPr>
        <p:spPr bwMode="auto">
          <a:xfrm>
            <a:off x="7772400" y="304801"/>
            <a:ext cx="2362200" cy="591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945" tIns="41473" rIns="82945" bIns="41473">
            <a:prstTxWarp prst="textNoShape">
              <a:avLst/>
            </a:prstTxWarp>
            <a:spAutoFit/>
          </a:bodyPr>
          <a:lstStyle/>
          <a:p>
            <a:pPr algn="ctr"/>
            <a:r>
              <a:rPr lang="en-US" sz="3300" dirty="0">
                <a:solidFill>
                  <a:schemeClr val="accent2"/>
                </a:solidFill>
              </a:rPr>
              <a:t>Ezekiel</a:t>
            </a:r>
          </a:p>
        </p:txBody>
      </p:sp>
    </p:spTree>
    <p:extLst>
      <p:ext uri="{BB962C8B-B14F-4D97-AF65-F5344CB8AC3E}">
        <p14:creationId xmlns:p14="http://schemas.microsoft.com/office/powerpoint/2010/main" val="2622681002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/>
      <p:bldP spid="9" grpId="0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Alternate Process 8"/>
          <p:cNvSpPr/>
          <p:nvPr/>
        </p:nvSpPr>
        <p:spPr>
          <a:xfrm>
            <a:off x="4800600" y="2057400"/>
            <a:ext cx="3200400" cy="457200"/>
          </a:xfrm>
          <a:prstGeom prst="flowChartAlternateProcess">
            <a:avLst/>
          </a:prstGeom>
          <a:solidFill>
            <a:srgbClr val="FFF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6083" name="Text Box 1"/>
          <p:cNvSpPr txBox="1">
            <a:spLocks noChangeArrowheads="1"/>
          </p:cNvSpPr>
          <p:nvPr/>
        </p:nvSpPr>
        <p:spPr bwMode="auto">
          <a:xfrm>
            <a:off x="4740276" y="381001"/>
            <a:ext cx="2193925" cy="487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  <a:spAutoFit/>
          </a:bodyPr>
          <a:lstStyle/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3300" dirty="0"/>
              <a:t>Isaiah</a:t>
            </a:r>
          </a:p>
        </p:txBody>
      </p:sp>
      <p:sp>
        <p:nvSpPr>
          <p:cNvPr id="46084" name="Text Box 2"/>
          <p:cNvSpPr txBox="1">
            <a:spLocks noChangeArrowheads="1"/>
          </p:cNvSpPr>
          <p:nvPr/>
        </p:nvSpPr>
        <p:spPr bwMode="auto">
          <a:xfrm>
            <a:off x="5029200" y="2057400"/>
            <a:ext cx="3773488" cy="3951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  <a:spAutoFit/>
          </a:bodyPr>
          <a:lstStyle/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a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Major Prophet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b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Apocalypse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c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Gospel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d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Book of the Law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e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Minor Prophet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f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Letter by ... (author)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g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History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h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Poetry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i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Letter by Paul</a:t>
            </a:r>
          </a:p>
        </p:txBody>
      </p:sp>
      <p:sp>
        <p:nvSpPr>
          <p:cNvPr id="5124" name="Text Box 4"/>
          <p:cNvSpPr txBox="1">
            <a:spLocks noChangeArrowheads="1"/>
          </p:cNvSpPr>
          <p:nvPr/>
        </p:nvSpPr>
        <p:spPr bwMode="auto">
          <a:xfrm>
            <a:off x="1295401" y="328888"/>
            <a:ext cx="3048000" cy="591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945" tIns="41473" rIns="82945" bIns="41473">
            <a:prstTxWarp prst="textNoShape">
              <a:avLst/>
            </a:prstTxWarp>
            <a:spAutoFit/>
          </a:bodyPr>
          <a:lstStyle/>
          <a:p>
            <a:pPr algn="ctr"/>
            <a:r>
              <a:rPr lang="en-US" sz="3300" dirty="0">
                <a:solidFill>
                  <a:schemeClr val="accent2"/>
                </a:solidFill>
              </a:rPr>
              <a:t>Song of Songs</a:t>
            </a:r>
          </a:p>
        </p:txBody>
      </p:sp>
      <p:cxnSp>
        <p:nvCxnSpPr>
          <p:cNvPr id="6" name="Straight Connector 5"/>
          <p:cNvCxnSpPr/>
          <p:nvPr/>
        </p:nvCxnSpPr>
        <p:spPr>
          <a:xfrm>
            <a:off x="1905000" y="990600"/>
            <a:ext cx="213360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7848600" y="990600"/>
            <a:ext cx="213360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 Box 4"/>
          <p:cNvSpPr txBox="1">
            <a:spLocks noChangeArrowheads="1"/>
          </p:cNvSpPr>
          <p:nvPr/>
        </p:nvSpPr>
        <p:spPr bwMode="auto">
          <a:xfrm>
            <a:off x="7848600" y="304800"/>
            <a:ext cx="2133600" cy="592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945" tIns="41473" rIns="82945" bIns="41473">
            <a:prstTxWarp prst="textNoShape">
              <a:avLst/>
            </a:prstTxWarp>
            <a:spAutoFit/>
          </a:bodyPr>
          <a:lstStyle/>
          <a:p>
            <a:pPr algn="ctr"/>
            <a:r>
              <a:rPr lang="en-US" sz="3300" dirty="0">
                <a:solidFill>
                  <a:schemeClr val="accent2"/>
                </a:solidFill>
              </a:rPr>
              <a:t>Jeremiah</a:t>
            </a:r>
          </a:p>
        </p:txBody>
      </p:sp>
    </p:spTree>
    <p:extLst>
      <p:ext uri="{BB962C8B-B14F-4D97-AF65-F5344CB8AC3E}">
        <p14:creationId xmlns:p14="http://schemas.microsoft.com/office/powerpoint/2010/main" val="2018498542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5124" grpId="0"/>
      <p:bldP spid="8" grpId="0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1"/>
          <p:cNvSpPr>
            <a:spLocks noChangeArrowheads="1"/>
          </p:cNvSpPr>
          <p:nvPr/>
        </p:nvSpPr>
        <p:spPr bwMode="auto">
          <a:xfrm>
            <a:off x="76200" y="0"/>
            <a:ext cx="12115800" cy="6858000"/>
          </a:xfrm>
          <a:prstGeom prst="rect">
            <a:avLst/>
          </a:prstGeom>
          <a:solidFill>
            <a:srgbClr val="000000"/>
          </a:solidFill>
          <a:ln w="12600">
            <a:solidFill>
              <a:srgbClr val="000000"/>
            </a:solidFill>
            <a:miter lim="800000"/>
            <a:headEnd/>
            <a:tailEnd/>
          </a:ln>
        </p:spPr>
        <p:txBody>
          <a:bodyPr wrap="none" lIns="82945" tIns="41473" rIns="82945" bIns="41473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363" name="WordArt 2"/>
          <p:cNvSpPr>
            <a:spLocks noChangeArrowheads="1" noChangeShapeType="1" noTextEdit="1"/>
          </p:cNvSpPr>
          <p:nvPr/>
        </p:nvSpPr>
        <p:spPr bwMode="auto">
          <a:xfrm>
            <a:off x="3124201" y="2057400"/>
            <a:ext cx="5942013" cy="2362200"/>
          </a:xfrm>
          <a:prstGeom prst="rect">
            <a:avLst/>
          </a:prstGeom>
        </p:spPr>
        <p:txBody>
          <a:bodyPr wrap="none" fromWordArt="1">
            <a:prstTxWarp prst="textCanUp">
              <a:avLst/>
            </a:prstTxWarp>
            <a:scene3d>
              <a:camera prst="orthographicFront"/>
              <a:lightRig rig="threePt" dir="t"/>
            </a:scene3d>
            <a:sp3d extrusionH="57150">
              <a:bevelT w="82550" h="38100" prst="coolSlant"/>
            </a:sp3d>
          </a:bodyPr>
          <a:lstStyle/>
          <a:p>
            <a:pPr algn="ctr"/>
            <a:r>
              <a:rPr lang="en-US" sz="3300" kern="10" dirty="0">
                <a:ln w="9525">
                  <a:noFill/>
                  <a:round/>
                  <a:headEnd/>
                  <a:tailEnd/>
                </a:ln>
                <a:gradFill flip="none" rotWithShape="1">
                  <a:gsLst>
                    <a:gs pos="0">
                      <a:srgbClr val="FF6600"/>
                    </a:gs>
                    <a:gs pos="100000">
                      <a:srgbClr val="FF6600"/>
                    </a:gs>
                    <a:gs pos="50000">
                      <a:schemeClr val="accent6">
                        <a:lumMod val="50000"/>
                      </a:schemeClr>
                    </a:gs>
                  </a:gsLst>
                  <a:lin ang="5400000" scaled="0"/>
                  <a:tileRect/>
                </a:gradFill>
                <a:effectLst>
                  <a:outerShdw blurRad="63500" dist="17819" dir="2700000" algn="ctr" rotWithShape="0">
                    <a:srgbClr val="C0C0C0">
                      <a:alpha val="74997"/>
                    </a:srgbClr>
                  </a:outerShdw>
                </a:effectLst>
                <a:latin typeface="Impact"/>
                <a:ea typeface="Impact"/>
                <a:cs typeface="Impact"/>
              </a:rPr>
              <a:t>God Loves You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52600" y="1219201"/>
            <a:ext cx="8686800" cy="1323439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en-US" sz="8000" b="1" cap="all" dirty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review</a:t>
            </a:r>
          </a:p>
        </p:txBody>
      </p:sp>
    </p:spTree>
    <p:extLst>
      <p:ext uri="{BB962C8B-B14F-4D97-AF65-F5344CB8AC3E}">
        <p14:creationId xmlns:p14="http://schemas.microsoft.com/office/powerpoint/2010/main" val="3602782035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lternate Process 4"/>
          <p:cNvSpPr/>
          <p:nvPr/>
        </p:nvSpPr>
        <p:spPr>
          <a:xfrm>
            <a:off x="4876800" y="2514600"/>
            <a:ext cx="2971800" cy="457200"/>
          </a:xfrm>
          <a:prstGeom prst="flowChartAlternateProcess">
            <a:avLst/>
          </a:prstGeom>
          <a:solidFill>
            <a:srgbClr val="FFF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8131" name="Text Box 1"/>
          <p:cNvSpPr txBox="1">
            <a:spLocks noChangeArrowheads="1"/>
          </p:cNvSpPr>
          <p:nvPr/>
        </p:nvSpPr>
        <p:spPr bwMode="auto">
          <a:xfrm>
            <a:off x="4876800" y="381000"/>
            <a:ext cx="2057400" cy="4866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prstTxWarp prst="textNoShape">
              <a:avLst/>
            </a:prstTxWarp>
            <a:spAutoFit/>
          </a:bodyPr>
          <a:lstStyle/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3300" dirty="0"/>
              <a:t>Ephesians</a:t>
            </a:r>
          </a:p>
        </p:txBody>
      </p:sp>
      <p:sp>
        <p:nvSpPr>
          <p:cNvPr id="48132" name="Text Box 2"/>
          <p:cNvSpPr txBox="1">
            <a:spLocks noChangeArrowheads="1"/>
          </p:cNvSpPr>
          <p:nvPr/>
        </p:nvSpPr>
        <p:spPr bwMode="auto">
          <a:xfrm>
            <a:off x="5054600" y="2093914"/>
            <a:ext cx="3773488" cy="3819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  <a:spAutoFit/>
          </a:bodyPr>
          <a:lstStyle/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a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Letter by ... (author)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b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Letter by Paul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c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Minor Prophet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d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Apocalypse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e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Poetry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f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Book of the Law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g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History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h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Major Prophet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i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Gospel</a:t>
            </a:r>
          </a:p>
        </p:txBody>
      </p:sp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1828800" y="304801"/>
            <a:ext cx="2286000" cy="591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945" tIns="41473" rIns="82945" bIns="41473">
            <a:prstTxWarp prst="textNoShape">
              <a:avLst/>
            </a:prstTxWarp>
            <a:spAutoFit/>
          </a:bodyPr>
          <a:lstStyle/>
          <a:p>
            <a:pPr algn="ctr"/>
            <a:r>
              <a:rPr lang="en-US" sz="3300" dirty="0">
                <a:solidFill>
                  <a:schemeClr val="accent2"/>
                </a:solidFill>
              </a:rPr>
              <a:t>Galatians</a:t>
            </a:r>
          </a:p>
        </p:txBody>
      </p:sp>
      <p:cxnSp>
        <p:nvCxnSpPr>
          <p:cNvPr id="7" name="Straight Connector 6"/>
          <p:cNvCxnSpPr/>
          <p:nvPr/>
        </p:nvCxnSpPr>
        <p:spPr>
          <a:xfrm>
            <a:off x="1905000" y="990600"/>
            <a:ext cx="213360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7848600" y="990600"/>
            <a:ext cx="213360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ext Box 4"/>
          <p:cNvSpPr txBox="1">
            <a:spLocks noChangeArrowheads="1"/>
          </p:cNvSpPr>
          <p:nvPr/>
        </p:nvSpPr>
        <p:spPr bwMode="auto">
          <a:xfrm>
            <a:off x="7772400" y="304801"/>
            <a:ext cx="2362200" cy="591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945" tIns="41473" rIns="82945" bIns="41473">
            <a:prstTxWarp prst="textNoShape">
              <a:avLst/>
            </a:prstTxWarp>
            <a:spAutoFit/>
          </a:bodyPr>
          <a:lstStyle/>
          <a:p>
            <a:pPr algn="ctr"/>
            <a:r>
              <a:rPr lang="en-US" sz="3300" dirty="0">
                <a:solidFill>
                  <a:schemeClr val="accent2"/>
                </a:solidFill>
              </a:rPr>
              <a:t>Philippians</a:t>
            </a:r>
          </a:p>
        </p:txBody>
      </p:sp>
    </p:spTree>
    <p:extLst>
      <p:ext uri="{BB962C8B-B14F-4D97-AF65-F5344CB8AC3E}">
        <p14:creationId xmlns:p14="http://schemas.microsoft.com/office/powerpoint/2010/main" val="3232867532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/>
      <p:bldP spid="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ChangeArrowheads="1"/>
          </p:cNvSpPr>
          <p:nvPr/>
        </p:nvSpPr>
        <p:spPr bwMode="auto">
          <a:xfrm>
            <a:off x="1524000" y="0"/>
            <a:ext cx="9144000" cy="6858000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35907" name="Rectangle 3"/>
          <p:cNvSpPr>
            <a:spLocks noGrp="1" noChangeArrowheads="1"/>
          </p:cNvSpPr>
          <p:nvPr>
            <p:ph type="ctrTitle"/>
          </p:nvPr>
        </p:nvSpPr>
        <p:spPr>
          <a:xfrm>
            <a:off x="1752600" y="304800"/>
            <a:ext cx="8686800" cy="5486400"/>
          </a:xfrm>
        </p:spPr>
        <p:txBody>
          <a:bodyPr anchor="t"/>
          <a:lstStyle/>
          <a:p>
            <a:r>
              <a:rPr lang="en-US" dirty="0">
                <a:solidFill>
                  <a:srgbClr val="660066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Estelle" panose="02000503000000000000" pitchFamily="2" charset="0"/>
              </a:rPr>
              <a:t>He prayed to the </a:t>
            </a:r>
            <a:r>
              <a:rPr lang="en-US" cap="small" dirty="0">
                <a:solidFill>
                  <a:srgbClr val="660066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Estelle" panose="02000503000000000000" pitchFamily="2" charset="0"/>
              </a:rPr>
              <a:t>Lord</a:t>
            </a:r>
            <a:r>
              <a:rPr lang="en-US" dirty="0">
                <a:solidFill>
                  <a:srgbClr val="660066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Estelle" panose="02000503000000000000" pitchFamily="2" charset="0"/>
              </a:rPr>
              <a:t>, “Isn’t this what I said, </a:t>
            </a:r>
            <a:r>
              <a:rPr lang="en-US" cap="small" dirty="0">
                <a:solidFill>
                  <a:srgbClr val="660066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Estelle" panose="02000503000000000000" pitchFamily="2" charset="0"/>
              </a:rPr>
              <a:t>Lord</a:t>
            </a:r>
            <a:r>
              <a:rPr lang="en-US" dirty="0">
                <a:solidFill>
                  <a:srgbClr val="660066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Estelle" panose="02000503000000000000" pitchFamily="2" charset="0"/>
              </a:rPr>
              <a:t>, when I was still at home? That is what I tried to forestall by fleeing to Tarshish. I knew that you are a gracious and compassionate God, slow to anger and abounding in love, a God who relents from sending calamity.”</a:t>
            </a:r>
          </a:p>
        </p:txBody>
      </p:sp>
      <p:sp>
        <p:nvSpPr>
          <p:cNvPr id="41988" name="TextBox 3"/>
          <p:cNvSpPr txBox="1">
            <a:spLocks noChangeArrowheads="1"/>
          </p:cNvSpPr>
          <p:nvPr/>
        </p:nvSpPr>
        <p:spPr bwMode="auto">
          <a:xfrm>
            <a:off x="5943600" y="5867400"/>
            <a:ext cx="41148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r"/>
            <a:r>
              <a:rPr lang="en-US" b="1" i="1" dirty="0"/>
              <a:t>Jonah 4:2 (NIV)</a:t>
            </a:r>
          </a:p>
        </p:txBody>
      </p:sp>
    </p:spTree>
    <p:extLst>
      <p:ext uri="{BB962C8B-B14F-4D97-AF65-F5344CB8AC3E}">
        <p14:creationId xmlns:p14="http://schemas.microsoft.com/office/powerpoint/2010/main" val="2026491429"/>
      </p:ext>
    </p:extLst>
  </p:cSld>
  <p:clrMapOvr>
    <a:masterClrMapping/>
  </p:clrMapOvr>
  <p:transition/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lternate Process 4"/>
          <p:cNvSpPr/>
          <p:nvPr/>
        </p:nvSpPr>
        <p:spPr>
          <a:xfrm>
            <a:off x="4800600" y="2133600"/>
            <a:ext cx="4038600" cy="457200"/>
          </a:xfrm>
          <a:prstGeom prst="flowChartAlternateProcess">
            <a:avLst/>
          </a:prstGeom>
          <a:solidFill>
            <a:srgbClr val="FFF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0179" name="Text Box 1"/>
          <p:cNvSpPr txBox="1">
            <a:spLocks noChangeArrowheads="1"/>
          </p:cNvSpPr>
          <p:nvPr/>
        </p:nvSpPr>
        <p:spPr bwMode="auto">
          <a:xfrm>
            <a:off x="4953001" y="381001"/>
            <a:ext cx="1508125" cy="487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  <a:spAutoFit/>
          </a:bodyPr>
          <a:lstStyle/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3300" dirty="0"/>
              <a:t>II John</a:t>
            </a:r>
          </a:p>
        </p:txBody>
      </p:sp>
      <p:sp>
        <p:nvSpPr>
          <p:cNvPr id="50180" name="Text Box 2"/>
          <p:cNvSpPr txBox="1">
            <a:spLocks noChangeArrowheads="1"/>
          </p:cNvSpPr>
          <p:nvPr/>
        </p:nvSpPr>
        <p:spPr bwMode="auto">
          <a:xfrm>
            <a:off x="5054600" y="2093914"/>
            <a:ext cx="3773488" cy="3819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  <a:spAutoFit/>
          </a:bodyPr>
          <a:lstStyle/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a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Letter by ... (author)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b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Letter by Paul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c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Minor Prophet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d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Apocalypse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e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Poetry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f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Book of the Law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g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History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h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Major Prophet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i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Gospel</a:t>
            </a:r>
          </a:p>
        </p:txBody>
      </p:sp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1905000" y="304800"/>
            <a:ext cx="2133600" cy="592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945" tIns="41473" rIns="82945" bIns="41473">
            <a:prstTxWarp prst="textNoShape">
              <a:avLst/>
            </a:prstTxWarp>
            <a:spAutoFit/>
          </a:bodyPr>
          <a:lstStyle/>
          <a:p>
            <a:pPr algn="ctr"/>
            <a:r>
              <a:rPr lang="en-US" sz="3300" dirty="0">
                <a:solidFill>
                  <a:schemeClr val="accent2"/>
                </a:solidFill>
              </a:rPr>
              <a:t>I John</a:t>
            </a:r>
          </a:p>
        </p:txBody>
      </p:sp>
      <p:cxnSp>
        <p:nvCxnSpPr>
          <p:cNvPr id="7" name="Straight Connector 6"/>
          <p:cNvCxnSpPr/>
          <p:nvPr/>
        </p:nvCxnSpPr>
        <p:spPr>
          <a:xfrm>
            <a:off x="1905000" y="990600"/>
            <a:ext cx="213360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7848600" y="990600"/>
            <a:ext cx="213360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ext Box 4"/>
          <p:cNvSpPr txBox="1">
            <a:spLocks noChangeArrowheads="1"/>
          </p:cNvSpPr>
          <p:nvPr/>
        </p:nvSpPr>
        <p:spPr bwMode="auto">
          <a:xfrm>
            <a:off x="7696200" y="304801"/>
            <a:ext cx="2362200" cy="591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945" tIns="41473" rIns="82945" bIns="41473">
            <a:prstTxWarp prst="textNoShape">
              <a:avLst/>
            </a:prstTxWarp>
            <a:spAutoFit/>
          </a:bodyPr>
          <a:lstStyle/>
          <a:p>
            <a:pPr algn="ctr"/>
            <a:r>
              <a:rPr lang="en-US" sz="3300" dirty="0">
                <a:solidFill>
                  <a:schemeClr val="accent2"/>
                </a:solidFill>
              </a:rPr>
              <a:t>III John</a:t>
            </a:r>
          </a:p>
        </p:txBody>
      </p:sp>
    </p:spTree>
    <p:extLst>
      <p:ext uri="{BB962C8B-B14F-4D97-AF65-F5344CB8AC3E}">
        <p14:creationId xmlns:p14="http://schemas.microsoft.com/office/powerpoint/2010/main" val="1582058379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/>
      <p:bldP spid="9" grpId="0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lternate Process 4"/>
          <p:cNvSpPr/>
          <p:nvPr/>
        </p:nvSpPr>
        <p:spPr>
          <a:xfrm>
            <a:off x="4876800" y="2971800"/>
            <a:ext cx="3200400" cy="457200"/>
          </a:xfrm>
          <a:prstGeom prst="flowChartAlternateProcess">
            <a:avLst/>
          </a:prstGeom>
          <a:solidFill>
            <a:srgbClr val="FFF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8131" name="Text Box 1"/>
          <p:cNvSpPr txBox="1">
            <a:spLocks noChangeArrowheads="1"/>
          </p:cNvSpPr>
          <p:nvPr/>
        </p:nvSpPr>
        <p:spPr bwMode="auto">
          <a:xfrm>
            <a:off x="4876800" y="381000"/>
            <a:ext cx="2362200" cy="4866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prstTxWarp prst="textNoShape">
              <a:avLst/>
            </a:prstTxWarp>
            <a:spAutoFit/>
          </a:bodyPr>
          <a:lstStyle/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3300" dirty="0"/>
              <a:t>Obadiah</a:t>
            </a:r>
          </a:p>
        </p:txBody>
      </p:sp>
      <p:sp>
        <p:nvSpPr>
          <p:cNvPr id="48132" name="Text Box 2"/>
          <p:cNvSpPr txBox="1">
            <a:spLocks noChangeArrowheads="1"/>
          </p:cNvSpPr>
          <p:nvPr/>
        </p:nvSpPr>
        <p:spPr bwMode="auto">
          <a:xfrm>
            <a:off x="5054600" y="2093914"/>
            <a:ext cx="3773488" cy="3819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  <a:spAutoFit/>
          </a:bodyPr>
          <a:lstStyle/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a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Letter by ... (author)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b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Letter by Paul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c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Minor Prophet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d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Apocalypse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e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Poetry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f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Book of the Law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g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History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h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Major Prophet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i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Gospel</a:t>
            </a:r>
          </a:p>
        </p:txBody>
      </p:sp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1905000" y="304800"/>
            <a:ext cx="2133600" cy="592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945" tIns="41473" rIns="82945" bIns="41473">
            <a:prstTxWarp prst="textNoShape">
              <a:avLst/>
            </a:prstTxWarp>
            <a:spAutoFit/>
          </a:bodyPr>
          <a:lstStyle/>
          <a:p>
            <a:pPr algn="ctr"/>
            <a:r>
              <a:rPr lang="en-US" sz="3300" dirty="0">
                <a:solidFill>
                  <a:schemeClr val="accent2"/>
                </a:solidFill>
              </a:rPr>
              <a:t>Amos</a:t>
            </a:r>
          </a:p>
        </p:txBody>
      </p:sp>
      <p:cxnSp>
        <p:nvCxnSpPr>
          <p:cNvPr id="7" name="Straight Connector 6"/>
          <p:cNvCxnSpPr/>
          <p:nvPr/>
        </p:nvCxnSpPr>
        <p:spPr>
          <a:xfrm>
            <a:off x="1905000" y="990600"/>
            <a:ext cx="213360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7848600" y="990600"/>
            <a:ext cx="213360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ext Box 4"/>
          <p:cNvSpPr txBox="1">
            <a:spLocks noChangeArrowheads="1"/>
          </p:cNvSpPr>
          <p:nvPr/>
        </p:nvSpPr>
        <p:spPr bwMode="auto">
          <a:xfrm>
            <a:off x="7696200" y="304801"/>
            <a:ext cx="2362200" cy="591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945" tIns="41473" rIns="82945" bIns="41473">
            <a:prstTxWarp prst="textNoShape">
              <a:avLst/>
            </a:prstTxWarp>
            <a:spAutoFit/>
          </a:bodyPr>
          <a:lstStyle/>
          <a:p>
            <a:pPr algn="ctr"/>
            <a:r>
              <a:rPr lang="en-US" sz="3300" dirty="0">
                <a:solidFill>
                  <a:schemeClr val="accent2"/>
                </a:solidFill>
              </a:rPr>
              <a:t>Jonah</a:t>
            </a:r>
          </a:p>
        </p:txBody>
      </p:sp>
    </p:spTree>
    <p:extLst>
      <p:ext uri="{BB962C8B-B14F-4D97-AF65-F5344CB8AC3E}">
        <p14:creationId xmlns:p14="http://schemas.microsoft.com/office/powerpoint/2010/main" val="1908340862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/>
      <p:bldP spid="9" grpId="0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Alternate Process 8"/>
          <p:cNvSpPr/>
          <p:nvPr/>
        </p:nvSpPr>
        <p:spPr>
          <a:xfrm>
            <a:off x="4876800" y="3733800"/>
            <a:ext cx="3276600" cy="457200"/>
          </a:xfrm>
          <a:prstGeom prst="flowChartAlternateProcess">
            <a:avLst/>
          </a:prstGeom>
          <a:solidFill>
            <a:srgbClr val="FFF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6083" name="Text Box 1"/>
          <p:cNvSpPr txBox="1">
            <a:spLocks noChangeArrowheads="1"/>
          </p:cNvSpPr>
          <p:nvPr/>
        </p:nvSpPr>
        <p:spPr bwMode="auto">
          <a:xfrm>
            <a:off x="4740276" y="381001"/>
            <a:ext cx="2193925" cy="487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  <a:spAutoFit/>
          </a:bodyPr>
          <a:lstStyle/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3300" dirty="0"/>
              <a:t>Zephaniah</a:t>
            </a:r>
          </a:p>
        </p:txBody>
      </p:sp>
      <p:sp>
        <p:nvSpPr>
          <p:cNvPr id="46084" name="Text Box 2"/>
          <p:cNvSpPr txBox="1">
            <a:spLocks noChangeArrowheads="1"/>
          </p:cNvSpPr>
          <p:nvPr/>
        </p:nvSpPr>
        <p:spPr bwMode="auto">
          <a:xfrm>
            <a:off x="5029200" y="2057400"/>
            <a:ext cx="3773488" cy="3951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  <a:spAutoFit/>
          </a:bodyPr>
          <a:lstStyle/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a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Major Prophet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b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Apocalypse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c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Gospel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d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Book of the Law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e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Minor Prophet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f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Letter by ... (author)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g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History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h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Poetry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i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Letter by Paul</a:t>
            </a:r>
          </a:p>
        </p:txBody>
      </p:sp>
      <p:sp>
        <p:nvSpPr>
          <p:cNvPr id="5124" name="Text Box 4"/>
          <p:cNvSpPr txBox="1">
            <a:spLocks noChangeArrowheads="1"/>
          </p:cNvSpPr>
          <p:nvPr/>
        </p:nvSpPr>
        <p:spPr bwMode="auto">
          <a:xfrm>
            <a:off x="1905000" y="304801"/>
            <a:ext cx="2286000" cy="591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945" tIns="41473" rIns="82945" bIns="41473">
            <a:prstTxWarp prst="textNoShape">
              <a:avLst/>
            </a:prstTxWarp>
            <a:spAutoFit/>
          </a:bodyPr>
          <a:lstStyle/>
          <a:p>
            <a:pPr algn="ctr"/>
            <a:r>
              <a:rPr lang="en-US" sz="3300" dirty="0">
                <a:solidFill>
                  <a:schemeClr val="accent2"/>
                </a:solidFill>
              </a:rPr>
              <a:t>Habakkuk</a:t>
            </a:r>
          </a:p>
        </p:txBody>
      </p:sp>
      <p:cxnSp>
        <p:nvCxnSpPr>
          <p:cNvPr id="6" name="Straight Connector 5"/>
          <p:cNvCxnSpPr/>
          <p:nvPr/>
        </p:nvCxnSpPr>
        <p:spPr>
          <a:xfrm>
            <a:off x="1905000" y="990600"/>
            <a:ext cx="213360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7848600" y="990600"/>
            <a:ext cx="213360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 Box 4"/>
          <p:cNvSpPr txBox="1">
            <a:spLocks noChangeArrowheads="1"/>
          </p:cNvSpPr>
          <p:nvPr/>
        </p:nvSpPr>
        <p:spPr bwMode="auto">
          <a:xfrm>
            <a:off x="7848600" y="304800"/>
            <a:ext cx="2133600" cy="592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945" tIns="41473" rIns="82945" bIns="41473">
            <a:prstTxWarp prst="textNoShape">
              <a:avLst/>
            </a:prstTxWarp>
            <a:spAutoFit/>
          </a:bodyPr>
          <a:lstStyle/>
          <a:p>
            <a:pPr algn="ctr"/>
            <a:r>
              <a:rPr lang="en-US" sz="3300" dirty="0">
                <a:solidFill>
                  <a:schemeClr val="accent2"/>
                </a:solidFill>
              </a:rPr>
              <a:t>Haggai</a:t>
            </a:r>
          </a:p>
        </p:txBody>
      </p:sp>
    </p:spTree>
    <p:extLst>
      <p:ext uri="{BB962C8B-B14F-4D97-AF65-F5344CB8AC3E}">
        <p14:creationId xmlns:p14="http://schemas.microsoft.com/office/powerpoint/2010/main" val="3051407971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5124" grpId="0"/>
      <p:bldP spid="8" grpId="0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Alternate Process 8"/>
          <p:cNvSpPr/>
          <p:nvPr/>
        </p:nvSpPr>
        <p:spPr>
          <a:xfrm>
            <a:off x="4800600" y="5410200"/>
            <a:ext cx="3276600" cy="457200"/>
          </a:xfrm>
          <a:prstGeom prst="flowChartAlternateProcess">
            <a:avLst/>
          </a:prstGeom>
          <a:solidFill>
            <a:srgbClr val="FFF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6083" name="Text Box 1"/>
          <p:cNvSpPr txBox="1">
            <a:spLocks noChangeArrowheads="1"/>
          </p:cNvSpPr>
          <p:nvPr/>
        </p:nvSpPr>
        <p:spPr bwMode="auto">
          <a:xfrm>
            <a:off x="4740276" y="381001"/>
            <a:ext cx="2193925" cy="487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  <a:spAutoFit/>
          </a:bodyPr>
          <a:lstStyle/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3300" dirty="0"/>
              <a:t>Hebrews</a:t>
            </a:r>
          </a:p>
        </p:txBody>
      </p:sp>
      <p:sp>
        <p:nvSpPr>
          <p:cNvPr id="46084" name="Text Box 2"/>
          <p:cNvSpPr txBox="1">
            <a:spLocks noChangeArrowheads="1"/>
          </p:cNvSpPr>
          <p:nvPr/>
        </p:nvSpPr>
        <p:spPr bwMode="auto">
          <a:xfrm>
            <a:off x="5029200" y="2057400"/>
            <a:ext cx="3773488" cy="3951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  <a:spAutoFit/>
          </a:bodyPr>
          <a:lstStyle/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a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Major Prophet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b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Apocalypse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c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Gospel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d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Book of the Law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e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Minor Prophet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f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Letter by ... (author)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g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History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h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Poetry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i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Letter by Paul</a:t>
            </a:r>
          </a:p>
        </p:txBody>
      </p:sp>
      <p:sp>
        <p:nvSpPr>
          <p:cNvPr id="5124" name="Text Box 4"/>
          <p:cNvSpPr txBox="1">
            <a:spLocks noChangeArrowheads="1"/>
          </p:cNvSpPr>
          <p:nvPr/>
        </p:nvSpPr>
        <p:spPr bwMode="auto">
          <a:xfrm>
            <a:off x="1905000" y="304800"/>
            <a:ext cx="2133600" cy="592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945" tIns="41473" rIns="82945" bIns="41473">
            <a:prstTxWarp prst="textNoShape">
              <a:avLst/>
            </a:prstTxWarp>
            <a:spAutoFit/>
          </a:bodyPr>
          <a:lstStyle/>
          <a:p>
            <a:pPr algn="ctr"/>
            <a:r>
              <a:rPr lang="en-US" sz="3300" dirty="0">
                <a:solidFill>
                  <a:schemeClr val="accent2"/>
                </a:solidFill>
              </a:rPr>
              <a:t>Philemon</a:t>
            </a:r>
          </a:p>
        </p:txBody>
      </p:sp>
      <p:cxnSp>
        <p:nvCxnSpPr>
          <p:cNvPr id="6" name="Straight Connector 5"/>
          <p:cNvCxnSpPr/>
          <p:nvPr/>
        </p:nvCxnSpPr>
        <p:spPr>
          <a:xfrm>
            <a:off x="1905000" y="990600"/>
            <a:ext cx="213360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7848600" y="990600"/>
            <a:ext cx="213360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 Box 4"/>
          <p:cNvSpPr txBox="1">
            <a:spLocks noChangeArrowheads="1"/>
          </p:cNvSpPr>
          <p:nvPr/>
        </p:nvSpPr>
        <p:spPr bwMode="auto">
          <a:xfrm>
            <a:off x="7848600" y="304800"/>
            <a:ext cx="2133600" cy="592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945" tIns="41473" rIns="82945" bIns="41473">
            <a:prstTxWarp prst="textNoShape">
              <a:avLst/>
            </a:prstTxWarp>
            <a:spAutoFit/>
          </a:bodyPr>
          <a:lstStyle/>
          <a:p>
            <a:pPr algn="ctr"/>
            <a:r>
              <a:rPr lang="en-US" sz="3300" dirty="0">
                <a:solidFill>
                  <a:schemeClr val="accent2"/>
                </a:solidFill>
              </a:rPr>
              <a:t>James</a:t>
            </a:r>
          </a:p>
        </p:txBody>
      </p:sp>
    </p:spTree>
    <p:extLst>
      <p:ext uri="{BB962C8B-B14F-4D97-AF65-F5344CB8AC3E}">
        <p14:creationId xmlns:p14="http://schemas.microsoft.com/office/powerpoint/2010/main" val="1778830485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5124" grpId="0"/>
      <p:bldP spid="8" grpId="0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lternate Process 4"/>
          <p:cNvSpPr/>
          <p:nvPr/>
        </p:nvSpPr>
        <p:spPr>
          <a:xfrm>
            <a:off x="4800600" y="4648200"/>
            <a:ext cx="2286000" cy="457200"/>
          </a:xfrm>
          <a:prstGeom prst="flowChartAlternateProcess">
            <a:avLst/>
          </a:prstGeom>
          <a:solidFill>
            <a:srgbClr val="FFF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0179" name="Text Box 1"/>
          <p:cNvSpPr txBox="1">
            <a:spLocks noChangeArrowheads="1"/>
          </p:cNvSpPr>
          <p:nvPr/>
        </p:nvSpPr>
        <p:spPr bwMode="auto">
          <a:xfrm>
            <a:off x="4953000" y="381000"/>
            <a:ext cx="2514600" cy="4866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prstTxWarp prst="textNoShape">
              <a:avLst/>
            </a:prstTxWarp>
            <a:spAutoFit/>
          </a:bodyPr>
          <a:lstStyle/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3300" dirty="0"/>
              <a:t>I Chronicles</a:t>
            </a:r>
          </a:p>
        </p:txBody>
      </p:sp>
      <p:sp>
        <p:nvSpPr>
          <p:cNvPr id="50180" name="Text Box 2"/>
          <p:cNvSpPr txBox="1">
            <a:spLocks noChangeArrowheads="1"/>
          </p:cNvSpPr>
          <p:nvPr/>
        </p:nvSpPr>
        <p:spPr bwMode="auto">
          <a:xfrm>
            <a:off x="5054600" y="2093914"/>
            <a:ext cx="3773488" cy="3819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  <a:spAutoFit/>
          </a:bodyPr>
          <a:lstStyle/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a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Letter by ... (author)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b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Letter by Paul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c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Minor Prophet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d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Apocalypse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e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Poetry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f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Book of the Law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g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History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h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Major Prophet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i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Gospel</a:t>
            </a:r>
          </a:p>
        </p:txBody>
      </p:sp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1905000" y="304800"/>
            <a:ext cx="2133600" cy="592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945" tIns="41473" rIns="82945" bIns="41473">
            <a:prstTxWarp prst="textNoShape">
              <a:avLst/>
            </a:prstTxWarp>
            <a:spAutoFit/>
          </a:bodyPr>
          <a:lstStyle/>
          <a:p>
            <a:pPr algn="ctr"/>
            <a:r>
              <a:rPr lang="en-US" sz="3300" dirty="0">
                <a:solidFill>
                  <a:schemeClr val="accent2"/>
                </a:solidFill>
              </a:rPr>
              <a:t>II Kings</a:t>
            </a:r>
          </a:p>
        </p:txBody>
      </p:sp>
      <p:cxnSp>
        <p:nvCxnSpPr>
          <p:cNvPr id="7" name="Straight Connector 6"/>
          <p:cNvCxnSpPr/>
          <p:nvPr/>
        </p:nvCxnSpPr>
        <p:spPr>
          <a:xfrm>
            <a:off x="1905000" y="990600"/>
            <a:ext cx="213360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7848600" y="990600"/>
            <a:ext cx="213360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ext Box 4"/>
          <p:cNvSpPr txBox="1">
            <a:spLocks noChangeArrowheads="1"/>
          </p:cNvSpPr>
          <p:nvPr/>
        </p:nvSpPr>
        <p:spPr bwMode="auto">
          <a:xfrm>
            <a:off x="7620000" y="304801"/>
            <a:ext cx="2819400" cy="591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945" tIns="41473" rIns="82945" bIns="41473">
            <a:prstTxWarp prst="textNoShape">
              <a:avLst/>
            </a:prstTxWarp>
            <a:spAutoFit/>
          </a:bodyPr>
          <a:lstStyle/>
          <a:p>
            <a:pPr algn="ctr"/>
            <a:r>
              <a:rPr lang="en-US" sz="3300" dirty="0">
                <a:solidFill>
                  <a:schemeClr val="accent2"/>
                </a:solidFill>
              </a:rPr>
              <a:t>II Chronicles</a:t>
            </a:r>
          </a:p>
        </p:txBody>
      </p:sp>
    </p:spTree>
    <p:extLst>
      <p:ext uri="{BB962C8B-B14F-4D97-AF65-F5344CB8AC3E}">
        <p14:creationId xmlns:p14="http://schemas.microsoft.com/office/powerpoint/2010/main" val="3060032691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/>
      <p:bldP spid="9" grpId="0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Alternate Process 8"/>
          <p:cNvSpPr/>
          <p:nvPr/>
        </p:nvSpPr>
        <p:spPr>
          <a:xfrm>
            <a:off x="4800600" y="2895600"/>
            <a:ext cx="2133600" cy="457200"/>
          </a:xfrm>
          <a:prstGeom prst="flowChartAlternateProcess">
            <a:avLst/>
          </a:prstGeom>
          <a:solidFill>
            <a:srgbClr val="FFF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6083" name="Text Box 1"/>
          <p:cNvSpPr txBox="1">
            <a:spLocks noChangeArrowheads="1"/>
          </p:cNvSpPr>
          <p:nvPr/>
        </p:nvSpPr>
        <p:spPr bwMode="auto">
          <a:xfrm>
            <a:off x="4740276" y="381001"/>
            <a:ext cx="2193925" cy="487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  <a:spAutoFit/>
          </a:bodyPr>
          <a:lstStyle/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3300" dirty="0"/>
              <a:t>John</a:t>
            </a:r>
          </a:p>
        </p:txBody>
      </p:sp>
      <p:sp>
        <p:nvSpPr>
          <p:cNvPr id="46084" name="Text Box 2"/>
          <p:cNvSpPr txBox="1">
            <a:spLocks noChangeArrowheads="1"/>
          </p:cNvSpPr>
          <p:nvPr/>
        </p:nvSpPr>
        <p:spPr bwMode="auto">
          <a:xfrm>
            <a:off x="5029200" y="2057400"/>
            <a:ext cx="3773488" cy="3951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  <a:spAutoFit/>
          </a:bodyPr>
          <a:lstStyle/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a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Major Prophet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b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Apocalypse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c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Gospel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d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Book of the Law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e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Minor Prophet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f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Letter by ... (author)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g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History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h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Poetry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i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Letter by Paul</a:t>
            </a:r>
          </a:p>
        </p:txBody>
      </p:sp>
      <p:sp>
        <p:nvSpPr>
          <p:cNvPr id="5124" name="Text Box 4"/>
          <p:cNvSpPr txBox="1">
            <a:spLocks noChangeArrowheads="1"/>
          </p:cNvSpPr>
          <p:nvPr/>
        </p:nvSpPr>
        <p:spPr bwMode="auto">
          <a:xfrm>
            <a:off x="1905000" y="304800"/>
            <a:ext cx="2133600" cy="592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945" tIns="41473" rIns="82945" bIns="41473">
            <a:prstTxWarp prst="textNoShape">
              <a:avLst/>
            </a:prstTxWarp>
            <a:spAutoFit/>
          </a:bodyPr>
          <a:lstStyle/>
          <a:p>
            <a:pPr algn="ctr"/>
            <a:r>
              <a:rPr lang="en-US" sz="3300" dirty="0">
                <a:solidFill>
                  <a:schemeClr val="accent2"/>
                </a:solidFill>
              </a:rPr>
              <a:t>Luke</a:t>
            </a:r>
          </a:p>
        </p:txBody>
      </p:sp>
      <p:cxnSp>
        <p:nvCxnSpPr>
          <p:cNvPr id="6" name="Straight Connector 5"/>
          <p:cNvCxnSpPr/>
          <p:nvPr/>
        </p:nvCxnSpPr>
        <p:spPr>
          <a:xfrm>
            <a:off x="1905000" y="990600"/>
            <a:ext cx="213360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7848600" y="990600"/>
            <a:ext cx="213360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 Box 4"/>
          <p:cNvSpPr txBox="1">
            <a:spLocks noChangeArrowheads="1"/>
          </p:cNvSpPr>
          <p:nvPr/>
        </p:nvSpPr>
        <p:spPr bwMode="auto">
          <a:xfrm>
            <a:off x="7848600" y="304800"/>
            <a:ext cx="2133600" cy="592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945" tIns="41473" rIns="82945" bIns="41473">
            <a:prstTxWarp prst="textNoShape">
              <a:avLst/>
            </a:prstTxWarp>
            <a:spAutoFit/>
          </a:bodyPr>
          <a:lstStyle/>
          <a:p>
            <a:pPr algn="ctr"/>
            <a:r>
              <a:rPr lang="en-US" sz="3300" dirty="0">
                <a:solidFill>
                  <a:schemeClr val="accent2"/>
                </a:solidFill>
              </a:rPr>
              <a:t>Acts</a:t>
            </a:r>
          </a:p>
        </p:txBody>
      </p:sp>
    </p:spTree>
    <p:extLst>
      <p:ext uri="{BB962C8B-B14F-4D97-AF65-F5344CB8AC3E}">
        <p14:creationId xmlns:p14="http://schemas.microsoft.com/office/powerpoint/2010/main" val="114537109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5124" grpId="0"/>
      <p:bldP spid="8" grpId="0"/>
    </p:bld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lternate Process 4"/>
          <p:cNvSpPr/>
          <p:nvPr/>
        </p:nvSpPr>
        <p:spPr>
          <a:xfrm>
            <a:off x="4876800" y="4191000"/>
            <a:ext cx="3581400" cy="457200"/>
          </a:xfrm>
          <a:prstGeom prst="flowChartAlternateProcess">
            <a:avLst/>
          </a:prstGeom>
          <a:solidFill>
            <a:srgbClr val="FFF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0179" name="Text Box 1"/>
          <p:cNvSpPr txBox="1">
            <a:spLocks noChangeArrowheads="1"/>
          </p:cNvSpPr>
          <p:nvPr/>
        </p:nvSpPr>
        <p:spPr bwMode="auto">
          <a:xfrm>
            <a:off x="4953000" y="381000"/>
            <a:ext cx="1828800" cy="4866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prstTxWarp prst="textNoShape">
              <a:avLst/>
            </a:prstTxWarp>
            <a:spAutoFit/>
          </a:bodyPr>
          <a:lstStyle/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3300" dirty="0"/>
              <a:t>Numbers</a:t>
            </a:r>
          </a:p>
        </p:txBody>
      </p:sp>
      <p:sp>
        <p:nvSpPr>
          <p:cNvPr id="50180" name="Text Box 2"/>
          <p:cNvSpPr txBox="1">
            <a:spLocks noChangeArrowheads="1"/>
          </p:cNvSpPr>
          <p:nvPr/>
        </p:nvSpPr>
        <p:spPr bwMode="auto">
          <a:xfrm>
            <a:off x="5054600" y="2093914"/>
            <a:ext cx="3773488" cy="3819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  <a:spAutoFit/>
          </a:bodyPr>
          <a:lstStyle/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a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Letter by ... (author)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b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Letter by Paul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c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Minor Prophet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d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Apocalypse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e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Poetry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f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Book of the Law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g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History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h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Major Prophet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i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Gospel</a:t>
            </a:r>
          </a:p>
        </p:txBody>
      </p:sp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1905000" y="304800"/>
            <a:ext cx="2133600" cy="592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945" tIns="41473" rIns="82945" bIns="41473">
            <a:prstTxWarp prst="textNoShape">
              <a:avLst/>
            </a:prstTxWarp>
            <a:spAutoFit/>
          </a:bodyPr>
          <a:lstStyle/>
          <a:p>
            <a:pPr algn="ctr"/>
            <a:r>
              <a:rPr lang="en-US" sz="3300" dirty="0">
                <a:solidFill>
                  <a:schemeClr val="accent2"/>
                </a:solidFill>
              </a:rPr>
              <a:t>Leviticus</a:t>
            </a:r>
          </a:p>
        </p:txBody>
      </p:sp>
      <p:cxnSp>
        <p:nvCxnSpPr>
          <p:cNvPr id="7" name="Straight Connector 6"/>
          <p:cNvCxnSpPr/>
          <p:nvPr/>
        </p:nvCxnSpPr>
        <p:spPr>
          <a:xfrm>
            <a:off x="1905000" y="990600"/>
            <a:ext cx="213360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7848600" y="990600"/>
            <a:ext cx="213360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ext Box 4"/>
          <p:cNvSpPr txBox="1">
            <a:spLocks noChangeArrowheads="1"/>
          </p:cNvSpPr>
          <p:nvPr/>
        </p:nvSpPr>
        <p:spPr bwMode="auto">
          <a:xfrm>
            <a:off x="7620000" y="304801"/>
            <a:ext cx="2819400" cy="591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945" tIns="41473" rIns="82945" bIns="41473">
            <a:prstTxWarp prst="textNoShape">
              <a:avLst/>
            </a:prstTxWarp>
            <a:spAutoFit/>
          </a:bodyPr>
          <a:lstStyle/>
          <a:p>
            <a:pPr algn="ctr"/>
            <a:r>
              <a:rPr lang="en-US" sz="3300" dirty="0">
                <a:solidFill>
                  <a:schemeClr val="accent2"/>
                </a:solidFill>
              </a:rPr>
              <a:t>Deuteronomy</a:t>
            </a:r>
          </a:p>
        </p:txBody>
      </p:sp>
    </p:spTree>
    <p:extLst>
      <p:ext uri="{BB962C8B-B14F-4D97-AF65-F5344CB8AC3E}">
        <p14:creationId xmlns:p14="http://schemas.microsoft.com/office/powerpoint/2010/main" val="2281261172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/>
      <p:bldP spid="9" grpId="0"/>
    </p:bld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Alternate Process 8"/>
          <p:cNvSpPr/>
          <p:nvPr/>
        </p:nvSpPr>
        <p:spPr>
          <a:xfrm>
            <a:off x="4800600" y="5410200"/>
            <a:ext cx="3276600" cy="457200"/>
          </a:xfrm>
          <a:prstGeom prst="flowChartAlternateProcess">
            <a:avLst/>
          </a:prstGeom>
          <a:solidFill>
            <a:srgbClr val="FFF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6083" name="Text Box 1"/>
          <p:cNvSpPr txBox="1">
            <a:spLocks noChangeArrowheads="1"/>
          </p:cNvSpPr>
          <p:nvPr/>
        </p:nvSpPr>
        <p:spPr bwMode="auto">
          <a:xfrm>
            <a:off x="4740276" y="381001"/>
            <a:ext cx="2193925" cy="487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  <a:spAutoFit/>
          </a:bodyPr>
          <a:lstStyle/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3300" dirty="0"/>
              <a:t>II Timothy</a:t>
            </a:r>
          </a:p>
        </p:txBody>
      </p:sp>
      <p:sp>
        <p:nvSpPr>
          <p:cNvPr id="46084" name="Text Box 2"/>
          <p:cNvSpPr txBox="1">
            <a:spLocks noChangeArrowheads="1"/>
          </p:cNvSpPr>
          <p:nvPr/>
        </p:nvSpPr>
        <p:spPr bwMode="auto">
          <a:xfrm>
            <a:off x="5029200" y="2057400"/>
            <a:ext cx="3773488" cy="3951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  <a:spAutoFit/>
          </a:bodyPr>
          <a:lstStyle/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a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Major Prophet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b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Apocalypse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c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Gospel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d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Book of the Law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e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Minor Prophet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f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Letter by ... (author)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g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History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h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Poetry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i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Letter by Paul</a:t>
            </a:r>
          </a:p>
        </p:txBody>
      </p:sp>
      <p:sp>
        <p:nvSpPr>
          <p:cNvPr id="5124" name="Text Box 4"/>
          <p:cNvSpPr txBox="1">
            <a:spLocks noChangeArrowheads="1"/>
          </p:cNvSpPr>
          <p:nvPr/>
        </p:nvSpPr>
        <p:spPr bwMode="auto">
          <a:xfrm>
            <a:off x="1905000" y="304800"/>
            <a:ext cx="2133600" cy="592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945" tIns="41473" rIns="82945" bIns="41473">
            <a:prstTxWarp prst="textNoShape">
              <a:avLst/>
            </a:prstTxWarp>
            <a:spAutoFit/>
          </a:bodyPr>
          <a:lstStyle/>
          <a:p>
            <a:pPr algn="ctr"/>
            <a:r>
              <a:rPr lang="en-US" sz="3300" dirty="0">
                <a:solidFill>
                  <a:schemeClr val="accent2"/>
                </a:solidFill>
              </a:rPr>
              <a:t>I Timothy</a:t>
            </a:r>
          </a:p>
        </p:txBody>
      </p:sp>
      <p:cxnSp>
        <p:nvCxnSpPr>
          <p:cNvPr id="6" name="Straight Connector 5"/>
          <p:cNvCxnSpPr/>
          <p:nvPr/>
        </p:nvCxnSpPr>
        <p:spPr>
          <a:xfrm>
            <a:off x="1905000" y="990600"/>
            <a:ext cx="213360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7848600" y="990600"/>
            <a:ext cx="213360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 Box 4"/>
          <p:cNvSpPr txBox="1">
            <a:spLocks noChangeArrowheads="1"/>
          </p:cNvSpPr>
          <p:nvPr/>
        </p:nvSpPr>
        <p:spPr bwMode="auto">
          <a:xfrm>
            <a:off x="7848600" y="304800"/>
            <a:ext cx="2133600" cy="592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945" tIns="41473" rIns="82945" bIns="41473">
            <a:prstTxWarp prst="textNoShape">
              <a:avLst/>
            </a:prstTxWarp>
            <a:spAutoFit/>
          </a:bodyPr>
          <a:lstStyle/>
          <a:p>
            <a:pPr algn="ctr"/>
            <a:r>
              <a:rPr lang="en-US" sz="3300" dirty="0">
                <a:solidFill>
                  <a:schemeClr val="accent2"/>
                </a:solidFill>
              </a:rPr>
              <a:t>Titus</a:t>
            </a:r>
          </a:p>
        </p:txBody>
      </p:sp>
    </p:spTree>
    <p:extLst>
      <p:ext uri="{BB962C8B-B14F-4D97-AF65-F5344CB8AC3E}">
        <p14:creationId xmlns:p14="http://schemas.microsoft.com/office/powerpoint/2010/main" val="1553436842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5124" grpId="0"/>
      <p:bldP spid="8" grpId="0"/>
    </p:bld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lternate Process 4"/>
          <p:cNvSpPr/>
          <p:nvPr/>
        </p:nvSpPr>
        <p:spPr>
          <a:xfrm>
            <a:off x="4800600" y="4648200"/>
            <a:ext cx="2133600" cy="457200"/>
          </a:xfrm>
          <a:prstGeom prst="flowChartAlternateProcess">
            <a:avLst/>
          </a:prstGeom>
          <a:solidFill>
            <a:srgbClr val="FFF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0179" name="Text Box 1"/>
          <p:cNvSpPr txBox="1">
            <a:spLocks noChangeArrowheads="1"/>
          </p:cNvSpPr>
          <p:nvPr/>
        </p:nvSpPr>
        <p:spPr bwMode="auto">
          <a:xfrm>
            <a:off x="4953001" y="381001"/>
            <a:ext cx="1508125" cy="487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  <a:spAutoFit/>
          </a:bodyPr>
          <a:lstStyle/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3300" dirty="0"/>
              <a:t>Esther</a:t>
            </a:r>
          </a:p>
        </p:txBody>
      </p:sp>
      <p:sp>
        <p:nvSpPr>
          <p:cNvPr id="50180" name="Text Box 2"/>
          <p:cNvSpPr txBox="1">
            <a:spLocks noChangeArrowheads="1"/>
          </p:cNvSpPr>
          <p:nvPr/>
        </p:nvSpPr>
        <p:spPr bwMode="auto">
          <a:xfrm>
            <a:off x="5054600" y="2093914"/>
            <a:ext cx="3773488" cy="3819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  <a:spAutoFit/>
          </a:bodyPr>
          <a:lstStyle/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a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Letter by ... (author)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b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Letter by Paul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c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Minor Prophet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d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Apocalypse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e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Poetry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f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Book of the Law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g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History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h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Major Prophet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i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Gospel</a:t>
            </a:r>
          </a:p>
        </p:txBody>
      </p:sp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1905000" y="304800"/>
            <a:ext cx="2133600" cy="592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945" tIns="41473" rIns="82945" bIns="41473">
            <a:prstTxWarp prst="textNoShape">
              <a:avLst/>
            </a:prstTxWarp>
            <a:spAutoFit/>
          </a:bodyPr>
          <a:lstStyle/>
          <a:p>
            <a:pPr algn="ctr"/>
            <a:r>
              <a:rPr lang="en-US" sz="3300" dirty="0">
                <a:solidFill>
                  <a:schemeClr val="accent2"/>
                </a:solidFill>
              </a:rPr>
              <a:t>Nehemiah</a:t>
            </a:r>
          </a:p>
        </p:txBody>
      </p:sp>
      <p:cxnSp>
        <p:nvCxnSpPr>
          <p:cNvPr id="7" name="Straight Connector 6"/>
          <p:cNvCxnSpPr/>
          <p:nvPr/>
        </p:nvCxnSpPr>
        <p:spPr>
          <a:xfrm>
            <a:off x="1905000" y="990600"/>
            <a:ext cx="213360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7848600" y="990600"/>
            <a:ext cx="213360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ext Box 4"/>
          <p:cNvSpPr txBox="1">
            <a:spLocks noChangeArrowheads="1"/>
          </p:cNvSpPr>
          <p:nvPr/>
        </p:nvSpPr>
        <p:spPr bwMode="auto">
          <a:xfrm>
            <a:off x="7848600" y="304800"/>
            <a:ext cx="2133600" cy="592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945" tIns="41473" rIns="82945" bIns="41473">
            <a:prstTxWarp prst="textNoShape">
              <a:avLst/>
            </a:prstTxWarp>
            <a:spAutoFit/>
          </a:bodyPr>
          <a:lstStyle/>
          <a:p>
            <a:pPr algn="ctr"/>
            <a:r>
              <a:rPr lang="en-US" sz="3300" dirty="0">
                <a:solidFill>
                  <a:schemeClr val="accent2"/>
                </a:solidFill>
              </a:rPr>
              <a:t>Job</a:t>
            </a:r>
          </a:p>
        </p:txBody>
      </p:sp>
    </p:spTree>
    <p:extLst>
      <p:ext uri="{BB962C8B-B14F-4D97-AF65-F5344CB8AC3E}">
        <p14:creationId xmlns:p14="http://schemas.microsoft.com/office/powerpoint/2010/main" val="3318940390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/>
      <p:bldP spid="9" grpId="0"/>
    </p:bld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lternate Process 4"/>
          <p:cNvSpPr/>
          <p:nvPr/>
        </p:nvSpPr>
        <p:spPr>
          <a:xfrm>
            <a:off x="4800600" y="2133600"/>
            <a:ext cx="4038600" cy="457200"/>
          </a:xfrm>
          <a:prstGeom prst="flowChartAlternateProcess">
            <a:avLst/>
          </a:prstGeom>
          <a:solidFill>
            <a:srgbClr val="FFF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0179" name="Text Box 1"/>
          <p:cNvSpPr txBox="1">
            <a:spLocks noChangeArrowheads="1"/>
          </p:cNvSpPr>
          <p:nvPr/>
        </p:nvSpPr>
        <p:spPr bwMode="auto">
          <a:xfrm>
            <a:off x="4953001" y="381001"/>
            <a:ext cx="1508125" cy="487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  <a:spAutoFit/>
          </a:bodyPr>
          <a:lstStyle/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3300" dirty="0"/>
              <a:t>I Peter</a:t>
            </a:r>
          </a:p>
        </p:txBody>
      </p:sp>
      <p:sp>
        <p:nvSpPr>
          <p:cNvPr id="50180" name="Text Box 2"/>
          <p:cNvSpPr txBox="1">
            <a:spLocks noChangeArrowheads="1"/>
          </p:cNvSpPr>
          <p:nvPr/>
        </p:nvSpPr>
        <p:spPr bwMode="auto">
          <a:xfrm>
            <a:off x="5054600" y="2093914"/>
            <a:ext cx="3773488" cy="3819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  <a:spAutoFit/>
          </a:bodyPr>
          <a:lstStyle/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a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Letter by ... (author)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b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Letter by Paul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c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Minor Prophet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d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Apocalypse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e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Poetry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f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Book of the Law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g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History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h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Major Prophet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i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Gospel</a:t>
            </a:r>
          </a:p>
        </p:txBody>
      </p:sp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1905000" y="304800"/>
            <a:ext cx="2133600" cy="592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945" tIns="41473" rIns="82945" bIns="41473">
            <a:prstTxWarp prst="textNoShape">
              <a:avLst/>
            </a:prstTxWarp>
            <a:spAutoFit/>
          </a:bodyPr>
          <a:lstStyle/>
          <a:p>
            <a:pPr algn="ctr"/>
            <a:r>
              <a:rPr lang="en-US" sz="3300" dirty="0">
                <a:solidFill>
                  <a:schemeClr val="accent2"/>
                </a:solidFill>
              </a:rPr>
              <a:t>James</a:t>
            </a:r>
          </a:p>
        </p:txBody>
      </p:sp>
      <p:cxnSp>
        <p:nvCxnSpPr>
          <p:cNvPr id="7" name="Straight Connector 6"/>
          <p:cNvCxnSpPr/>
          <p:nvPr/>
        </p:nvCxnSpPr>
        <p:spPr>
          <a:xfrm>
            <a:off x="1905000" y="990600"/>
            <a:ext cx="213360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7848600" y="990600"/>
            <a:ext cx="213360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ext Box 4"/>
          <p:cNvSpPr txBox="1">
            <a:spLocks noChangeArrowheads="1"/>
          </p:cNvSpPr>
          <p:nvPr/>
        </p:nvSpPr>
        <p:spPr bwMode="auto">
          <a:xfrm>
            <a:off x="7848600" y="304800"/>
            <a:ext cx="2133600" cy="592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945" tIns="41473" rIns="82945" bIns="41473">
            <a:prstTxWarp prst="textNoShape">
              <a:avLst/>
            </a:prstTxWarp>
            <a:spAutoFit/>
          </a:bodyPr>
          <a:lstStyle/>
          <a:p>
            <a:pPr algn="ctr"/>
            <a:r>
              <a:rPr lang="en-US" sz="3300" dirty="0">
                <a:solidFill>
                  <a:schemeClr val="accent2"/>
                </a:solidFill>
              </a:rPr>
              <a:t>II Peter</a:t>
            </a:r>
          </a:p>
        </p:txBody>
      </p:sp>
    </p:spTree>
    <p:extLst>
      <p:ext uri="{BB962C8B-B14F-4D97-AF65-F5344CB8AC3E}">
        <p14:creationId xmlns:p14="http://schemas.microsoft.com/office/powerpoint/2010/main" val="1169796936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/>
      <p:bldP spid="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50" name="Picture 3" descr="think_bgnd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133600" y="330200"/>
            <a:ext cx="7518400" cy="629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2133600" y="762001"/>
            <a:ext cx="8001000" cy="53245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Aft>
                <a:spcPts val="1200"/>
              </a:spcAft>
              <a:buFont typeface="Arial" pitchFamily="74" charset="0"/>
              <a:buChar char="•"/>
            </a:pPr>
            <a:r>
              <a:rPr lang="en-US" sz="2800" dirty="0"/>
              <a:t>What is the basic story of Jonah?</a:t>
            </a:r>
          </a:p>
          <a:p>
            <a:pPr>
              <a:spcAft>
                <a:spcPts val="1200"/>
              </a:spcAft>
              <a:buFont typeface="Arial" pitchFamily="74" charset="0"/>
              <a:buChar char="•"/>
            </a:pPr>
            <a:r>
              <a:rPr lang="en-US" sz="2800" dirty="0">
                <a:solidFill>
                  <a:schemeClr val="accent1"/>
                </a:solidFill>
              </a:rPr>
              <a:t>What is the STRUCTURE of the book of Jonah?</a:t>
            </a:r>
          </a:p>
          <a:p>
            <a:pPr>
              <a:spcAft>
                <a:spcPts val="1200"/>
              </a:spcAft>
              <a:buFont typeface="Arial" pitchFamily="74" charset="0"/>
              <a:buChar char="•"/>
            </a:pPr>
            <a:r>
              <a:rPr lang="en-US" sz="2800" dirty="0"/>
              <a:t>What is chiasmus &amp; parallelism?</a:t>
            </a:r>
          </a:p>
          <a:p>
            <a:pPr>
              <a:spcAft>
                <a:spcPts val="1200"/>
              </a:spcAft>
              <a:buFont typeface="Arial" pitchFamily="74" charset="0"/>
              <a:buChar char="•"/>
            </a:pPr>
            <a:r>
              <a:rPr lang="en-US" sz="2800" dirty="0">
                <a:solidFill>
                  <a:srgbClr val="4F6228"/>
                </a:solidFill>
              </a:rPr>
              <a:t>Why is it important to understand chiasmus when reading the Bible?</a:t>
            </a:r>
          </a:p>
          <a:p>
            <a:pPr>
              <a:spcAft>
                <a:spcPts val="1200"/>
              </a:spcAft>
              <a:buFont typeface="Arial" pitchFamily="74" charset="0"/>
              <a:buChar char="•"/>
            </a:pPr>
            <a:r>
              <a:rPr lang="en-US" sz="2800" dirty="0"/>
              <a:t>How does the book of Jonah tell me about God’s love?</a:t>
            </a:r>
          </a:p>
          <a:p>
            <a:pPr>
              <a:spcAft>
                <a:spcPts val="1200"/>
              </a:spcAft>
              <a:buFont typeface="Arial" pitchFamily="74" charset="0"/>
              <a:buChar char="•"/>
            </a:pPr>
            <a:r>
              <a:rPr lang="en-US" sz="2800" dirty="0">
                <a:solidFill>
                  <a:srgbClr val="953735"/>
                </a:solidFill>
              </a:rPr>
              <a:t>What are the books of the OT &amp; NT (including types of literature)?</a:t>
            </a:r>
          </a:p>
          <a:p>
            <a:pPr>
              <a:spcAft>
                <a:spcPts val="1200"/>
              </a:spcAft>
              <a:buFont typeface="Arial" pitchFamily="74" charset="0"/>
              <a:buChar char="•"/>
            </a:pPr>
            <a:r>
              <a:rPr lang="en-US" sz="2800" dirty="0"/>
              <a:t>What have I learned new?</a:t>
            </a:r>
          </a:p>
        </p:txBody>
      </p:sp>
    </p:spTree>
    <p:extLst>
      <p:ext uri="{BB962C8B-B14F-4D97-AF65-F5344CB8AC3E}">
        <p14:creationId xmlns:p14="http://schemas.microsoft.com/office/powerpoint/2010/main" val="6752198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800" decel="100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" accel="100000" fill="hold">
                                          <p:stCondLst>
                                            <p:cond delay="180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800" decel="100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" accel="100000" fill="hold">
                                          <p:stCondLst>
                                            <p:cond delay="180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800" decel="100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" accel="100000" fill="hold">
                                          <p:stCondLst>
                                            <p:cond delay="180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800" decel="100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200" accel="100000" fill="hold">
                                          <p:stCondLst>
                                            <p:cond delay="180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2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2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800" decel="100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200" accel="100000" fill="hold">
                                          <p:stCondLst>
                                            <p:cond delay="180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2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800" decel="100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200" accel="100000" fill="hold">
                                          <p:stCondLst>
                                            <p:cond delay="180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20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2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800" decel="100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200" accel="100000" fill="hold">
                                          <p:stCondLst>
                                            <p:cond delay="180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lternate Process 4"/>
          <p:cNvSpPr/>
          <p:nvPr/>
        </p:nvSpPr>
        <p:spPr>
          <a:xfrm>
            <a:off x="4800600" y="4648200"/>
            <a:ext cx="1981200" cy="457200"/>
          </a:xfrm>
          <a:prstGeom prst="flowChartAlternateProcess">
            <a:avLst/>
          </a:prstGeom>
          <a:solidFill>
            <a:srgbClr val="FFF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8131" name="Text Box 1"/>
          <p:cNvSpPr txBox="1">
            <a:spLocks noChangeArrowheads="1"/>
          </p:cNvSpPr>
          <p:nvPr/>
        </p:nvSpPr>
        <p:spPr bwMode="auto">
          <a:xfrm>
            <a:off x="4876801" y="381001"/>
            <a:ext cx="1279525" cy="487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  <a:spAutoFit/>
          </a:bodyPr>
          <a:lstStyle/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3300" dirty="0"/>
              <a:t>Acts</a:t>
            </a:r>
          </a:p>
        </p:txBody>
      </p:sp>
      <p:sp>
        <p:nvSpPr>
          <p:cNvPr id="48132" name="Text Box 2"/>
          <p:cNvSpPr txBox="1">
            <a:spLocks noChangeArrowheads="1"/>
          </p:cNvSpPr>
          <p:nvPr/>
        </p:nvSpPr>
        <p:spPr bwMode="auto">
          <a:xfrm>
            <a:off x="5054600" y="2093914"/>
            <a:ext cx="3773488" cy="3819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  <a:spAutoFit/>
          </a:bodyPr>
          <a:lstStyle/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a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Letter by ... (author)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b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Letter by Paul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c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Minor Prophet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d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Apocalypse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e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Poetry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f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Book of the Law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g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History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h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Major Prophet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i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Gospel</a:t>
            </a:r>
          </a:p>
        </p:txBody>
      </p:sp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1905000" y="304800"/>
            <a:ext cx="2133600" cy="592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945" tIns="41473" rIns="82945" bIns="41473">
            <a:prstTxWarp prst="textNoShape">
              <a:avLst/>
            </a:prstTxWarp>
            <a:spAutoFit/>
          </a:bodyPr>
          <a:lstStyle/>
          <a:p>
            <a:pPr algn="ctr"/>
            <a:r>
              <a:rPr lang="en-US" sz="3300" dirty="0">
                <a:solidFill>
                  <a:schemeClr val="accent2"/>
                </a:solidFill>
              </a:rPr>
              <a:t>John</a:t>
            </a:r>
          </a:p>
        </p:txBody>
      </p:sp>
      <p:cxnSp>
        <p:nvCxnSpPr>
          <p:cNvPr id="7" name="Straight Connector 6"/>
          <p:cNvCxnSpPr/>
          <p:nvPr/>
        </p:nvCxnSpPr>
        <p:spPr>
          <a:xfrm>
            <a:off x="1905000" y="990600"/>
            <a:ext cx="213360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7848600" y="990600"/>
            <a:ext cx="213360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ext Box 4"/>
          <p:cNvSpPr txBox="1">
            <a:spLocks noChangeArrowheads="1"/>
          </p:cNvSpPr>
          <p:nvPr/>
        </p:nvSpPr>
        <p:spPr bwMode="auto">
          <a:xfrm>
            <a:off x="7848600" y="304800"/>
            <a:ext cx="2133600" cy="592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945" tIns="41473" rIns="82945" bIns="41473">
            <a:prstTxWarp prst="textNoShape">
              <a:avLst/>
            </a:prstTxWarp>
            <a:spAutoFit/>
          </a:bodyPr>
          <a:lstStyle/>
          <a:p>
            <a:pPr algn="ctr"/>
            <a:r>
              <a:rPr lang="en-US" sz="3300" dirty="0">
                <a:solidFill>
                  <a:schemeClr val="accent2"/>
                </a:solidFill>
              </a:rPr>
              <a:t>Romans</a:t>
            </a:r>
          </a:p>
        </p:txBody>
      </p:sp>
    </p:spTree>
    <p:extLst>
      <p:ext uri="{BB962C8B-B14F-4D97-AF65-F5344CB8AC3E}">
        <p14:creationId xmlns:p14="http://schemas.microsoft.com/office/powerpoint/2010/main" val="1341998519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/>
      <p:bldP spid="9" grpId="0"/>
    </p:bld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Alternate Process 8"/>
          <p:cNvSpPr/>
          <p:nvPr/>
        </p:nvSpPr>
        <p:spPr>
          <a:xfrm>
            <a:off x="4800600" y="2057400"/>
            <a:ext cx="3200400" cy="457200"/>
          </a:xfrm>
          <a:prstGeom prst="flowChartAlternateProcess">
            <a:avLst/>
          </a:prstGeom>
          <a:solidFill>
            <a:srgbClr val="FFF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6083" name="Text Box 1"/>
          <p:cNvSpPr txBox="1">
            <a:spLocks noChangeArrowheads="1"/>
          </p:cNvSpPr>
          <p:nvPr/>
        </p:nvSpPr>
        <p:spPr bwMode="auto">
          <a:xfrm>
            <a:off x="4740276" y="381001"/>
            <a:ext cx="2193925" cy="487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  <a:spAutoFit/>
          </a:bodyPr>
          <a:lstStyle/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3300" dirty="0"/>
              <a:t>Isaiah</a:t>
            </a:r>
          </a:p>
        </p:txBody>
      </p:sp>
      <p:sp>
        <p:nvSpPr>
          <p:cNvPr id="46084" name="Text Box 2"/>
          <p:cNvSpPr txBox="1">
            <a:spLocks noChangeArrowheads="1"/>
          </p:cNvSpPr>
          <p:nvPr/>
        </p:nvSpPr>
        <p:spPr bwMode="auto">
          <a:xfrm>
            <a:off x="5029200" y="2057400"/>
            <a:ext cx="3773488" cy="3951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  <a:spAutoFit/>
          </a:bodyPr>
          <a:lstStyle/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a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Major Prophet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b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Apocalypse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c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Gospel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d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Book of the Law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e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Minor Prophet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f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Letter by ... (author)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g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History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h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Poetry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i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Letter by Paul</a:t>
            </a:r>
          </a:p>
        </p:txBody>
      </p:sp>
      <p:sp>
        <p:nvSpPr>
          <p:cNvPr id="5124" name="Text Box 4"/>
          <p:cNvSpPr txBox="1">
            <a:spLocks noChangeArrowheads="1"/>
          </p:cNvSpPr>
          <p:nvPr/>
        </p:nvSpPr>
        <p:spPr bwMode="auto">
          <a:xfrm>
            <a:off x="1219200" y="328888"/>
            <a:ext cx="3200400" cy="591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945" tIns="41473" rIns="82945" bIns="41473">
            <a:prstTxWarp prst="textNoShape">
              <a:avLst/>
            </a:prstTxWarp>
            <a:spAutoFit/>
          </a:bodyPr>
          <a:lstStyle/>
          <a:p>
            <a:pPr algn="ctr"/>
            <a:r>
              <a:rPr lang="en-US" sz="3300" dirty="0">
                <a:solidFill>
                  <a:schemeClr val="accent2"/>
                </a:solidFill>
              </a:rPr>
              <a:t>Song of Songs</a:t>
            </a:r>
          </a:p>
        </p:txBody>
      </p:sp>
      <p:cxnSp>
        <p:nvCxnSpPr>
          <p:cNvPr id="6" name="Straight Connector 5"/>
          <p:cNvCxnSpPr/>
          <p:nvPr/>
        </p:nvCxnSpPr>
        <p:spPr>
          <a:xfrm>
            <a:off x="1905000" y="990600"/>
            <a:ext cx="213360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7848600" y="990600"/>
            <a:ext cx="213360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 Box 4"/>
          <p:cNvSpPr txBox="1">
            <a:spLocks noChangeArrowheads="1"/>
          </p:cNvSpPr>
          <p:nvPr/>
        </p:nvSpPr>
        <p:spPr bwMode="auto">
          <a:xfrm>
            <a:off x="7848600" y="304800"/>
            <a:ext cx="2133600" cy="592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945" tIns="41473" rIns="82945" bIns="41473">
            <a:prstTxWarp prst="textNoShape">
              <a:avLst/>
            </a:prstTxWarp>
            <a:spAutoFit/>
          </a:bodyPr>
          <a:lstStyle/>
          <a:p>
            <a:pPr algn="ctr"/>
            <a:r>
              <a:rPr lang="en-US" sz="3300" dirty="0">
                <a:solidFill>
                  <a:schemeClr val="accent2"/>
                </a:solidFill>
              </a:rPr>
              <a:t>Jeremiah</a:t>
            </a:r>
          </a:p>
        </p:txBody>
      </p:sp>
    </p:spTree>
    <p:extLst>
      <p:ext uri="{BB962C8B-B14F-4D97-AF65-F5344CB8AC3E}">
        <p14:creationId xmlns:p14="http://schemas.microsoft.com/office/powerpoint/2010/main" val="2952668390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5124" grpId="0"/>
      <p:bldP spid="8" grpId="0"/>
    </p:bld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Alternate Process 8"/>
          <p:cNvSpPr/>
          <p:nvPr/>
        </p:nvSpPr>
        <p:spPr>
          <a:xfrm>
            <a:off x="4800600" y="3733800"/>
            <a:ext cx="3276600" cy="457200"/>
          </a:xfrm>
          <a:prstGeom prst="flowChartAlternateProcess">
            <a:avLst/>
          </a:prstGeom>
          <a:solidFill>
            <a:srgbClr val="FFF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6083" name="Text Box 1"/>
          <p:cNvSpPr txBox="1">
            <a:spLocks noChangeArrowheads="1"/>
          </p:cNvSpPr>
          <p:nvPr/>
        </p:nvSpPr>
        <p:spPr bwMode="auto">
          <a:xfrm>
            <a:off x="4740276" y="381001"/>
            <a:ext cx="2193925" cy="487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  <a:spAutoFit/>
          </a:bodyPr>
          <a:lstStyle/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3300" dirty="0"/>
              <a:t>Malachi</a:t>
            </a:r>
          </a:p>
        </p:txBody>
      </p:sp>
      <p:sp>
        <p:nvSpPr>
          <p:cNvPr id="46084" name="Text Box 2"/>
          <p:cNvSpPr txBox="1">
            <a:spLocks noChangeArrowheads="1"/>
          </p:cNvSpPr>
          <p:nvPr/>
        </p:nvSpPr>
        <p:spPr bwMode="auto">
          <a:xfrm>
            <a:off x="5029200" y="2057400"/>
            <a:ext cx="3773488" cy="3951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  <a:spAutoFit/>
          </a:bodyPr>
          <a:lstStyle/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a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Major Prophet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b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Apocalypse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c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Gospel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d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Book of the Law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e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Minor Prophet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f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Letter by ... (author)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g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History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h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Poetry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i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Letter by Paul</a:t>
            </a:r>
          </a:p>
        </p:txBody>
      </p:sp>
      <p:sp>
        <p:nvSpPr>
          <p:cNvPr id="5124" name="Text Box 4"/>
          <p:cNvSpPr txBox="1">
            <a:spLocks noChangeArrowheads="1"/>
          </p:cNvSpPr>
          <p:nvPr/>
        </p:nvSpPr>
        <p:spPr bwMode="auto">
          <a:xfrm>
            <a:off x="1905000" y="304800"/>
            <a:ext cx="2133600" cy="592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945" tIns="41473" rIns="82945" bIns="41473">
            <a:prstTxWarp prst="textNoShape">
              <a:avLst/>
            </a:prstTxWarp>
            <a:spAutoFit/>
          </a:bodyPr>
          <a:lstStyle/>
          <a:p>
            <a:pPr algn="ctr"/>
            <a:r>
              <a:rPr lang="en-US" sz="3300" dirty="0">
                <a:solidFill>
                  <a:schemeClr val="accent2"/>
                </a:solidFill>
              </a:rPr>
              <a:t>Zechariah</a:t>
            </a:r>
          </a:p>
        </p:txBody>
      </p:sp>
      <p:cxnSp>
        <p:nvCxnSpPr>
          <p:cNvPr id="6" name="Straight Connector 5"/>
          <p:cNvCxnSpPr/>
          <p:nvPr/>
        </p:nvCxnSpPr>
        <p:spPr>
          <a:xfrm>
            <a:off x="1905000" y="990600"/>
            <a:ext cx="213360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7848600" y="990600"/>
            <a:ext cx="213360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 Box 4"/>
          <p:cNvSpPr txBox="1">
            <a:spLocks noChangeArrowheads="1"/>
          </p:cNvSpPr>
          <p:nvPr/>
        </p:nvSpPr>
        <p:spPr bwMode="auto">
          <a:xfrm>
            <a:off x="7848600" y="304800"/>
            <a:ext cx="2133600" cy="591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945" tIns="41473" rIns="82945" bIns="41473">
            <a:prstTxWarp prst="textNoShape">
              <a:avLst/>
            </a:prstTxWarp>
            <a:spAutoFit/>
          </a:bodyPr>
          <a:lstStyle/>
          <a:p>
            <a:pPr algn="ctr"/>
            <a:r>
              <a:rPr lang="en-US" sz="3300" dirty="0">
                <a:solidFill>
                  <a:schemeClr val="accent2"/>
                </a:solidFill>
              </a:rPr>
              <a:t>Matthew</a:t>
            </a:r>
            <a:endParaRPr lang="en-US" sz="3300" i="1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8570332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5124" grpId="0"/>
      <p:bldP spid="8" grpId="0"/>
    </p:bld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lternate Process 4"/>
          <p:cNvSpPr/>
          <p:nvPr/>
        </p:nvSpPr>
        <p:spPr>
          <a:xfrm>
            <a:off x="4800600" y="5029200"/>
            <a:ext cx="3962400" cy="457200"/>
          </a:xfrm>
          <a:prstGeom prst="flowChartAlternateProcess">
            <a:avLst/>
          </a:prstGeom>
          <a:solidFill>
            <a:srgbClr val="FFF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0179" name="Text Box 1"/>
          <p:cNvSpPr txBox="1">
            <a:spLocks noChangeArrowheads="1"/>
          </p:cNvSpPr>
          <p:nvPr/>
        </p:nvSpPr>
        <p:spPr bwMode="auto">
          <a:xfrm>
            <a:off x="4953001" y="381001"/>
            <a:ext cx="1508125" cy="487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  <a:spAutoFit/>
          </a:bodyPr>
          <a:lstStyle/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3300" dirty="0"/>
              <a:t>Daniel</a:t>
            </a:r>
          </a:p>
        </p:txBody>
      </p:sp>
      <p:sp>
        <p:nvSpPr>
          <p:cNvPr id="50180" name="Text Box 2"/>
          <p:cNvSpPr txBox="1">
            <a:spLocks noChangeArrowheads="1"/>
          </p:cNvSpPr>
          <p:nvPr/>
        </p:nvSpPr>
        <p:spPr bwMode="auto">
          <a:xfrm>
            <a:off x="5054600" y="2093914"/>
            <a:ext cx="3773488" cy="3819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  <a:spAutoFit/>
          </a:bodyPr>
          <a:lstStyle/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a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Letter by ... (author)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b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Letter by Paul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c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Minor Prophet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d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Apocalypse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e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Poetry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f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Book of the Law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g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History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h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Major Prophet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i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Gospel</a:t>
            </a:r>
          </a:p>
        </p:txBody>
      </p:sp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1905000" y="304800"/>
            <a:ext cx="2133600" cy="592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945" tIns="41473" rIns="82945" bIns="41473">
            <a:prstTxWarp prst="textNoShape">
              <a:avLst/>
            </a:prstTxWarp>
            <a:spAutoFit/>
          </a:bodyPr>
          <a:lstStyle/>
          <a:p>
            <a:pPr algn="ctr"/>
            <a:r>
              <a:rPr lang="en-US" sz="3300" dirty="0">
                <a:solidFill>
                  <a:schemeClr val="accent2"/>
                </a:solidFill>
              </a:rPr>
              <a:t>Ezekiel</a:t>
            </a:r>
          </a:p>
        </p:txBody>
      </p:sp>
      <p:cxnSp>
        <p:nvCxnSpPr>
          <p:cNvPr id="7" name="Straight Connector 6"/>
          <p:cNvCxnSpPr/>
          <p:nvPr/>
        </p:nvCxnSpPr>
        <p:spPr>
          <a:xfrm>
            <a:off x="1905000" y="990600"/>
            <a:ext cx="213360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7848600" y="990600"/>
            <a:ext cx="213360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ext Box 4"/>
          <p:cNvSpPr txBox="1">
            <a:spLocks noChangeArrowheads="1"/>
          </p:cNvSpPr>
          <p:nvPr/>
        </p:nvSpPr>
        <p:spPr bwMode="auto">
          <a:xfrm>
            <a:off x="7696200" y="304801"/>
            <a:ext cx="2362200" cy="591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945" tIns="41473" rIns="82945" bIns="41473">
            <a:prstTxWarp prst="textNoShape">
              <a:avLst/>
            </a:prstTxWarp>
            <a:spAutoFit/>
          </a:bodyPr>
          <a:lstStyle/>
          <a:p>
            <a:pPr algn="ctr"/>
            <a:r>
              <a:rPr lang="en-US" sz="3300" dirty="0">
                <a:solidFill>
                  <a:schemeClr val="accent2"/>
                </a:solidFill>
              </a:rPr>
              <a:t>Hosea</a:t>
            </a:r>
          </a:p>
        </p:txBody>
      </p:sp>
    </p:spTree>
    <p:extLst>
      <p:ext uri="{BB962C8B-B14F-4D97-AF65-F5344CB8AC3E}">
        <p14:creationId xmlns:p14="http://schemas.microsoft.com/office/powerpoint/2010/main" val="3961294950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/>
      <p:bldP spid="9" grpId="0"/>
    </p:bld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lternate Process 4"/>
          <p:cNvSpPr/>
          <p:nvPr/>
        </p:nvSpPr>
        <p:spPr>
          <a:xfrm>
            <a:off x="4800600" y="2527300"/>
            <a:ext cx="3200400" cy="457200"/>
          </a:xfrm>
          <a:prstGeom prst="flowChartAlternateProcess">
            <a:avLst/>
          </a:prstGeom>
          <a:solidFill>
            <a:srgbClr val="FFF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8131" name="Text Box 1"/>
          <p:cNvSpPr txBox="1">
            <a:spLocks noChangeArrowheads="1"/>
          </p:cNvSpPr>
          <p:nvPr/>
        </p:nvSpPr>
        <p:spPr bwMode="auto">
          <a:xfrm>
            <a:off x="4876800" y="381000"/>
            <a:ext cx="2362200" cy="4866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prstTxWarp prst="textNoShape">
              <a:avLst/>
            </a:prstTxWarp>
            <a:spAutoFit/>
          </a:bodyPr>
          <a:lstStyle/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3300" dirty="0"/>
              <a:t>Philippians</a:t>
            </a:r>
          </a:p>
        </p:txBody>
      </p:sp>
      <p:sp>
        <p:nvSpPr>
          <p:cNvPr id="48132" name="Text Box 2"/>
          <p:cNvSpPr txBox="1">
            <a:spLocks noChangeArrowheads="1"/>
          </p:cNvSpPr>
          <p:nvPr/>
        </p:nvSpPr>
        <p:spPr bwMode="auto">
          <a:xfrm>
            <a:off x="5054600" y="2093914"/>
            <a:ext cx="3773488" cy="3819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  <a:spAutoFit/>
          </a:bodyPr>
          <a:lstStyle/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a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Letter by ... (author)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b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Letter by Paul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c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Minor Prophet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d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Apocalypse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e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Poetry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f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Book of the Law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g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History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h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Major Prophet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i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Gospel</a:t>
            </a:r>
          </a:p>
        </p:txBody>
      </p:sp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1905000" y="304800"/>
            <a:ext cx="2133600" cy="592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945" tIns="41473" rIns="82945" bIns="41473">
            <a:prstTxWarp prst="textNoShape">
              <a:avLst/>
            </a:prstTxWarp>
            <a:spAutoFit/>
          </a:bodyPr>
          <a:lstStyle/>
          <a:p>
            <a:pPr algn="ctr"/>
            <a:r>
              <a:rPr lang="en-US" sz="3300" dirty="0">
                <a:solidFill>
                  <a:schemeClr val="accent2"/>
                </a:solidFill>
              </a:rPr>
              <a:t>Ephesians</a:t>
            </a:r>
          </a:p>
        </p:txBody>
      </p:sp>
      <p:cxnSp>
        <p:nvCxnSpPr>
          <p:cNvPr id="7" name="Straight Connector 6"/>
          <p:cNvCxnSpPr/>
          <p:nvPr/>
        </p:nvCxnSpPr>
        <p:spPr>
          <a:xfrm>
            <a:off x="1905000" y="990600"/>
            <a:ext cx="213360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7848600" y="990600"/>
            <a:ext cx="213360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ext Box 4"/>
          <p:cNvSpPr txBox="1">
            <a:spLocks noChangeArrowheads="1"/>
          </p:cNvSpPr>
          <p:nvPr/>
        </p:nvSpPr>
        <p:spPr bwMode="auto">
          <a:xfrm>
            <a:off x="7696200" y="304801"/>
            <a:ext cx="2362200" cy="591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945" tIns="41473" rIns="82945" bIns="41473">
            <a:prstTxWarp prst="textNoShape">
              <a:avLst/>
            </a:prstTxWarp>
            <a:spAutoFit/>
          </a:bodyPr>
          <a:lstStyle/>
          <a:p>
            <a:pPr algn="ctr"/>
            <a:r>
              <a:rPr lang="en-US" sz="3300" dirty="0">
                <a:solidFill>
                  <a:schemeClr val="accent2"/>
                </a:solidFill>
              </a:rPr>
              <a:t>Colossians</a:t>
            </a:r>
          </a:p>
        </p:txBody>
      </p:sp>
    </p:spTree>
    <p:extLst>
      <p:ext uri="{BB962C8B-B14F-4D97-AF65-F5344CB8AC3E}">
        <p14:creationId xmlns:p14="http://schemas.microsoft.com/office/powerpoint/2010/main" val="3213496353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/>
      <p:bldP spid="9" grpId="0"/>
    </p:bld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Alternate Process 8"/>
          <p:cNvSpPr/>
          <p:nvPr/>
        </p:nvSpPr>
        <p:spPr>
          <a:xfrm>
            <a:off x="4800600" y="4572000"/>
            <a:ext cx="2209800" cy="457200"/>
          </a:xfrm>
          <a:prstGeom prst="flowChartAlternateProcess">
            <a:avLst/>
          </a:prstGeom>
          <a:solidFill>
            <a:srgbClr val="FFF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6083" name="Text Box 1"/>
          <p:cNvSpPr txBox="1">
            <a:spLocks noChangeArrowheads="1"/>
          </p:cNvSpPr>
          <p:nvPr/>
        </p:nvSpPr>
        <p:spPr bwMode="auto">
          <a:xfrm>
            <a:off x="4740276" y="381001"/>
            <a:ext cx="2193925" cy="487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  <a:spAutoFit/>
          </a:bodyPr>
          <a:lstStyle/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3300" dirty="0"/>
              <a:t>II Kings</a:t>
            </a:r>
          </a:p>
        </p:txBody>
      </p:sp>
      <p:sp>
        <p:nvSpPr>
          <p:cNvPr id="46084" name="Text Box 2"/>
          <p:cNvSpPr txBox="1">
            <a:spLocks noChangeArrowheads="1"/>
          </p:cNvSpPr>
          <p:nvPr/>
        </p:nvSpPr>
        <p:spPr bwMode="auto">
          <a:xfrm>
            <a:off x="5029200" y="2057400"/>
            <a:ext cx="3773488" cy="3951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  <a:spAutoFit/>
          </a:bodyPr>
          <a:lstStyle/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a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Major Prophet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b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Apocalypse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c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Gospel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d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Book of the Law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e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Minor Prophet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f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Letter by ... (author)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g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History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h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Poetry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i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Letter by Paul</a:t>
            </a:r>
          </a:p>
        </p:txBody>
      </p:sp>
      <p:sp>
        <p:nvSpPr>
          <p:cNvPr id="5124" name="Text Box 4"/>
          <p:cNvSpPr txBox="1">
            <a:spLocks noChangeArrowheads="1"/>
          </p:cNvSpPr>
          <p:nvPr/>
        </p:nvSpPr>
        <p:spPr bwMode="auto">
          <a:xfrm>
            <a:off x="1905000" y="304800"/>
            <a:ext cx="2133600" cy="592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945" tIns="41473" rIns="82945" bIns="41473">
            <a:prstTxWarp prst="textNoShape">
              <a:avLst/>
            </a:prstTxWarp>
            <a:spAutoFit/>
          </a:bodyPr>
          <a:lstStyle/>
          <a:p>
            <a:pPr algn="ctr"/>
            <a:r>
              <a:rPr lang="en-US" sz="3300" dirty="0">
                <a:solidFill>
                  <a:schemeClr val="accent2"/>
                </a:solidFill>
              </a:rPr>
              <a:t>I Kings</a:t>
            </a:r>
          </a:p>
        </p:txBody>
      </p:sp>
      <p:cxnSp>
        <p:nvCxnSpPr>
          <p:cNvPr id="6" name="Straight Connector 5"/>
          <p:cNvCxnSpPr/>
          <p:nvPr/>
        </p:nvCxnSpPr>
        <p:spPr>
          <a:xfrm>
            <a:off x="1905000" y="990600"/>
            <a:ext cx="213360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7848600" y="990600"/>
            <a:ext cx="213360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 Box 4"/>
          <p:cNvSpPr txBox="1">
            <a:spLocks noChangeArrowheads="1"/>
          </p:cNvSpPr>
          <p:nvPr/>
        </p:nvSpPr>
        <p:spPr bwMode="auto">
          <a:xfrm>
            <a:off x="7543800" y="304801"/>
            <a:ext cx="2667000" cy="591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945" tIns="41473" rIns="82945" bIns="41473">
            <a:prstTxWarp prst="textNoShape">
              <a:avLst/>
            </a:prstTxWarp>
            <a:spAutoFit/>
          </a:bodyPr>
          <a:lstStyle/>
          <a:p>
            <a:pPr algn="ctr"/>
            <a:r>
              <a:rPr lang="en-US" sz="3300" dirty="0">
                <a:solidFill>
                  <a:schemeClr val="accent2"/>
                </a:solidFill>
              </a:rPr>
              <a:t>I Chronicles</a:t>
            </a:r>
          </a:p>
        </p:txBody>
      </p:sp>
    </p:spTree>
    <p:extLst>
      <p:ext uri="{BB962C8B-B14F-4D97-AF65-F5344CB8AC3E}">
        <p14:creationId xmlns:p14="http://schemas.microsoft.com/office/powerpoint/2010/main" val="2770011285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5124" grpId="0"/>
      <p:bldP spid="8" grpId="0"/>
    </p:bld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Alternate Process 8"/>
          <p:cNvSpPr/>
          <p:nvPr/>
        </p:nvSpPr>
        <p:spPr>
          <a:xfrm>
            <a:off x="4724400" y="5029200"/>
            <a:ext cx="3048000" cy="457200"/>
          </a:xfrm>
          <a:prstGeom prst="flowChartAlternateProcess">
            <a:avLst/>
          </a:prstGeom>
          <a:solidFill>
            <a:srgbClr val="FFF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6083" name="Text Box 1"/>
          <p:cNvSpPr txBox="1">
            <a:spLocks noChangeArrowheads="1"/>
          </p:cNvSpPr>
          <p:nvPr/>
        </p:nvSpPr>
        <p:spPr bwMode="auto">
          <a:xfrm>
            <a:off x="4740276" y="381000"/>
            <a:ext cx="2498725" cy="4866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prstTxWarp prst="textNoShape">
              <a:avLst/>
            </a:prstTxWarp>
            <a:spAutoFit/>
          </a:bodyPr>
          <a:lstStyle/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3300" dirty="0"/>
              <a:t>Ecclesiastes</a:t>
            </a:r>
          </a:p>
        </p:txBody>
      </p:sp>
      <p:sp>
        <p:nvSpPr>
          <p:cNvPr id="46084" name="Text Box 2"/>
          <p:cNvSpPr txBox="1">
            <a:spLocks noChangeArrowheads="1"/>
          </p:cNvSpPr>
          <p:nvPr/>
        </p:nvSpPr>
        <p:spPr bwMode="auto">
          <a:xfrm>
            <a:off x="5029200" y="2057400"/>
            <a:ext cx="3773488" cy="3951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  <a:spAutoFit/>
          </a:bodyPr>
          <a:lstStyle/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a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Major Prophet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b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Apocalypse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c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Gospel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d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Book of the Law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e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Minor Prophet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f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Letter by ... (author)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g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History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h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Poetry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i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Letter by Paul</a:t>
            </a:r>
          </a:p>
        </p:txBody>
      </p:sp>
      <p:sp>
        <p:nvSpPr>
          <p:cNvPr id="5124" name="Text Box 4"/>
          <p:cNvSpPr txBox="1">
            <a:spLocks noChangeArrowheads="1"/>
          </p:cNvSpPr>
          <p:nvPr/>
        </p:nvSpPr>
        <p:spPr bwMode="auto">
          <a:xfrm>
            <a:off x="1905000" y="304800"/>
            <a:ext cx="2133600" cy="592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945" tIns="41473" rIns="82945" bIns="41473">
            <a:prstTxWarp prst="textNoShape">
              <a:avLst/>
            </a:prstTxWarp>
            <a:spAutoFit/>
          </a:bodyPr>
          <a:lstStyle/>
          <a:p>
            <a:pPr algn="ctr"/>
            <a:r>
              <a:rPr lang="en-US" sz="3300" dirty="0">
                <a:solidFill>
                  <a:schemeClr val="accent2"/>
                </a:solidFill>
              </a:rPr>
              <a:t>Proverbs</a:t>
            </a:r>
          </a:p>
        </p:txBody>
      </p:sp>
      <p:cxnSp>
        <p:nvCxnSpPr>
          <p:cNvPr id="6" name="Straight Connector 5"/>
          <p:cNvCxnSpPr/>
          <p:nvPr/>
        </p:nvCxnSpPr>
        <p:spPr>
          <a:xfrm>
            <a:off x="1905000" y="990600"/>
            <a:ext cx="213360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7848600" y="990600"/>
            <a:ext cx="213360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 Box 4"/>
          <p:cNvSpPr txBox="1">
            <a:spLocks noChangeArrowheads="1"/>
          </p:cNvSpPr>
          <p:nvPr/>
        </p:nvSpPr>
        <p:spPr bwMode="auto">
          <a:xfrm>
            <a:off x="7239001" y="328542"/>
            <a:ext cx="3429000" cy="591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945" tIns="41473" rIns="82945" bIns="41473">
            <a:prstTxWarp prst="textNoShape">
              <a:avLst/>
            </a:prstTxWarp>
            <a:spAutoFit/>
          </a:bodyPr>
          <a:lstStyle/>
          <a:p>
            <a:pPr algn="ctr"/>
            <a:r>
              <a:rPr lang="en-US" sz="3300" dirty="0">
                <a:solidFill>
                  <a:schemeClr val="accent2"/>
                </a:solidFill>
              </a:rPr>
              <a:t>Song of Songs</a:t>
            </a:r>
          </a:p>
        </p:txBody>
      </p:sp>
    </p:spTree>
    <p:extLst>
      <p:ext uri="{BB962C8B-B14F-4D97-AF65-F5344CB8AC3E}">
        <p14:creationId xmlns:p14="http://schemas.microsoft.com/office/powerpoint/2010/main" val="2010388082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5124" grpId="0"/>
      <p:bldP spid="8" grpId="0"/>
    </p:bld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lternate Process 4"/>
          <p:cNvSpPr/>
          <p:nvPr/>
        </p:nvSpPr>
        <p:spPr>
          <a:xfrm>
            <a:off x="4800600" y="3810000"/>
            <a:ext cx="2133600" cy="457200"/>
          </a:xfrm>
          <a:prstGeom prst="flowChartAlternateProcess">
            <a:avLst/>
          </a:prstGeom>
          <a:solidFill>
            <a:srgbClr val="FFF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0179" name="Text Box 1"/>
          <p:cNvSpPr txBox="1">
            <a:spLocks noChangeArrowheads="1"/>
          </p:cNvSpPr>
          <p:nvPr/>
        </p:nvSpPr>
        <p:spPr bwMode="auto">
          <a:xfrm>
            <a:off x="4953001" y="381001"/>
            <a:ext cx="1508125" cy="487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  <a:spAutoFit/>
          </a:bodyPr>
          <a:lstStyle/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3300" dirty="0"/>
              <a:t>Job</a:t>
            </a:r>
          </a:p>
        </p:txBody>
      </p:sp>
      <p:sp>
        <p:nvSpPr>
          <p:cNvPr id="50180" name="Text Box 2"/>
          <p:cNvSpPr txBox="1">
            <a:spLocks noChangeArrowheads="1"/>
          </p:cNvSpPr>
          <p:nvPr/>
        </p:nvSpPr>
        <p:spPr bwMode="auto">
          <a:xfrm>
            <a:off x="5054600" y="2093914"/>
            <a:ext cx="3773488" cy="3819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  <a:spAutoFit/>
          </a:bodyPr>
          <a:lstStyle/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a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Letter by ... (author)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b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Letter by Paul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c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Minor Prophet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d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Apocalypse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e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Poetry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f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Book of the Law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g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History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h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Major Prophet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i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Gospel</a:t>
            </a:r>
          </a:p>
        </p:txBody>
      </p:sp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1905000" y="304800"/>
            <a:ext cx="2133600" cy="592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945" tIns="41473" rIns="82945" bIns="41473">
            <a:prstTxWarp prst="textNoShape">
              <a:avLst/>
            </a:prstTxWarp>
            <a:spAutoFit/>
          </a:bodyPr>
          <a:lstStyle/>
          <a:p>
            <a:pPr algn="ctr"/>
            <a:r>
              <a:rPr lang="en-US" sz="3300" dirty="0">
                <a:solidFill>
                  <a:schemeClr val="accent2"/>
                </a:solidFill>
              </a:rPr>
              <a:t>Esther</a:t>
            </a:r>
          </a:p>
        </p:txBody>
      </p:sp>
      <p:cxnSp>
        <p:nvCxnSpPr>
          <p:cNvPr id="7" name="Straight Connector 6"/>
          <p:cNvCxnSpPr/>
          <p:nvPr/>
        </p:nvCxnSpPr>
        <p:spPr>
          <a:xfrm>
            <a:off x="1905000" y="990600"/>
            <a:ext cx="213360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7848600" y="990600"/>
            <a:ext cx="213360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ext Box 4"/>
          <p:cNvSpPr txBox="1">
            <a:spLocks noChangeArrowheads="1"/>
          </p:cNvSpPr>
          <p:nvPr/>
        </p:nvSpPr>
        <p:spPr bwMode="auto">
          <a:xfrm>
            <a:off x="7696200" y="304801"/>
            <a:ext cx="2362200" cy="591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945" tIns="41473" rIns="82945" bIns="41473">
            <a:prstTxWarp prst="textNoShape">
              <a:avLst/>
            </a:prstTxWarp>
            <a:spAutoFit/>
          </a:bodyPr>
          <a:lstStyle/>
          <a:p>
            <a:pPr algn="ctr"/>
            <a:r>
              <a:rPr lang="en-US" sz="3300" dirty="0">
                <a:solidFill>
                  <a:schemeClr val="accent2"/>
                </a:solidFill>
              </a:rPr>
              <a:t>Psalms</a:t>
            </a:r>
          </a:p>
        </p:txBody>
      </p:sp>
    </p:spTree>
    <p:extLst>
      <p:ext uri="{BB962C8B-B14F-4D97-AF65-F5344CB8AC3E}">
        <p14:creationId xmlns:p14="http://schemas.microsoft.com/office/powerpoint/2010/main" val="1145440838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/>
      <p:bldP spid="9" grpId="0"/>
    </p:bld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lternate Process 4"/>
          <p:cNvSpPr/>
          <p:nvPr/>
        </p:nvSpPr>
        <p:spPr>
          <a:xfrm>
            <a:off x="4800600" y="2133600"/>
            <a:ext cx="4038600" cy="457200"/>
          </a:xfrm>
          <a:prstGeom prst="flowChartAlternateProcess">
            <a:avLst/>
          </a:prstGeom>
          <a:solidFill>
            <a:srgbClr val="FFF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0179" name="Text Box 1"/>
          <p:cNvSpPr txBox="1">
            <a:spLocks noChangeArrowheads="1"/>
          </p:cNvSpPr>
          <p:nvPr/>
        </p:nvSpPr>
        <p:spPr bwMode="auto">
          <a:xfrm>
            <a:off x="4953001" y="381001"/>
            <a:ext cx="1508125" cy="487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  <a:spAutoFit/>
          </a:bodyPr>
          <a:lstStyle/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3300"/>
              <a:t>James</a:t>
            </a:r>
          </a:p>
        </p:txBody>
      </p:sp>
      <p:sp>
        <p:nvSpPr>
          <p:cNvPr id="50180" name="Text Box 2"/>
          <p:cNvSpPr txBox="1">
            <a:spLocks noChangeArrowheads="1"/>
          </p:cNvSpPr>
          <p:nvPr/>
        </p:nvSpPr>
        <p:spPr bwMode="auto">
          <a:xfrm>
            <a:off x="5054600" y="2093914"/>
            <a:ext cx="3773488" cy="3819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  <a:spAutoFit/>
          </a:bodyPr>
          <a:lstStyle/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a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Letter by ... (author)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b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Letter by Paul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c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Minor Prophet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d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Apocalypse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e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Poetry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f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Book of the Law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g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History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h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Major Prophet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i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Gospel</a:t>
            </a:r>
          </a:p>
        </p:txBody>
      </p:sp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1905000" y="304800"/>
            <a:ext cx="2133600" cy="592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945" tIns="41473" rIns="82945" bIns="41473">
            <a:prstTxWarp prst="textNoShape">
              <a:avLst/>
            </a:prstTxWarp>
            <a:spAutoFit/>
          </a:bodyPr>
          <a:lstStyle/>
          <a:p>
            <a:pPr algn="ctr"/>
            <a:r>
              <a:rPr lang="en-US" sz="3300">
                <a:solidFill>
                  <a:schemeClr val="accent2"/>
                </a:solidFill>
              </a:rPr>
              <a:t>Hebrews</a:t>
            </a:r>
          </a:p>
        </p:txBody>
      </p:sp>
      <p:cxnSp>
        <p:nvCxnSpPr>
          <p:cNvPr id="7" name="Straight Connector 6"/>
          <p:cNvCxnSpPr/>
          <p:nvPr/>
        </p:nvCxnSpPr>
        <p:spPr>
          <a:xfrm>
            <a:off x="1905000" y="990600"/>
            <a:ext cx="213360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7848600" y="990600"/>
            <a:ext cx="213360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ext Box 4"/>
          <p:cNvSpPr txBox="1">
            <a:spLocks noChangeArrowheads="1"/>
          </p:cNvSpPr>
          <p:nvPr/>
        </p:nvSpPr>
        <p:spPr bwMode="auto">
          <a:xfrm>
            <a:off x="7848600" y="304800"/>
            <a:ext cx="2133600" cy="592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945" tIns="41473" rIns="82945" bIns="41473">
            <a:prstTxWarp prst="textNoShape">
              <a:avLst/>
            </a:prstTxWarp>
            <a:spAutoFit/>
          </a:bodyPr>
          <a:lstStyle/>
          <a:p>
            <a:pPr algn="ctr"/>
            <a:r>
              <a:rPr lang="en-US" sz="3300">
                <a:solidFill>
                  <a:schemeClr val="accent2"/>
                </a:solidFill>
              </a:rPr>
              <a:t>I Peter</a:t>
            </a:r>
          </a:p>
        </p:txBody>
      </p:sp>
    </p:spTree>
    <p:extLst>
      <p:ext uri="{BB962C8B-B14F-4D97-AF65-F5344CB8AC3E}">
        <p14:creationId xmlns:p14="http://schemas.microsoft.com/office/powerpoint/2010/main" val="2677329135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/>
      <p:bldP spid="9" grpId="0"/>
    </p:bld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lternate Process 4"/>
          <p:cNvSpPr/>
          <p:nvPr/>
        </p:nvSpPr>
        <p:spPr>
          <a:xfrm>
            <a:off x="4800600" y="4191000"/>
            <a:ext cx="3429000" cy="457200"/>
          </a:xfrm>
          <a:prstGeom prst="flowChartAlternateProcess">
            <a:avLst/>
          </a:prstGeom>
          <a:solidFill>
            <a:srgbClr val="FFF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8131" name="Text Box 1"/>
          <p:cNvSpPr txBox="1">
            <a:spLocks noChangeArrowheads="1"/>
          </p:cNvSpPr>
          <p:nvPr/>
        </p:nvSpPr>
        <p:spPr bwMode="auto">
          <a:xfrm>
            <a:off x="4876800" y="381000"/>
            <a:ext cx="1752600" cy="4866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prstTxWarp prst="textNoShape">
              <a:avLst/>
            </a:prstTxWarp>
            <a:spAutoFit/>
          </a:bodyPr>
          <a:lstStyle/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3300" dirty="0"/>
              <a:t>Genesis</a:t>
            </a:r>
          </a:p>
        </p:txBody>
      </p:sp>
      <p:sp>
        <p:nvSpPr>
          <p:cNvPr id="48132" name="Text Box 2"/>
          <p:cNvSpPr txBox="1">
            <a:spLocks noChangeArrowheads="1"/>
          </p:cNvSpPr>
          <p:nvPr/>
        </p:nvSpPr>
        <p:spPr bwMode="auto">
          <a:xfrm>
            <a:off x="5054600" y="2093914"/>
            <a:ext cx="3773488" cy="3819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  <a:spAutoFit/>
          </a:bodyPr>
          <a:lstStyle/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a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Letter by ... (author)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b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Letter by Paul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c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Minor Prophet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d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Apocalypse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e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Poetry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f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Book of the Law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g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History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h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Major Prophet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i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Gospel</a:t>
            </a:r>
          </a:p>
        </p:txBody>
      </p:sp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1905000" y="304800"/>
            <a:ext cx="2133600" cy="592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945" tIns="41473" rIns="82945" bIns="41473">
            <a:prstTxWarp prst="textNoShape">
              <a:avLst/>
            </a:prstTxWarp>
            <a:spAutoFit/>
          </a:bodyPr>
          <a:lstStyle/>
          <a:p>
            <a:pPr algn="ctr"/>
            <a:r>
              <a:rPr lang="en-US" sz="3300" i="1" dirty="0">
                <a:solidFill>
                  <a:schemeClr val="accent2"/>
                </a:solidFill>
              </a:rPr>
              <a:t>none</a:t>
            </a:r>
          </a:p>
        </p:txBody>
      </p:sp>
      <p:cxnSp>
        <p:nvCxnSpPr>
          <p:cNvPr id="7" name="Straight Connector 6"/>
          <p:cNvCxnSpPr/>
          <p:nvPr/>
        </p:nvCxnSpPr>
        <p:spPr>
          <a:xfrm>
            <a:off x="1905000" y="990600"/>
            <a:ext cx="213360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7848600" y="990600"/>
            <a:ext cx="213360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ext Box 4"/>
          <p:cNvSpPr txBox="1">
            <a:spLocks noChangeArrowheads="1"/>
          </p:cNvSpPr>
          <p:nvPr/>
        </p:nvSpPr>
        <p:spPr bwMode="auto">
          <a:xfrm>
            <a:off x="7848600" y="304800"/>
            <a:ext cx="2133600" cy="592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945" tIns="41473" rIns="82945" bIns="41473">
            <a:prstTxWarp prst="textNoShape">
              <a:avLst/>
            </a:prstTxWarp>
            <a:spAutoFit/>
          </a:bodyPr>
          <a:lstStyle/>
          <a:p>
            <a:pPr algn="ctr"/>
            <a:r>
              <a:rPr lang="en-US" sz="3300" dirty="0">
                <a:solidFill>
                  <a:schemeClr val="accent2"/>
                </a:solidFill>
              </a:rPr>
              <a:t>Exodus</a:t>
            </a:r>
          </a:p>
        </p:txBody>
      </p:sp>
    </p:spTree>
    <p:extLst>
      <p:ext uri="{BB962C8B-B14F-4D97-AF65-F5344CB8AC3E}">
        <p14:creationId xmlns:p14="http://schemas.microsoft.com/office/powerpoint/2010/main" val="2267118702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/>
      <p:bldP spid="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52600" y="1219201"/>
            <a:ext cx="8686800" cy="2554545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en-US" sz="8000" b="1" cap="all" dirty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Linguistic structures</a:t>
            </a:r>
          </a:p>
        </p:txBody>
      </p:sp>
    </p:spTree>
    <p:extLst>
      <p:ext uri="{BB962C8B-B14F-4D97-AF65-F5344CB8AC3E}">
        <p14:creationId xmlns:p14="http://schemas.microsoft.com/office/powerpoint/2010/main" val="4007340024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lternate Process 4"/>
          <p:cNvSpPr/>
          <p:nvPr/>
        </p:nvSpPr>
        <p:spPr>
          <a:xfrm>
            <a:off x="4800600" y="4648200"/>
            <a:ext cx="1981200" cy="457200"/>
          </a:xfrm>
          <a:prstGeom prst="flowChartAlternateProcess">
            <a:avLst/>
          </a:prstGeom>
          <a:solidFill>
            <a:srgbClr val="FFF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8131" name="Text Box 1"/>
          <p:cNvSpPr txBox="1">
            <a:spLocks noChangeArrowheads="1"/>
          </p:cNvSpPr>
          <p:nvPr/>
        </p:nvSpPr>
        <p:spPr bwMode="auto">
          <a:xfrm>
            <a:off x="4876801" y="381001"/>
            <a:ext cx="1279525" cy="487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  <a:spAutoFit/>
          </a:bodyPr>
          <a:lstStyle/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3300" dirty="0"/>
              <a:t>Ruth</a:t>
            </a:r>
          </a:p>
        </p:txBody>
      </p:sp>
      <p:sp>
        <p:nvSpPr>
          <p:cNvPr id="48132" name="Text Box 2"/>
          <p:cNvSpPr txBox="1">
            <a:spLocks noChangeArrowheads="1"/>
          </p:cNvSpPr>
          <p:nvPr/>
        </p:nvSpPr>
        <p:spPr bwMode="auto">
          <a:xfrm>
            <a:off x="5054600" y="2093914"/>
            <a:ext cx="3773488" cy="3819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  <a:spAutoFit/>
          </a:bodyPr>
          <a:lstStyle/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a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Letter by ... (author)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b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Letter by Paul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c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Minor Prophet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d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Apocalypse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e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Poetry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f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Book of the Law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g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History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h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Major Prophet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i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Gospel</a:t>
            </a:r>
          </a:p>
        </p:txBody>
      </p:sp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1905000" y="304800"/>
            <a:ext cx="2133600" cy="592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945" tIns="41473" rIns="82945" bIns="41473">
            <a:prstTxWarp prst="textNoShape">
              <a:avLst/>
            </a:prstTxWarp>
            <a:spAutoFit/>
          </a:bodyPr>
          <a:lstStyle/>
          <a:p>
            <a:pPr algn="ctr"/>
            <a:r>
              <a:rPr lang="en-US" sz="3300" dirty="0">
                <a:solidFill>
                  <a:schemeClr val="accent2"/>
                </a:solidFill>
              </a:rPr>
              <a:t>Judges</a:t>
            </a:r>
          </a:p>
        </p:txBody>
      </p:sp>
      <p:cxnSp>
        <p:nvCxnSpPr>
          <p:cNvPr id="7" name="Straight Connector 6"/>
          <p:cNvCxnSpPr/>
          <p:nvPr/>
        </p:nvCxnSpPr>
        <p:spPr>
          <a:xfrm>
            <a:off x="1905000" y="990600"/>
            <a:ext cx="213360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7848600" y="990600"/>
            <a:ext cx="213360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ext Box 4"/>
          <p:cNvSpPr txBox="1">
            <a:spLocks noChangeArrowheads="1"/>
          </p:cNvSpPr>
          <p:nvPr/>
        </p:nvSpPr>
        <p:spPr bwMode="auto">
          <a:xfrm>
            <a:off x="7848600" y="304800"/>
            <a:ext cx="2133600" cy="592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945" tIns="41473" rIns="82945" bIns="41473">
            <a:prstTxWarp prst="textNoShape">
              <a:avLst/>
            </a:prstTxWarp>
            <a:spAutoFit/>
          </a:bodyPr>
          <a:lstStyle/>
          <a:p>
            <a:pPr algn="ctr"/>
            <a:r>
              <a:rPr lang="en-US" sz="3300" dirty="0">
                <a:solidFill>
                  <a:schemeClr val="accent2"/>
                </a:solidFill>
              </a:rPr>
              <a:t>I Samuel</a:t>
            </a:r>
          </a:p>
        </p:txBody>
      </p:sp>
    </p:spTree>
    <p:extLst>
      <p:ext uri="{BB962C8B-B14F-4D97-AF65-F5344CB8AC3E}">
        <p14:creationId xmlns:p14="http://schemas.microsoft.com/office/powerpoint/2010/main" val="3345233062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/>
      <p:bldP spid="9" grpId="0"/>
    </p:bld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lternate Process 4"/>
          <p:cNvSpPr/>
          <p:nvPr/>
        </p:nvSpPr>
        <p:spPr>
          <a:xfrm>
            <a:off x="4800600" y="5486400"/>
            <a:ext cx="1981200" cy="457200"/>
          </a:xfrm>
          <a:prstGeom prst="flowChartAlternateProcess">
            <a:avLst/>
          </a:prstGeom>
          <a:solidFill>
            <a:srgbClr val="FFF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8131" name="Text Box 1"/>
          <p:cNvSpPr txBox="1">
            <a:spLocks noChangeArrowheads="1"/>
          </p:cNvSpPr>
          <p:nvPr/>
        </p:nvSpPr>
        <p:spPr bwMode="auto">
          <a:xfrm>
            <a:off x="4876801" y="381001"/>
            <a:ext cx="1279525" cy="487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  <a:spAutoFit/>
          </a:bodyPr>
          <a:lstStyle/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3300"/>
              <a:t>Mark</a:t>
            </a:r>
          </a:p>
        </p:txBody>
      </p:sp>
      <p:sp>
        <p:nvSpPr>
          <p:cNvPr id="48132" name="Text Box 2"/>
          <p:cNvSpPr txBox="1">
            <a:spLocks noChangeArrowheads="1"/>
          </p:cNvSpPr>
          <p:nvPr/>
        </p:nvSpPr>
        <p:spPr bwMode="auto">
          <a:xfrm>
            <a:off x="5054600" y="2093914"/>
            <a:ext cx="3773488" cy="3819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  <a:spAutoFit/>
          </a:bodyPr>
          <a:lstStyle/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a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Letter by ... (author)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b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Letter by Paul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c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Minor Prophet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d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Apocalypse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e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Poetry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f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Book of the Law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g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History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h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Major Prophet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i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Gospel</a:t>
            </a:r>
          </a:p>
        </p:txBody>
      </p:sp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1905000" y="304800"/>
            <a:ext cx="2133600" cy="592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945" tIns="41473" rIns="82945" bIns="41473">
            <a:prstTxWarp prst="textNoShape">
              <a:avLst/>
            </a:prstTxWarp>
            <a:spAutoFit/>
          </a:bodyPr>
          <a:lstStyle/>
          <a:p>
            <a:pPr algn="ctr"/>
            <a:r>
              <a:rPr lang="en-US" sz="3300">
                <a:solidFill>
                  <a:schemeClr val="accent2"/>
                </a:solidFill>
              </a:rPr>
              <a:t>Matthew</a:t>
            </a:r>
          </a:p>
        </p:txBody>
      </p:sp>
      <p:cxnSp>
        <p:nvCxnSpPr>
          <p:cNvPr id="7" name="Straight Connector 6"/>
          <p:cNvCxnSpPr/>
          <p:nvPr/>
        </p:nvCxnSpPr>
        <p:spPr>
          <a:xfrm>
            <a:off x="1905000" y="990600"/>
            <a:ext cx="213360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7848600" y="990600"/>
            <a:ext cx="213360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ext Box 4"/>
          <p:cNvSpPr txBox="1">
            <a:spLocks noChangeArrowheads="1"/>
          </p:cNvSpPr>
          <p:nvPr/>
        </p:nvSpPr>
        <p:spPr bwMode="auto">
          <a:xfrm>
            <a:off x="7848600" y="304800"/>
            <a:ext cx="2133600" cy="592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945" tIns="41473" rIns="82945" bIns="41473">
            <a:prstTxWarp prst="textNoShape">
              <a:avLst/>
            </a:prstTxWarp>
            <a:spAutoFit/>
          </a:bodyPr>
          <a:lstStyle/>
          <a:p>
            <a:pPr algn="ctr"/>
            <a:r>
              <a:rPr lang="en-US" sz="3300">
                <a:solidFill>
                  <a:schemeClr val="accent2"/>
                </a:solidFill>
              </a:rPr>
              <a:t>Luke</a:t>
            </a:r>
          </a:p>
        </p:txBody>
      </p:sp>
    </p:spTree>
    <p:extLst>
      <p:ext uri="{BB962C8B-B14F-4D97-AF65-F5344CB8AC3E}">
        <p14:creationId xmlns:p14="http://schemas.microsoft.com/office/powerpoint/2010/main" val="1298971823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/>
      <p:bldP spid="9" grpId="0"/>
    </p:bld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Alternate Process 8"/>
          <p:cNvSpPr/>
          <p:nvPr/>
        </p:nvSpPr>
        <p:spPr>
          <a:xfrm>
            <a:off x="4800600" y="5410200"/>
            <a:ext cx="3048000" cy="457200"/>
          </a:xfrm>
          <a:prstGeom prst="flowChartAlternateProcess">
            <a:avLst/>
          </a:prstGeom>
          <a:solidFill>
            <a:srgbClr val="FFF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6083" name="Text Box 1"/>
          <p:cNvSpPr txBox="1">
            <a:spLocks noChangeArrowheads="1"/>
          </p:cNvSpPr>
          <p:nvPr/>
        </p:nvSpPr>
        <p:spPr bwMode="auto">
          <a:xfrm>
            <a:off x="4740276" y="381001"/>
            <a:ext cx="2193925" cy="487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  <a:spAutoFit/>
          </a:bodyPr>
          <a:lstStyle/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3300" dirty="0"/>
              <a:t>Romans</a:t>
            </a:r>
          </a:p>
        </p:txBody>
      </p:sp>
      <p:sp>
        <p:nvSpPr>
          <p:cNvPr id="46084" name="Text Box 2"/>
          <p:cNvSpPr txBox="1">
            <a:spLocks noChangeArrowheads="1"/>
          </p:cNvSpPr>
          <p:nvPr/>
        </p:nvSpPr>
        <p:spPr bwMode="auto">
          <a:xfrm>
            <a:off x="5029200" y="2057400"/>
            <a:ext cx="3773488" cy="3951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  <a:spAutoFit/>
          </a:bodyPr>
          <a:lstStyle/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a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Major Prophet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b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Apocalypse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c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Gospel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d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Book of the Law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e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Minor Prophet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f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Letter by ... (author)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g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History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h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Poetry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i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Letter by Paul</a:t>
            </a:r>
          </a:p>
        </p:txBody>
      </p:sp>
      <p:sp>
        <p:nvSpPr>
          <p:cNvPr id="5124" name="Text Box 4"/>
          <p:cNvSpPr txBox="1">
            <a:spLocks noChangeArrowheads="1"/>
          </p:cNvSpPr>
          <p:nvPr/>
        </p:nvSpPr>
        <p:spPr bwMode="auto">
          <a:xfrm>
            <a:off x="1905000" y="304800"/>
            <a:ext cx="2133600" cy="592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945" tIns="41473" rIns="82945" bIns="41473">
            <a:prstTxWarp prst="textNoShape">
              <a:avLst/>
            </a:prstTxWarp>
            <a:spAutoFit/>
          </a:bodyPr>
          <a:lstStyle/>
          <a:p>
            <a:pPr algn="ctr"/>
            <a:r>
              <a:rPr lang="en-US" sz="3300" dirty="0">
                <a:solidFill>
                  <a:schemeClr val="accent2"/>
                </a:solidFill>
              </a:rPr>
              <a:t>Acts</a:t>
            </a:r>
          </a:p>
        </p:txBody>
      </p:sp>
      <p:cxnSp>
        <p:nvCxnSpPr>
          <p:cNvPr id="6" name="Straight Connector 5"/>
          <p:cNvCxnSpPr/>
          <p:nvPr/>
        </p:nvCxnSpPr>
        <p:spPr>
          <a:xfrm>
            <a:off x="1905000" y="990600"/>
            <a:ext cx="213360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7848600" y="990600"/>
            <a:ext cx="213360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 Box 4"/>
          <p:cNvSpPr txBox="1">
            <a:spLocks noChangeArrowheads="1"/>
          </p:cNvSpPr>
          <p:nvPr/>
        </p:nvSpPr>
        <p:spPr bwMode="auto">
          <a:xfrm>
            <a:off x="7391400" y="328888"/>
            <a:ext cx="2895600" cy="591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945" tIns="41473" rIns="82945" bIns="41473">
            <a:prstTxWarp prst="textNoShape">
              <a:avLst/>
            </a:prstTxWarp>
            <a:spAutoFit/>
          </a:bodyPr>
          <a:lstStyle/>
          <a:p>
            <a:pPr algn="ctr"/>
            <a:r>
              <a:rPr lang="en-US" sz="3300" dirty="0">
                <a:solidFill>
                  <a:schemeClr val="accent2"/>
                </a:solidFill>
              </a:rPr>
              <a:t>I Corinthians</a:t>
            </a:r>
          </a:p>
        </p:txBody>
      </p:sp>
    </p:spTree>
    <p:extLst>
      <p:ext uri="{BB962C8B-B14F-4D97-AF65-F5344CB8AC3E}">
        <p14:creationId xmlns:p14="http://schemas.microsoft.com/office/powerpoint/2010/main" val="3078438768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5124" grpId="0"/>
      <p:bldP spid="8" grpId="0"/>
    </p:bld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lternate Process 4"/>
          <p:cNvSpPr/>
          <p:nvPr/>
        </p:nvSpPr>
        <p:spPr>
          <a:xfrm>
            <a:off x="4876800" y="3810000"/>
            <a:ext cx="1981200" cy="457200"/>
          </a:xfrm>
          <a:prstGeom prst="flowChartAlternateProcess">
            <a:avLst/>
          </a:prstGeom>
          <a:solidFill>
            <a:srgbClr val="FFF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8131" name="Text Box 1"/>
          <p:cNvSpPr txBox="1">
            <a:spLocks noChangeArrowheads="1"/>
          </p:cNvSpPr>
          <p:nvPr/>
        </p:nvSpPr>
        <p:spPr bwMode="auto">
          <a:xfrm>
            <a:off x="4648200" y="381000"/>
            <a:ext cx="2667000" cy="4866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prstTxWarp prst="textNoShape">
              <a:avLst/>
            </a:prstTxWarp>
            <a:spAutoFit/>
          </a:bodyPr>
          <a:lstStyle/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3300" dirty="0"/>
              <a:t>Lamentations</a:t>
            </a:r>
          </a:p>
        </p:txBody>
      </p:sp>
      <p:sp>
        <p:nvSpPr>
          <p:cNvPr id="48132" name="Text Box 2"/>
          <p:cNvSpPr txBox="1">
            <a:spLocks noChangeArrowheads="1"/>
          </p:cNvSpPr>
          <p:nvPr/>
        </p:nvSpPr>
        <p:spPr bwMode="auto">
          <a:xfrm>
            <a:off x="5054600" y="2093914"/>
            <a:ext cx="3773488" cy="3819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  <a:spAutoFit/>
          </a:bodyPr>
          <a:lstStyle/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a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Letter by ... (author)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b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Letter by Paul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c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Minor Prophet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d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Apocalypse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e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Poetry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f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Book of the Law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g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History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h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Major Prophet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i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Gospel</a:t>
            </a:r>
          </a:p>
        </p:txBody>
      </p:sp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1828800" y="304801"/>
            <a:ext cx="2286000" cy="591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945" tIns="41473" rIns="82945" bIns="41473">
            <a:prstTxWarp prst="textNoShape">
              <a:avLst/>
            </a:prstTxWarp>
            <a:spAutoFit/>
          </a:bodyPr>
          <a:lstStyle/>
          <a:p>
            <a:pPr algn="ctr"/>
            <a:r>
              <a:rPr lang="en-US" sz="3300" dirty="0">
                <a:solidFill>
                  <a:schemeClr val="accent2"/>
                </a:solidFill>
              </a:rPr>
              <a:t>Jeremiah</a:t>
            </a:r>
          </a:p>
        </p:txBody>
      </p:sp>
      <p:cxnSp>
        <p:nvCxnSpPr>
          <p:cNvPr id="7" name="Straight Connector 6"/>
          <p:cNvCxnSpPr/>
          <p:nvPr/>
        </p:nvCxnSpPr>
        <p:spPr>
          <a:xfrm>
            <a:off x="1905000" y="990600"/>
            <a:ext cx="213360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7848600" y="990600"/>
            <a:ext cx="213360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ext Box 4"/>
          <p:cNvSpPr txBox="1">
            <a:spLocks noChangeArrowheads="1"/>
          </p:cNvSpPr>
          <p:nvPr/>
        </p:nvSpPr>
        <p:spPr bwMode="auto">
          <a:xfrm>
            <a:off x="7772400" y="304801"/>
            <a:ext cx="2362200" cy="591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945" tIns="41473" rIns="82945" bIns="41473">
            <a:prstTxWarp prst="textNoShape">
              <a:avLst/>
            </a:prstTxWarp>
            <a:spAutoFit/>
          </a:bodyPr>
          <a:lstStyle/>
          <a:p>
            <a:pPr algn="ctr"/>
            <a:r>
              <a:rPr lang="en-US" sz="3300" dirty="0">
                <a:solidFill>
                  <a:schemeClr val="accent2"/>
                </a:solidFill>
              </a:rPr>
              <a:t>Ezekiel</a:t>
            </a:r>
          </a:p>
        </p:txBody>
      </p:sp>
    </p:spTree>
    <p:extLst>
      <p:ext uri="{BB962C8B-B14F-4D97-AF65-F5344CB8AC3E}">
        <p14:creationId xmlns:p14="http://schemas.microsoft.com/office/powerpoint/2010/main" val="2475551973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/>
      <p:bldP spid="9" grpId="0"/>
    </p:bld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Alternate Process 8"/>
          <p:cNvSpPr/>
          <p:nvPr/>
        </p:nvSpPr>
        <p:spPr>
          <a:xfrm>
            <a:off x="4800600" y="2514600"/>
            <a:ext cx="3276600" cy="457200"/>
          </a:xfrm>
          <a:prstGeom prst="flowChartAlternateProcess">
            <a:avLst/>
          </a:prstGeom>
          <a:solidFill>
            <a:srgbClr val="FFF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6083" name="Text Box 1"/>
          <p:cNvSpPr txBox="1">
            <a:spLocks noChangeArrowheads="1"/>
          </p:cNvSpPr>
          <p:nvPr/>
        </p:nvSpPr>
        <p:spPr bwMode="auto">
          <a:xfrm>
            <a:off x="4740276" y="381001"/>
            <a:ext cx="2193925" cy="487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  <a:spAutoFit/>
          </a:bodyPr>
          <a:lstStyle/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3300"/>
              <a:t>Revelation</a:t>
            </a:r>
          </a:p>
        </p:txBody>
      </p:sp>
      <p:sp>
        <p:nvSpPr>
          <p:cNvPr id="46084" name="Text Box 2"/>
          <p:cNvSpPr txBox="1">
            <a:spLocks noChangeArrowheads="1"/>
          </p:cNvSpPr>
          <p:nvPr/>
        </p:nvSpPr>
        <p:spPr bwMode="auto">
          <a:xfrm>
            <a:off x="5029200" y="2057400"/>
            <a:ext cx="3773488" cy="3951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  <a:spAutoFit/>
          </a:bodyPr>
          <a:lstStyle/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a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Major Prophet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b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Apocalypse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c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Gospel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d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Book of the Law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e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Minor Prophet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f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Letter by ... (author)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g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History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h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Poetry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i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Letter by Paul</a:t>
            </a:r>
          </a:p>
        </p:txBody>
      </p:sp>
      <p:sp>
        <p:nvSpPr>
          <p:cNvPr id="5124" name="Text Box 4"/>
          <p:cNvSpPr txBox="1">
            <a:spLocks noChangeArrowheads="1"/>
          </p:cNvSpPr>
          <p:nvPr/>
        </p:nvSpPr>
        <p:spPr bwMode="auto">
          <a:xfrm>
            <a:off x="1905000" y="304800"/>
            <a:ext cx="2133600" cy="592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945" tIns="41473" rIns="82945" bIns="41473">
            <a:prstTxWarp prst="textNoShape">
              <a:avLst/>
            </a:prstTxWarp>
            <a:spAutoFit/>
          </a:bodyPr>
          <a:lstStyle/>
          <a:p>
            <a:pPr algn="ctr"/>
            <a:r>
              <a:rPr lang="en-US" sz="3300">
                <a:solidFill>
                  <a:schemeClr val="accent2"/>
                </a:solidFill>
              </a:rPr>
              <a:t>Jude</a:t>
            </a:r>
          </a:p>
        </p:txBody>
      </p:sp>
      <p:cxnSp>
        <p:nvCxnSpPr>
          <p:cNvPr id="6" name="Straight Connector 5"/>
          <p:cNvCxnSpPr/>
          <p:nvPr/>
        </p:nvCxnSpPr>
        <p:spPr>
          <a:xfrm>
            <a:off x="1905000" y="990600"/>
            <a:ext cx="213360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7848600" y="990600"/>
            <a:ext cx="213360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 Box 4"/>
          <p:cNvSpPr txBox="1">
            <a:spLocks noChangeArrowheads="1"/>
          </p:cNvSpPr>
          <p:nvPr/>
        </p:nvSpPr>
        <p:spPr bwMode="auto">
          <a:xfrm>
            <a:off x="7848600" y="304800"/>
            <a:ext cx="2133600" cy="592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945" tIns="41473" rIns="82945" bIns="41473">
            <a:prstTxWarp prst="textNoShape">
              <a:avLst/>
            </a:prstTxWarp>
            <a:spAutoFit/>
          </a:bodyPr>
          <a:lstStyle/>
          <a:p>
            <a:pPr algn="ctr"/>
            <a:r>
              <a:rPr lang="en-US" sz="3300" i="1">
                <a:solidFill>
                  <a:schemeClr val="accent2"/>
                </a:solidFill>
              </a:rPr>
              <a:t>none</a:t>
            </a:r>
          </a:p>
        </p:txBody>
      </p:sp>
    </p:spTree>
    <p:extLst>
      <p:ext uri="{BB962C8B-B14F-4D97-AF65-F5344CB8AC3E}">
        <p14:creationId xmlns:p14="http://schemas.microsoft.com/office/powerpoint/2010/main" val="727251341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5124" grpId="0"/>
      <p:bldP spid="8" grpId="0"/>
    </p:bld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lternate Process 4"/>
          <p:cNvSpPr/>
          <p:nvPr/>
        </p:nvSpPr>
        <p:spPr>
          <a:xfrm>
            <a:off x="4800600" y="5486400"/>
            <a:ext cx="1981200" cy="457200"/>
          </a:xfrm>
          <a:prstGeom prst="flowChartAlternateProcess">
            <a:avLst/>
          </a:prstGeom>
          <a:solidFill>
            <a:srgbClr val="FFF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8131" name="Text Box 1"/>
          <p:cNvSpPr txBox="1">
            <a:spLocks noChangeArrowheads="1"/>
          </p:cNvSpPr>
          <p:nvPr/>
        </p:nvSpPr>
        <p:spPr bwMode="auto">
          <a:xfrm>
            <a:off x="4876800" y="381000"/>
            <a:ext cx="1752600" cy="4866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prstTxWarp prst="textNoShape">
              <a:avLst/>
            </a:prstTxWarp>
            <a:spAutoFit/>
          </a:bodyPr>
          <a:lstStyle/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3300" dirty="0"/>
              <a:t>Matthew</a:t>
            </a:r>
          </a:p>
        </p:txBody>
      </p:sp>
      <p:sp>
        <p:nvSpPr>
          <p:cNvPr id="48132" name="Text Box 2"/>
          <p:cNvSpPr txBox="1">
            <a:spLocks noChangeArrowheads="1"/>
          </p:cNvSpPr>
          <p:nvPr/>
        </p:nvSpPr>
        <p:spPr bwMode="auto">
          <a:xfrm>
            <a:off x="5054600" y="2093914"/>
            <a:ext cx="3773488" cy="3819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  <a:spAutoFit/>
          </a:bodyPr>
          <a:lstStyle/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a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Letter by ... (author)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b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Letter by Paul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c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Minor Prophet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d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Apocalypse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e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Poetry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f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Book of the Law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g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History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h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Major Prophet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i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Gospel</a:t>
            </a:r>
          </a:p>
        </p:txBody>
      </p:sp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1905000" y="304800"/>
            <a:ext cx="2133600" cy="592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945" tIns="41473" rIns="82945" bIns="41473">
            <a:prstTxWarp prst="textNoShape">
              <a:avLst/>
            </a:prstTxWarp>
            <a:spAutoFit/>
          </a:bodyPr>
          <a:lstStyle/>
          <a:p>
            <a:pPr algn="ctr"/>
            <a:r>
              <a:rPr lang="en-US" sz="3300" dirty="0">
                <a:solidFill>
                  <a:schemeClr val="accent2"/>
                </a:solidFill>
              </a:rPr>
              <a:t>Malachi</a:t>
            </a:r>
          </a:p>
        </p:txBody>
      </p:sp>
      <p:cxnSp>
        <p:nvCxnSpPr>
          <p:cNvPr id="7" name="Straight Connector 6"/>
          <p:cNvCxnSpPr/>
          <p:nvPr/>
        </p:nvCxnSpPr>
        <p:spPr>
          <a:xfrm>
            <a:off x="1905000" y="990600"/>
            <a:ext cx="213360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7848600" y="990600"/>
            <a:ext cx="213360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ext Box 4"/>
          <p:cNvSpPr txBox="1">
            <a:spLocks noChangeArrowheads="1"/>
          </p:cNvSpPr>
          <p:nvPr/>
        </p:nvSpPr>
        <p:spPr bwMode="auto">
          <a:xfrm>
            <a:off x="7848600" y="304800"/>
            <a:ext cx="2133600" cy="592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945" tIns="41473" rIns="82945" bIns="41473">
            <a:prstTxWarp prst="textNoShape">
              <a:avLst/>
            </a:prstTxWarp>
            <a:spAutoFit/>
          </a:bodyPr>
          <a:lstStyle/>
          <a:p>
            <a:pPr algn="ctr"/>
            <a:r>
              <a:rPr lang="en-US" sz="3300" dirty="0">
                <a:solidFill>
                  <a:schemeClr val="accent2"/>
                </a:solidFill>
              </a:rPr>
              <a:t>Mark</a:t>
            </a:r>
          </a:p>
        </p:txBody>
      </p:sp>
    </p:spTree>
    <p:extLst>
      <p:ext uri="{BB962C8B-B14F-4D97-AF65-F5344CB8AC3E}">
        <p14:creationId xmlns:p14="http://schemas.microsoft.com/office/powerpoint/2010/main" val="1303194021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/>
      <p:bldP spid="9" grpId="0"/>
    </p:bld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lternate Process 4"/>
          <p:cNvSpPr/>
          <p:nvPr/>
        </p:nvSpPr>
        <p:spPr>
          <a:xfrm>
            <a:off x="4876800" y="2971800"/>
            <a:ext cx="3124200" cy="457200"/>
          </a:xfrm>
          <a:prstGeom prst="flowChartAlternateProcess">
            <a:avLst/>
          </a:prstGeom>
          <a:solidFill>
            <a:srgbClr val="FFF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8131" name="Text Box 1"/>
          <p:cNvSpPr txBox="1">
            <a:spLocks noChangeArrowheads="1"/>
          </p:cNvSpPr>
          <p:nvPr/>
        </p:nvSpPr>
        <p:spPr bwMode="auto">
          <a:xfrm>
            <a:off x="4876801" y="381001"/>
            <a:ext cx="1279525" cy="487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  <a:spAutoFit/>
          </a:bodyPr>
          <a:lstStyle/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3300" dirty="0"/>
              <a:t>Hosea</a:t>
            </a:r>
          </a:p>
        </p:txBody>
      </p:sp>
      <p:sp>
        <p:nvSpPr>
          <p:cNvPr id="48132" name="Text Box 2"/>
          <p:cNvSpPr txBox="1">
            <a:spLocks noChangeArrowheads="1"/>
          </p:cNvSpPr>
          <p:nvPr/>
        </p:nvSpPr>
        <p:spPr bwMode="auto">
          <a:xfrm>
            <a:off x="5054600" y="2093914"/>
            <a:ext cx="3773488" cy="3819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  <a:spAutoFit/>
          </a:bodyPr>
          <a:lstStyle/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a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Letter by ... (author)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b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Letter by Paul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c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Minor Prophet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d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Apocalypse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e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Poetry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f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Book of the Law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g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History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h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Major Prophet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i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Gospel</a:t>
            </a:r>
          </a:p>
        </p:txBody>
      </p:sp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1905000" y="304800"/>
            <a:ext cx="2133600" cy="592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945" tIns="41473" rIns="82945" bIns="41473">
            <a:prstTxWarp prst="textNoShape">
              <a:avLst/>
            </a:prstTxWarp>
            <a:spAutoFit/>
          </a:bodyPr>
          <a:lstStyle/>
          <a:p>
            <a:pPr algn="ctr"/>
            <a:r>
              <a:rPr lang="en-US" sz="3300" dirty="0">
                <a:solidFill>
                  <a:schemeClr val="accent2"/>
                </a:solidFill>
              </a:rPr>
              <a:t>Daniel</a:t>
            </a:r>
          </a:p>
        </p:txBody>
      </p:sp>
      <p:cxnSp>
        <p:nvCxnSpPr>
          <p:cNvPr id="7" name="Straight Connector 6"/>
          <p:cNvCxnSpPr/>
          <p:nvPr/>
        </p:nvCxnSpPr>
        <p:spPr>
          <a:xfrm>
            <a:off x="1905000" y="990600"/>
            <a:ext cx="213360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7848600" y="990600"/>
            <a:ext cx="213360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ext Box 4"/>
          <p:cNvSpPr txBox="1">
            <a:spLocks noChangeArrowheads="1"/>
          </p:cNvSpPr>
          <p:nvPr/>
        </p:nvSpPr>
        <p:spPr bwMode="auto">
          <a:xfrm>
            <a:off x="7848600" y="304800"/>
            <a:ext cx="2133600" cy="592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945" tIns="41473" rIns="82945" bIns="41473">
            <a:prstTxWarp prst="textNoShape">
              <a:avLst/>
            </a:prstTxWarp>
            <a:spAutoFit/>
          </a:bodyPr>
          <a:lstStyle/>
          <a:p>
            <a:pPr algn="ctr"/>
            <a:r>
              <a:rPr lang="en-US" sz="3300" dirty="0">
                <a:solidFill>
                  <a:schemeClr val="accent2"/>
                </a:solidFill>
              </a:rPr>
              <a:t>Joel</a:t>
            </a:r>
          </a:p>
        </p:txBody>
      </p:sp>
    </p:spTree>
    <p:extLst>
      <p:ext uri="{BB962C8B-B14F-4D97-AF65-F5344CB8AC3E}">
        <p14:creationId xmlns:p14="http://schemas.microsoft.com/office/powerpoint/2010/main" val="3597434244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/>
      <p:bldP spid="9" grpId="0"/>
    </p:bld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949CD65-9077-D29A-3F7E-8FF04EA5C81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EF0EFAF3-5731-E7FF-15ED-BC795109C00F}"/>
              </a:ext>
            </a:extLst>
          </p:cNvPr>
          <p:cNvSpPr txBox="1"/>
          <p:nvPr/>
        </p:nvSpPr>
        <p:spPr>
          <a:xfrm>
            <a:off x="1752600" y="1219201"/>
            <a:ext cx="8686800" cy="1323439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en-US" sz="8000" b="1" cap="all" dirty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Work on MVs</a:t>
            </a:r>
          </a:p>
        </p:txBody>
      </p:sp>
    </p:spTree>
    <p:extLst>
      <p:ext uri="{BB962C8B-B14F-4D97-AF65-F5344CB8AC3E}">
        <p14:creationId xmlns:p14="http://schemas.microsoft.com/office/powerpoint/2010/main" val="4263020542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1"/>
          <p:cNvSpPr>
            <a:spLocks noChangeArrowheads="1"/>
          </p:cNvSpPr>
          <p:nvPr/>
        </p:nvSpPr>
        <p:spPr bwMode="auto">
          <a:xfrm>
            <a:off x="0" y="0"/>
            <a:ext cx="12192000" cy="6858000"/>
          </a:xfrm>
          <a:prstGeom prst="rect">
            <a:avLst/>
          </a:prstGeom>
          <a:solidFill>
            <a:srgbClr val="000000"/>
          </a:solidFill>
          <a:ln w="12600">
            <a:solidFill>
              <a:srgbClr val="000000"/>
            </a:solidFill>
            <a:miter lim="800000"/>
            <a:headEnd/>
            <a:tailEnd/>
          </a:ln>
        </p:spPr>
        <p:txBody>
          <a:bodyPr wrap="none" lIns="82945" tIns="41473" rIns="82945" bIns="41473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363" name="WordArt 2"/>
          <p:cNvSpPr>
            <a:spLocks noChangeArrowheads="1" noChangeShapeType="1" noTextEdit="1"/>
          </p:cNvSpPr>
          <p:nvPr/>
        </p:nvSpPr>
        <p:spPr bwMode="auto">
          <a:xfrm>
            <a:off x="3124201" y="2057400"/>
            <a:ext cx="5942013" cy="2362200"/>
          </a:xfrm>
          <a:prstGeom prst="rect">
            <a:avLst/>
          </a:prstGeom>
        </p:spPr>
        <p:txBody>
          <a:bodyPr wrap="none" fromWordArt="1">
            <a:prstTxWarp prst="textCanUp">
              <a:avLst/>
            </a:prstTxWarp>
            <a:scene3d>
              <a:camera prst="orthographicFront"/>
              <a:lightRig rig="threePt" dir="t"/>
            </a:scene3d>
            <a:sp3d extrusionH="57150">
              <a:bevelT w="82550" h="38100" prst="coolSlant"/>
            </a:sp3d>
          </a:bodyPr>
          <a:lstStyle/>
          <a:p>
            <a:pPr algn="ctr"/>
            <a:r>
              <a:rPr lang="en-US" sz="3300" kern="10" dirty="0">
                <a:ln w="9525">
                  <a:noFill/>
                  <a:round/>
                  <a:headEnd/>
                  <a:tailEnd/>
                </a:ln>
                <a:gradFill flip="none" rotWithShape="1">
                  <a:gsLst>
                    <a:gs pos="0">
                      <a:srgbClr val="008000"/>
                    </a:gs>
                    <a:gs pos="100000">
                      <a:srgbClr val="008000"/>
                    </a:gs>
                    <a:gs pos="50000">
                      <a:srgbClr val="003F06"/>
                    </a:gs>
                  </a:gsLst>
                  <a:lin ang="5400000" scaled="0"/>
                  <a:tileRect/>
                </a:gradFill>
                <a:effectLst>
                  <a:outerShdw blurRad="63500" dist="17819" dir="2700000" algn="ctr" rotWithShape="0">
                    <a:srgbClr val="C0C0C0">
                      <a:alpha val="74997"/>
                    </a:srgbClr>
                  </a:outerShdw>
                </a:effectLst>
                <a:latin typeface="Impact"/>
                <a:ea typeface="Impact"/>
                <a:cs typeface="Impact"/>
              </a:rPr>
              <a:t>God Loves You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52600" y="1219201"/>
            <a:ext cx="8686800" cy="1323439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en-US" sz="8000" b="1" cap="all" dirty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review</a:t>
            </a:r>
          </a:p>
        </p:txBody>
      </p:sp>
    </p:spTree>
    <p:extLst>
      <p:ext uri="{BB962C8B-B14F-4D97-AF65-F5344CB8AC3E}">
        <p14:creationId xmlns:p14="http://schemas.microsoft.com/office/powerpoint/2010/main" val="3241833673"/>
      </p:ext>
    </p:extLst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52600" y="1219201"/>
            <a:ext cx="8686800" cy="1323439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en-US" sz="8000" b="1" cap="all" dirty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review</a:t>
            </a:r>
          </a:p>
        </p:txBody>
      </p:sp>
    </p:spTree>
    <p:extLst>
      <p:ext uri="{BB962C8B-B14F-4D97-AF65-F5344CB8AC3E}">
        <p14:creationId xmlns:p14="http://schemas.microsoft.com/office/powerpoint/2010/main" val="2225956067"/>
      </p:ext>
    </p:extLst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lternate Process 4"/>
          <p:cNvSpPr/>
          <p:nvPr/>
        </p:nvSpPr>
        <p:spPr>
          <a:xfrm>
            <a:off x="4876800" y="4191000"/>
            <a:ext cx="3581400" cy="457200"/>
          </a:xfrm>
          <a:prstGeom prst="flowChartAlternateProcess">
            <a:avLst/>
          </a:prstGeom>
          <a:solidFill>
            <a:srgbClr val="FFF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0179" name="Text Box 1"/>
          <p:cNvSpPr txBox="1">
            <a:spLocks noChangeArrowheads="1"/>
          </p:cNvSpPr>
          <p:nvPr/>
        </p:nvSpPr>
        <p:spPr bwMode="auto">
          <a:xfrm>
            <a:off x="4953000" y="381000"/>
            <a:ext cx="1828800" cy="4866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prstTxWarp prst="textNoShape">
              <a:avLst/>
            </a:prstTxWarp>
            <a:spAutoFit/>
          </a:bodyPr>
          <a:lstStyle/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3300" dirty="0"/>
              <a:t>Numbers</a:t>
            </a:r>
          </a:p>
        </p:txBody>
      </p:sp>
      <p:sp>
        <p:nvSpPr>
          <p:cNvPr id="50180" name="Text Box 2"/>
          <p:cNvSpPr txBox="1">
            <a:spLocks noChangeArrowheads="1"/>
          </p:cNvSpPr>
          <p:nvPr/>
        </p:nvSpPr>
        <p:spPr bwMode="auto">
          <a:xfrm>
            <a:off x="5054600" y="2093914"/>
            <a:ext cx="3773488" cy="3819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  <a:spAutoFit/>
          </a:bodyPr>
          <a:lstStyle/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a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Letter by ... (author)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b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Letter by Paul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c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Minor Prophet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d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Apocalypse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e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Poetry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f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Book of the Law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g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History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h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Major Prophet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i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Gospel</a:t>
            </a:r>
          </a:p>
        </p:txBody>
      </p:sp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1905000" y="304800"/>
            <a:ext cx="2133600" cy="592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945" tIns="41473" rIns="82945" bIns="41473">
            <a:prstTxWarp prst="textNoShape">
              <a:avLst/>
            </a:prstTxWarp>
            <a:spAutoFit/>
          </a:bodyPr>
          <a:lstStyle/>
          <a:p>
            <a:pPr algn="ctr"/>
            <a:r>
              <a:rPr lang="en-US" sz="3300" dirty="0">
                <a:solidFill>
                  <a:schemeClr val="accent2"/>
                </a:solidFill>
              </a:rPr>
              <a:t>Leviticus</a:t>
            </a:r>
          </a:p>
        </p:txBody>
      </p:sp>
      <p:cxnSp>
        <p:nvCxnSpPr>
          <p:cNvPr id="7" name="Straight Connector 6"/>
          <p:cNvCxnSpPr/>
          <p:nvPr/>
        </p:nvCxnSpPr>
        <p:spPr>
          <a:xfrm>
            <a:off x="1905000" y="990600"/>
            <a:ext cx="213360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7848600" y="990600"/>
            <a:ext cx="213360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ext Box 4"/>
          <p:cNvSpPr txBox="1">
            <a:spLocks noChangeArrowheads="1"/>
          </p:cNvSpPr>
          <p:nvPr/>
        </p:nvSpPr>
        <p:spPr bwMode="auto">
          <a:xfrm>
            <a:off x="7620000" y="304801"/>
            <a:ext cx="2819400" cy="591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945" tIns="41473" rIns="82945" bIns="41473">
            <a:prstTxWarp prst="textNoShape">
              <a:avLst/>
            </a:prstTxWarp>
            <a:spAutoFit/>
          </a:bodyPr>
          <a:lstStyle/>
          <a:p>
            <a:pPr algn="ctr"/>
            <a:r>
              <a:rPr lang="en-US" sz="3300" dirty="0">
                <a:solidFill>
                  <a:schemeClr val="accent2"/>
                </a:solidFill>
              </a:rPr>
              <a:t>Deuteronomy</a:t>
            </a:r>
          </a:p>
        </p:txBody>
      </p:sp>
    </p:spTree>
    <p:extLst>
      <p:ext uri="{BB962C8B-B14F-4D97-AF65-F5344CB8AC3E}">
        <p14:creationId xmlns:p14="http://schemas.microsoft.com/office/powerpoint/2010/main" val="4082559786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/>
      <p:bldP spid="9" grpId="0"/>
    </p:bldLst>
  </p:timing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lternate Process 4"/>
          <p:cNvSpPr/>
          <p:nvPr/>
        </p:nvSpPr>
        <p:spPr>
          <a:xfrm>
            <a:off x="4876800" y="2514600"/>
            <a:ext cx="2971800" cy="457200"/>
          </a:xfrm>
          <a:prstGeom prst="flowChartAlternateProcess">
            <a:avLst/>
          </a:prstGeom>
          <a:solidFill>
            <a:srgbClr val="FFF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8131" name="Text Box 1"/>
          <p:cNvSpPr txBox="1">
            <a:spLocks noChangeArrowheads="1"/>
          </p:cNvSpPr>
          <p:nvPr/>
        </p:nvSpPr>
        <p:spPr bwMode="auto">
          <a:xfrm>
            <a:off x="4876800" y="381000"/>
            <a:ext cx="2057400" cy="4866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prstTxWarp prst="textNoShape">
              <a:avLst/>
            </a:prstTxWarp>
            <a:spAutoFit/>
          </a:bodyPr>
          <a:lstStyle/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3300" dirty="0"/>
              <a:t>Ephesians</a:t>
            </a:r>
          </a:p>
        </p:txBody>
      </p:sp>
      <p:sp>
        <p:nvSpPr>
          <p:cNvPr id="48132" name="Text Box 2"/>
          <p:cNvSpPr txBox="1">
            <a:spLocks noChangeArrowheads="1"/>
          </p:cNvSpPr>
          <p:nvPr/>
        </p:nvSpPr>
        <p:spPr bwMode="auto">
          <a:xfrm>
            <a:off x="5054600" y="2093914"/>
            <a:ext cx="3773488" cy="3819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  <a:spAutoFit/>
          </a:bodyPr>
          <a:lstStyle/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a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Letter by ... (author)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b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Letter by Paul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c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Minor Prophet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d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Apocalypse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e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Poetry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f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Book of the Law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g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History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h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Major Prophet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i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Gospel</a:t>
            </a:r>
          </a:p>
        </p:txBody>
      </p:sp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1828800" y="304801"/>
            <a:ext cx="2286000" cy="591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945" tIns="41473" rIns="82945" bIns="41473">
            <a:prstTxWarp prst="textNoShape">
              <a:avLst/>
            </a:prstTxWarp>
            <a:spAutoFit/>
          </a:bodyPr>
          <a:lstStyle/>
          <a:p>
            <a:pPr algn="ctr"/>
            <a:r>
              <a:rPr lang="en-US" sz="3300" dirty="0">
                <a:solidFill>
                  <a:schemeClr val="accent2"/>
                </a:solidFill>
              </a:rPr>
              <a:t>Galatians</a:t>
            </a:r>
          </a:p>
        </p:txBody>
      </p:sp>
      <p:cxnSp>
        <p:nvCxnSpPr>
          <p:cNvPr id="7" name="Straight Connector 6"/>
          <p:cNvCxnSpPr/>
          <p:nvPr/>
        </p:nvCxnSpPr>
        <p:spPr>
          <a:xfrm>
            <a:off x="1905000" y="990600"/>
            <a:ext cx="213360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7848600" y="990600"/>
            <a:ext cx="213360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ext Box 4"/>
          <p:cNvSpPr txBox="1">
            <a:spLocks noChangeArrowheads="1"/>
          </p:cNvSpPr>
          <p:nvPr/>
        </p:nvSpPr>
        <p:spPr bwMode="auto">
          <a:xfrm>
            <a:off x="7772400" y="304801"/>
            <a:ext cx="2362200" cy="591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945" tIns="41473" rIns="82945" bIns="41473">
            <a:prstTxWarp prst="textNoShape">
              <a:avLst/>
            </a:prstTxWarp>
            <a:spAutoFit/>
          </a:bodyPr>
          <a:lstStyle/>
          <a:p>
            <a:pPr algn="ctr"/>
            <a:r>
              <a:rPr lang="en-US" sz="3300" dirty="0">
                <a:solidFill>
                  <a:schemeClr val="accent2"/>
                </a:solidFill>
              </a:rPr>
              <a:t>Philippians</a:t>
            </a:r>
          </a:p>
        </p:txBody>
      </p:sp>
    </p:spTree>
    <p:extLst>
      <p:ext uri="{BB962C8B-B14F-4D97-AF65-F5344CB8AC3E}">
        <p14:creationId xmlns:p14="http://schemas.microsoft.com/office/powerpoint/2010/main" val="4060360307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/>
      <p:bldP spid="9" grpId="0"/>
    </p:bldLst>
  </p:timing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Alternate Process 8"/>
          <p:cNvSpPr/>
          <p:nvPr/>
        </p:nvSpPr>
        <p:spPr>
          <a:xfrm>
            <a:off x="4876800" y="3733800"/>
            <a:ext cx="3276600" cy="457200"/>
          </a:xfrm>
          <a:prstGeom prst="flowChartAlternateProcess">
            <a:avLst/>
          </a:prstGeom>
          <a:solidFill>
            <a:srgbClr val="FFF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6083" name="Text Box 1"/>
          <p:cNvSpPr txBox="1">
            <a:spLocks noChangeArrowheads="1"/>
          </p:cNvSpPr>
          <p:nvPr/>
        </p:nvSpPr>
        <p:spPr bwMode="auto">
          <a:xfrm>
            <a:off x="4740276" y="381001"/>
            <a:ext cx="2193925" cy="487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  <a:spAutoFit/>
          </a:bodyPr>
          <a:lstStyle/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3300" dirty="0"/>
              <a:t>Zephaniah</a:t>
            </a:r>
          </a:p>
        </p:txBody>
      </p:sp>
      <p:sp>
        <p:nvSpPr>
          <p:cNvPr id="46084" name="Text Box 2"/>
          <p:cNvSpPr txBox="1">
            <a:spLocks noChangeArrowheads="1"/>
          </p:cNvSpPr>
          <p:nvPr/>
        </p:nvSpPr>
        <p:spPr bwMode="auto">
          <a:xfrm>
            <a:off x="5029200" y="2057400"/>
            <a:ext cx="3773488" cy="3951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  <a:spAutoFit/>
          </a:bodyPr>
          <a:lstStyle/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a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Major Prophet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b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Apocalypse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c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Gospel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d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Book of the Law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e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Minor Prophet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f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Letter by ... (author)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g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History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h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Poetry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i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Letter by Paul</a:t>
            </a:r>
          </a:p>
        </p:txBody>
      </p:sp>
      <p:sp>
        <p:nvSpPr>
          <p:cNvPr id="5124" name="Text Box 4"/>
          <p:cNvSpPr txBox="1">
            <a:spLocks noChangeArrowheads="1"/>
          </p:cNvSpPr>
          <p:nvPr/>
        </p:nvSpPr>
        <p:spPr bwMode="auto">
          <a:xfrm>
            <a:off x="1905000" y="304801"/>
            <a:ext cx="2286000" cy="591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945" tIns="41473" rIns="82945" bIns="41473">
            <a:prstTxWarp prst="textNoShape">
              <a:avLst/>
            </a:prstTxWarp>
            <a:spAutoFit/>
          </a:bodyPr>
          <a:lstStyle/>
          <a:p>
            <a:pPr algn="ctr"/>
            <a:r>
              <a:rPr lang="en-US" sz="3300" dirty="0">
                <a:solidFill>
                  <a:schemeClr val="accent2"/>
                </a:solidFill>
              </a:rPr>
              <a:t>Habakkuk</a:t>
            </a:r>
          </a:p>
        </p:txBody>
      </p:sp>
      <p:cxnSp>
        <p:nvCxnSpPr>
          <p:cNvPr id="6" name="Straight Connector 5"/>
          <p:cNvCxnSpPr/>
          <p:nvPr/>
        </p:nvCxnSpPr>
        <p:spPr>
          <a:xfrm>
            <a:off x="1905000" y="990600"/>
            <a:ext cx="213360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7848600" y="990600"/>
            <a:ext cx="213360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 Box 4"/>
          <p:cNvSpPr txBox="1">
            <a:spLocks noChangeArrowheads="1"/>
          </p:cNvSpPr>
          <p:nvPr/>
        </p:nvSpPr>
        <p:spPr bwMode="auto">
          <a:xfrm>
            <a:off x="7848600" y="304800"/>
            <a:ext cx="2133600" cy="592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945" tIns="41473" rIns="82945" bIns="41473">
            <a:prstTxWarp prst="textNoShape">
              <a:avLst/>
            </a:prstTxWarp>
            <a:spAutoFit/>
          </a:bodyPr>
          <a:lstStyle/>
          <a:p>
            <a:pPr algn="ctr"/>
            <a:r>
              <a:rPr lang="en-US" sz="3300" dirty="0">
                <a:solidFill>
                  <a:schemeClr val="accent2"/>
                </a:solidFill>
              </a:rPr>
              <a:t>Haggai</a:t>
            </a:r>
          </a:p>
        </p:txBody>
      </p:sp>
    </p:spTree>
    <p:extLst>
      <p:ext uri="{BB962C8B-B14F-4D97-AF65-F5344CB8AC3E}">
        <p14:creationId xmlns:p14="http://schemas.microsoft.com/office/powerpoint/2010/main" val="677648190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5124" grpId="0"/>
      <p:bldP spid="8" grpId="0"/>
    </p:bldLst>
  </p:timing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Alternate Process 8"/>
          <p:cNvSpPr/>
          <p:nvPr/>
        </p:nvSpPr>
        <p:spPr>
          <a:xfrm>
            <a:off x="4800600" y="5410200"/>
            <a:ext cx="3048000" cy="457200"/>
          </a:xfrm>
          <a:prstGeom prst="flowChartAlternateProcess">
            <a:avLst/>
          </a:prstGeom>
          <a:solidFill>
            <a:srgbClr val="FFF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6083" name="Text Box 1"/>
          <p:cNvSpPr txBox="1">
            <a:spLocks noChangeArrowheads="1"/>
          </p:cNvSpPr>
          <p:nvPr/>
        </p:nvSpPr>
        <p:spPr bwMode="auto">
          <a:xfrm>
            <a:off x="4740276" y="381001"/>
            <a:ext cx="2193925" cy="487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  <a:spAutoFit/>
          </a:bodyPr>
          <a:lstStyle/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3300" dirty="0"/>
              <a:t>Romans</a:t>
            </a:r>
          </a:p>
        </p:txBody>
      </p:sp>
      <p:sp>
        <p:nvSpPr>
          <p:cNvPr id="46084" name="Text Box 2"/>
          <p:cNvSpPr txBox="1">
            <a:spLocks noChangeArrowheads="1"/>
          </p:cNvSpPr>
          <p:nvPr/>
        </p:nvSpPr>
        <p:spPr bwMode="auto">
          <a:xfrm>
            <a:off x="5029200" y="2057400"/>
            <a:ext cx="3773488" cy="3951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  <a:spAutoFit/>
          </a:bodyPr>
          <a:lstStyle/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a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Major Prophet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b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Apocalypse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c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Gospel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d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Book of the Law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e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Minor Prophet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f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Letter by ... (author)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g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History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h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Poetry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i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Letter by Paul</a:t>
            </a:r>
          </a:p>
        </p:txBody>
      </p:sp>
      <p:sp>
        <p:nvSpPr>
          <p:cNvPr id="5124" name="Text Box 4"/>
          <p:cNvSpPr txBox="1">
            <a:spLocks noChangeArrowheads="1"/>
          </p:cNvSpPr>
          <p:nvPr/>
        </p:nvSpPr>
        <p:spPr bwMode="auto">
          <a:xfrm>
            <a:off x="1905000" y="304800"/>
            <a:ext cx="2133600" cy="592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945" tIns="41473" rIns="82945" bIns="41473">
            <a:prstTxWarp prst="textNoShape">
              <a:avLst/>
            </a:prstTxWarp>
            <a:spAutoFit/>
          </a:bodyPr>
          <a:lstStyle/>
          <a:p>
            <a:pPr algn="ctr"/>
            <a:r>
              <a:rPr lang="en-US" sz="3300" dirty="0">
                <a:solidFill>
                  <a:schemeClr val="accent2"/>
                </a:solidFill>
              </a:rPr>
              <a:t>Acts</a:t>
            </a:r>
          </a:p>
        </p:txBody>
      </p:sp>
      <p:cxnSp>
        <p:nvCxnSpPr>
          <p:cNvPr id="6" name="Straight Connector 5"/>
          <p:cNvCxnSpPr/>
          <p:nvPr/>
        </p:nvCxnSpPr>
        <p:spPr>
          <a:xfrm>
            <a:off x="1905000" y="990600"/>
            <a:ext cx="213360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7848600" y="990600"/>
            <a:ext cx="213360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 Box 4"/>
          <p:cNvSpPr txBox="1">
            <a:spLocks noChangeArrowheads="1"/>
          </p:cNvSpPr>
          <p:nvPr/>
        </p:nvSpPr>
        <p:spPr bwMode="auto">
          <a:xfrm>
            <a:off x="7240588" y="328888"/>
            <a:ext cx="3124200" cy="591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945" tIns="41473" rIns="82945" bIns="41473">
            <a:prstTxWarp prst="textNoShape">
              <a:avLst/>
            </a:prstTxWarp>
            <a:spAutoFit/>
          </a:bodyPr>
          <a:lstStyle/>
          <a:p>
            <a:pPr algn="ctr"/>
            <a:r>
              <a:rPr lang="en-US" sz="3300" dirty="0">
                <a:solidFill>
                  <a:schemeClr val="accent2"/>
                </a:solidFill>
              </a:rPr>
              <a:t>I Corinthians</a:t>
            </a:r>
          </a:p>
        </p:txBody>
      </p:sp>
    </p:spTree>
    <p:extLst>
      <p:ext uri="{BB962C8B-B14F-4D97-AF65-F5344CB8AC3E}">
        <p14:creationId xmlns:p14="http://schemas.microsoft.com/office/powerpoint/2010/main" val="3794973709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5124" grpId="0"/>
      <p:bldP spid="8" grpId="0"/>
    </p:bldLst>
  </p:timing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lternate Process 4"/>
          <p:cNvSpPr/>
          <p:nvPr/>
        </p:nvSpPr>
        <p:spPr>
          <a:xfrm>
            <a:off x="4876800" y="2971800"/>
            <a:ext cx="3200400" cy="457200"/>
          </a:xfrm>
          <a:prstGeom prst="flowChartAlternateProcess">
            <a:avLst/>
          </a:prstGeom>
          <a:solidFill>
            <a:srgbClr val="FFF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8131" name="Text Box 1"/>
          <p:cNvSpPr txBox="1">
            <a:spLocks noChangeArrowheads="1"/>
          </p:cNvSpPr>
          <p:nvPr/>
        </p:nvSpPr>
        <p:spPr bwMode="auto">
          <a:xfrm>
            <a:off x="4876800" y="381000"/>
            <a:ext cx="2362200" cy="4866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prstTxWarp prst="textNoShape">
              <a:avLst/>
            </a:prstTxWarp>
            <a:spAutoFit/>
          </a:bodyPr>
          <a:lstStyle/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3300" dirty="0"/>
              <a:t>Obadiah</a:t>
            </a:r>
          </a:p>
        </p:txBody>
      </p:sp>
      <p:sp>
        <p:nvSpPr>
          <p:cNvPr id="48132" name="Text Box 2"/>
          <p:cNvSpPr txBox="1">
            <a:spLocks noChangeArrowheads="1"/>
          </p:cNvSpPr>
          <p:nvPr/>
        </p:nvSpPr>
        <p:spPr bwMode="auto">
          <a:xfrm>
            <a:off x="5054600" y="2093914"/>
            <a:ext cx="3773488" cy="3819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  <a:spAutoFit/>
          </a:bodyPr>
          <a:lstStyle/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a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Letter by ... (author)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b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Letter by Paul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c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Minor Prophet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d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Apocalypse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e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Poetry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f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Book of the Law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g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History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h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Major Prophet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i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Gospel</a:t>
            </a:r>
          </a:p>
        </p:txBody>
      </p:sp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1905000" y="304800"/>
            <a:ext cx="2133600" cy="592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945" tIns="41473" rIns="82945" bIns="41473">
            <a:prstTxWarp prst="textNoShape">
              <a:avLst/>
            </a:prstTxWarp>
            <a:spAutoFit/>
          </a:bodyPr>
          <a:lstStyle/>
          <a:p>
            <a:pPr algn="ctr"/>
            <a:r>
              <a:rPr lang="en-US" sz="3300" dirty="0">
                <a:solidFill>
                  <a:schemeClr val="accent2"/>
                </a:solidFill>
              </a:rPr>
              <a:t>Amos</a:t>
            </a:r>
          </a:p>
        </p:txBody>
      </p:sp>
      <p:cxnSp>
        <p:nvCxnSpPr>
          <p:cNvPr id="7" name="Straight Connector 6"/>
          <p:cNvCxnSpPr/>
          <p:nvPr/>
        </p:nvCxnSpPr>
        <p:spPr>
          <a:xfrm>
            <a:off x="1905000" y="990600"/>
            <a:ext cx="213360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7848600" y="990600"/>
            <a:ext cx="213360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ext Box 4"/>
          <p:cNvSpPr txBox="1">
            <a:spLocks noChangeArrowheads="1"/>
          </p:cNvSpPr>
          <p:nvPr/>
        </p:nvSpPr>
        <p:spPr bwMode="auto">
          <a:xfrm>
            <a:off x="7696200" y="304801"/>
            <a:ext cx="2362200" cy="591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945" tIns="41473" rIns="82945" bIns="41473">
            <a:prstTxWarp prst="textNoShape">
              <a:avLst/>
            </a:prstTxWarp>
            <a:spAutoFit/>
          </a:bodyPr>
          <a:lstStyle/>
          <a:p>
            <a:pPr algn="ctr"/>
            <a:r>
              <a:rPr lang="en-US" sz="3300" dirty="0">
                <a:solidFill>
                  <a:schemeClr val="accent2"/>
                </a:solidFill>
              </a:rPr>
              <a:t>Jonah</a:t>
            </a:r>
          </a:p>
        </p:txBody>
      </p:sp>
    </p:spTree>
    <p:extLst>
      <p:ext uri="{BB962C8B-B14F-4D97-AF65-F5344CB8AC3E}">
        <p14:creationId xmlns:p14="http://schemas.microsoft.com/office/powerpoint/2010/main" val="2122931765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/>
      <p:bldP spid="9" grpId="0"/>
    </p:bldLst>
  </p:timing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lternate Process 4"/>
          <p:cNvSpPr/>
          <p:nvPr/>
        </p:nvSpPr>
        <p:spPr>
          <a:xfrm>
            <a:off x="4800600" y="4648200"/>
            <a:ext cx="1981200" cy="457200"/>
          </a:xfrm>
          <a:prstGeom prst="flowChartAlternateProcess">
            <a:avLst/>
          </a:prstGeom>
          <a:solidFill>
            <a:srgbClr val="FFF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8131" name="Text Box 1"/>
          <p:cNvSpPr txBox="1">
            <a:spLocks noChangeArrowheads="1"/>
          </p:cNvSpPr>
          <p:nvPr/>
        </p:nvSpPr>
        <p:spPr bwMode="auto">
          <a:xfrm>
            <a:off x="4876801" y="381001"/>
            <a:ext cx="1279525" cy="487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  <a:spAutoFit/>
          </a:bodyPr>
          <a:lstStyle/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3300" dirty="0"/>
              <a:t>Ruth</a:t>
            </a:r>
          </a:p>
        </p:txBody>
      </p:sp>
      <p:sp>
        <p:nvSpPr>
          <p:cNvPr id="48132" name="Text Box 2"/>
          <p:cNvSpPr txBox="1">
            <a:spLocks noChangeArrowheads="1"/>
          </p:cNvSpPr>
          <p:nvPr/>
        </p:nvSpPr>
        <p:spPr bwMode="auto">
          <a:xfrm>
            <a:off x="5054600" y="2093914"/>
            <a:ext cx="3773488" cy="3819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  <a:spAutoFit/>
          </a:bodyPr>
          <a:lstStyle/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a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Letter by ... (author)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b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Letter by Paul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c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Minor Prophet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d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Apocalypse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e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Poetry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f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Book of the Law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g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History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h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Major Prophet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i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Gospel</a:t>
            </a:r>
          </a:p>
        </p:txBody>
      </p:sp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1905000" y="304800"/>
            <a:ext cx="2133600" cy="592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945" tIns="41473" rIns="82945" bIns="41473">
            <a:prstTxWarp prst="textNoShape">
              <a:avLst/>
            </a:prstTxWarp>
            <a:spAutoFit/>
          </a:bodyPr>
          <a:lstStyle/>
          <a:p>
            <a:pPr algn="ctr"/>
            <a:r>
              <a:rPr lang="en-US" sz="3300" dirty="0">
                <a:solidFill>
                  <a:schemeClr val="accent2"/>
                </a:solidFill>
              </a:rPr>
              <a:t>Judges</a:t>
            </a:r>
          </a:p>
        </p:txBody>
      </p:sp>
      <p:cxnSp>
        <p:nvCxnSpPr>
          <p:cNvPr id="7" name="Straight Connector 6"/>
          <p:cNvCxnSpPr/>
          <p:nvPr/>
        </p:nvCxnSpPr>
        <p:spPr>
          <a:xfrm>
            <a:off x="1905000" y="990600"/>
            <a:ext cx="213360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7848600" y="990600"/>
            <a:ext cx="213360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ext Box 4"/>
          <p:cNvSpPr txBox="1">
            <a:spLocks noChangeArrowheads="1"/>
          </p:cNvSpPr>
          <p:nvPr/>
        </p:nvSpPr>
        <p:spPr bwMode="auto">
          <a:xfrm>
            <a:off x="7848600" y="304800"/>
            <a:ext cx="2133600" cy="592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945" tIns="41473" rIns="82945" bIns="41473">
            <a:prstTxWarp prst="textNoShape">
              <a:avLst/>
            </a:prstTxWarp>
            <a:spAutoFit/>
          </a:bodyPr>
          <a:lstStyle/>
          <a:p>
            <a:pPr algn="ctr"/>
            <a:r>
              <a:rPr lang="en-US" sz="3300" dirty="0">
                <a:solidFill>
                  <a:schemeClr val="accent2"/>
                </a:solidFill>
              </a:rPr>
              <a:t>I Samuel</a:t>
            </a:r>
          </a:p>
        </p:txBody>
      </p:sp>
    </p:spTree>
    <p:extLst>
      <p:ext uri="{BB962C8B-B14F-4D97-AF65-F5344CB8AC3E}">
        <p14:creationId xmlns:p14="http://schemas.microsoft.com/office/powerpoint/2010/main" val="181512710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/>
      <p:bldP spid="9" grpId="0"/>
    </p:bldLst>
  </p:timing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Alternate Process 8"/>
          <p:cNvSpPr/>
          <p:nvPr/>
        </p:nvSpPr>
        <p:spPr>
          <a:xfrm>
            <a:off x="4800600" y="2057400"/>
            <a:ext cx="3200400" cy="457200"/>
          </a:xfrm>
          <a:prstGeom prst="flowChartAlternateProcess">
            <a:avLst/>
          </a:prstGeom>
          <a:solidFill>
            <a:srgbClr val="FFF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6083" name="Text Box 1"/>
          <p:cNvSpPr txBox="1">
            <a:spLocks noChangeArrowheads="1"/>
          </p:cNvSpPr>
          <p:nvPr/>
        </p:nvSpPr>
        <p:spPr bwMode="auto">
          <a:xfrm>
            <a:off x="4740276" y="381001"/>
            <a:ext cx="2193925" cy="487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  <a:spAutoFit/>
          </a:bodyPr>
          <a:lstStyle/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3300" dirty="0"/>
              <a:t>Isaiah</a:t>
            </a:r>
          </a:p>
        </p:txBody>
      </p:sp>
      <p:sp>
        <p:nvSpPr>
          <p:cNvPr id="46084" name="Text Box 2"/>
          <p:cNvSpPr txBox="1">
            <a:spLocks noChangeArrowheads="1"/>
          </p:cNvSpPr>
          <p:nvPr/>
        </p:nvSpPr>
        <p:spPr bwMode="auto">
          <a:xfrm>
            <a:off x="5029200" y="2057400"/>
            <a:ext cx="3773488" cy="3951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  <a:spAutoFit/>
          </a:bodyPr>
          <a:lstStyle/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a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Major Prophet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b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Apocalypse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c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Gospel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d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Book of the Law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e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Minor Prophet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f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Letter by ... (author)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g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History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h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Poetry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i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Letter by Paul</a:t>
            </a:r>
          </a:p>
        </p:txBody>
      </p:sp>
      <p:sp>
        <p:nvSpPr>
          <p:cNvPr id="5124" name="Text Box 4"/>
          <p:cNvSpPr txBox="1">
            <a:spLocks noChangeArrowheads="1"/>
          </p:cNvSpPr>
          <p:nvPr/>
        </p:nvSpPr>
        <p:spPr bwMode="auto">
          <a:xfrm>
            <a:off x="1295401" y="328888"/>
            <a:ext cx="3048000" cy="591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945" tIns="41473" rIns="82945" bIns="41473">
            <a:prstTxWarp prst="textNoShape">
              <a:avLst/>
            </a:prstTxWarp>
            <a:spAutoFit/>
          </a:bodyPr>
          <a:lstStyle/>
          <a:p>
            <a:pPr algn="ctr"/>
            <a:r>
              <a:rPr lang="en-US" sz="3300" dirty="0">
                <a:solidFill>
                  <a:schemeClr val="accent2"/>
                </a:solidFill>
              </a:rPr>
              <a:t>Song of Songs</a:t>
            </a:r>
          </a:p>
        </p:txBody>
      </p:sp>
      <p:cxnSp>
        <p:nvCxnSpPr>
          <p:cNvPr id="6" name="Straight Connector 5"/>
          <p:cNvCxnSpPr/>
          <p:nvPr/>
        </p:nvCxnSpPr>
        <p:spPr>
          <a:xfrm>
            <a:off x="1905000" y="990600"/>
            <a:ext cx="213360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7848600" y="990600"/>
            <a:ext cx="213360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 Box 4"/>
          <p:cNvSpPr txBox="1">
            <a:spLocks noChangeArrowheads="1"/>
          </p:cNvSpPr>
          <p:nvPr/>
        </p:nvSpPr>
        <p:spPr bwMode="auto">
          <a:xfrm>
            <a:off x="7848600" y="304800"/>
            <a:ext cx="2133600" cy="592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945" tIns="41473" rIns="82945" bIns="41473">
            <a:prstTxWarp prst="textNoShape">
              <a:avLst/>
            </a:prstTxWarp>
            <a:spAutoFit/>
          </a:bodyPr>
          <a:lstStyle/>
          <a:p>
            <a:pPr algn="ctr"/>
            <a:r>
              <a:rPr lang="en-US" sz="3300" dirty="0">
                <a:solidFill>
                  <a:schemeClr val="accent2"/>
                </a:solidFill>
              </a:rPr>
              <a:t>Jeremiah</a:t>
            </a:r>
          </a:p>
        </p:txBody>
      </p:sp>
    </p:spTree>
    <p:extLst>
      <p:ext uri="{BB962C8B-B14F-4D97-AF65-F5344CB8AC3E}">
        <p14:creationId xmlns:p14="http://schemas.microsoft.com/office/powerpoint/2010/main" val="2939968995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5124" grpId="0"/>
      <p:bldP spid="8" grpId="0"/>
    </p:bldLst>
  </p:timing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lternate Process 4"/>
          <p:cNvSpPr/>
          <p:nvPr/>
        </p:nvSpPr>
        <p:spPr>
          <a:xfrm>
            <a:off x="4800600" y="2133600"/>
            <a:ext cx="4038600" cy="457200"/>
          </a:xfrm>
          <a:prstGeom prst="flowChartAlternateProcess">
            <a:avLst/>
          </a:prstGeom>
          <a:solidFill>
            <a:srgbClr val="FFF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0179" name="Text Box 1"/>
          <p:cNvSpPr txBox="1">
            <a:spLocks noChangeArrowheads="1"/>
          </p:cNvSpPr>
          <p:nvPr/>
        </p:nvSpPr>
        <p:spPr bwMode="auto">
          <a:xfrm>
            <a:off x="4953001" y="381001"/>
            <a:ext cx="1508125" cy="487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  <a:spAutoFit/>
          </a:bodyPr>
          <a:lstStyle/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3300" dirty="0"/>
              <a:t>I Peter</a:t>
            </a:r>
          </a:p>
        </p:txBody>
      </p:sp>
      <p:sp>
        <p:nvSpPr>
          <p:cNvPr id="50180" name="Text Box 2"/>
          <p:cNvSpPr txBox="1">
            <a:spLocks noChangeArrowheads="1"/>
          </p:cNvSpPr>
          <p:nvPr/>
        </p:nvSpPr>
        <p:spPr bwMode="auto">
          <a:xfrm>
            <a:off x="5054600" y="2093914"/>
            <a:ext cx="3773488" cy="3819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  <a:spAutoFit/>
          </a:bodyPr>
          <a:lstStyle/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a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Letter by ... (author)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b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Letter by Paul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c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Minor Prophet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d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Apocalypse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e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Poetry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f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Book of the Law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g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History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h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Major Prophet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i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Gospel</a:t>
            </a:r>
          </a:p>
        </p:txBody>
      </p:sp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1905000" y="304800"/>
            <a:ext cx="2133600" cy="592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945" tIns="41473" rIns="82945" bIns="41473">
            <a:prstTxWarp prst="textNoShape">
              <a:avLst/>
            </a:prstTxWarp>
            <a:spAutoFit/>
          </a:bodyPr>
          <a:lstStyle/>
          <a:p>
            <a:pPr algn="ctr"/>
            <a:r>
              <a:rPr lang="en-US" sz="3300" dirty="0">
                <a:solidFill>
                  <a:schemeClr val="accent2"/>
                </a:solidFill>
              </a:rPr>
              <a:t>James</a:t>
            </a:r>
          </a:p>
        </p:txBody>
      </p:sp>
      <p:cxnSp>
        <p:nvCxnSpPr>
          <p:cNvPr id="7" name="Straight Connector 6"/>
          <p:cNvCxnSpPr/>
          <p:nvPr/>
        </p:nvCxnSpPr>
        <p:spPr>
          <a:xfrm>
            <a:off x="1905000" y="990600"/>
            <a:ext cx="213360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7848600" y="990600"/>
            <a:ext cx="213360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ext Box 4"/>
          <p:cNvSpPr txBox="1">
            <a:spLocks noChangeArrowheads="1"/>
          </p:cNvSpPr>
          <p:nvPr/>
        </p:nvSpPr>
        <p:spPr bwMode="auto">
          <a:xfrm>
            <a:off x="7848600" y="304800"/>
            <a:ext cx="2133600" cy="592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945" tIns="41473" rIns="82945" bIns="41473">
            <a:prstTxWarp prst="textNoShape">
              <a:avLst/>
            </a:prstTxWarp>
            <a:spAutoFit/>
          </a:bodyPr>
          <a:lstStyle/>
          <a:p>
            <a:pPr algn="ctr"/>
            <a:r>
              <a:rPr lang="en-US" sz="3300" dirty="0">
                <a:solidFill>
                  <a:schemeClr val="accent2"/>
                </a:solidFill>
              </a:rPr>
              <a:t>II Peter</a:t>
            </a:r>
          </a:p>
        </p:txBody>
      </p:sp>
    </p:spTree>
    <p:extLst>
      <p:ext uri="{BB962C8B-B14F-4D97-AF65-F5344CB8AC3E}">
        <p14:creationId xmlns:p14="http://schemas.microsoft.com/office/powerpoint/2010/main" val="3365332647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/>
      <p:bldP spid="9" grpId="0"/>
    </p:bldLst>
  </p:timing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Alternate Process 8"/>
          <p:cNvSpPr/>
          <p:nvPr/>
        </p:nvSpPr>
        <p:spPr>
          <a:xfrm>
            <a:off x="4724400" y="5029200"/>
            <a:ext cx="3048000" cy="457200"/>
          </a:xfrm>
          <a:prstGeom prst="flowChartAlternateProcess">
            <a:avLst/>
          </a:prstGeom>
          <a:solidFill>
            <a:srgbClr val="FFF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6083" name="Text Box 1"/>
          <p:cNvSpPr txBox="1">
            <a:spLocks noChangeArrowheads="1"/>
          </p:cNvSpPr>
          <p:nvPr/>
        </p:nvSpPr>
        <p:spPr bwMode="auto">
          <a:xfrm>
            <a:off x="4740276" y="381000"/>
            <a:ext cx="2498725" cy="4866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prstTxWarp prst="textNoShape">
              <a:avLst/>
            </a:prstTxWarp>
            <a:spAutoFit/>
          </a:bodyPr>
          <a:lstStyle/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3300" dirty="0"/>
              <a:t>Ecclesiastes</a:t>
            </a:r>
          </a:p>
        </p:txBody>
      </p:sp>
      <p:sp>
        <p:nvSpPr>
          <p:cNvPr id="46084" name="Text Box 2"/>
          <p:cNvSpPr txBox="1">
            <a:spLocks noChangeArrowheads="1"/>
          </p:cNvSpPr>
          <p:nvPr/>
        </p:nvSpPr>
        <p:spPr bwMode="auto">
          <a:xfrm>
            <a:off x="5029200" y="2057400"/>
            <a:ext cx="3773488" cy="3951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  <a:spAutoFit/>
          </a:bodyPr>
          <a:lstStyle/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a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Major Prophet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b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Apocalypse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c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Gospel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d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Book of the Law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e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Minor Prophet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f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Letter by ... (author)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g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History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h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Poetry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i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Letter by Paul</a:t>
            </a:r>
          </a:p>
        </p:txBody>
      </p:sp>
      <p:sp>
        <p:nvSpPr>
          <p:cNvPr id="5124" name="Text Box 4"/>
          <p:cNvSpPr txBox="1">
            <a:spLocks noChangeArrowheads="1"/>
          </p:cNvSpPr>
          <p:nvPr/>
        </p:nvSpPr>
        <p:spPr bwMode="auto">
          <a:xfrm>
            <a:off x="1905000" y="304800"/>
            <a:ext cx="2133600" cy="592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945" tIns="41473" rIns="82945" bIns="41473">
            <a:prstTxWarp prst="textNoShape">
              <a:avLst/>
            </a:prstTxWarp>
            <a:spAutoFit/>
          </a:bodyPr>
          <a:lstStyle/>
          <a:p>
            <a:pPr algn="ctr"/>
            <a:r>
              <a:rPr lang="en-US" sz="3300" dirty="0">
                <a:solidFill>
                  <a:schemeClr val="accent2"/>
                </a:solidFill>
              </a:rPr>
              <a:t>Proverbs</a:t>
            </a:r>
          </a:p>
        </p:txBody>
      </p:sp>
      <p:cxnSp>
        <p:nvCxnSpPr>
          <p:cNvPr id="6" name="Straight Connector 5"/>
          <p:cNvCxnSpPr/>
          <p:nvPr/>
        </p:nvCxnSpPr>
        <p:spPr>
          <a:xfrm>
            <a:off x="1905000" y="990600"/>
            <a:ext cx="213360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7848600" y="990600"/>
            <a:ext cx="213360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 Box 4"/>
          <p:cNvSpPr txBox="1">
            <a:spLocks noChangeArrowheads="1"/>
          </p:cNvSpPr>
          <p:nvPr/>
        </p:nvSpPr>
        <p:spPr bwMode="auto">
          <a:xfrm>
            <a:off x="7302501" y="365952"/>
            <a:ext cx="3276600" cy="591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945" tIns="41473" rIns="82945" bIns="41473">
            <a:prstTxWarp prst="textNoShape">
              <a:avLst/>
            </a:prstTxWarp>
            <a:spAutoFit/>
          </a:bodyPr>
          <a:lstStyle/>
          <a:p>
            <a:pPr algn="ctr"/>
            <a:r>
              <a:rPr lang="en-US" sz="3300" dirty="0">
                <a:solidFill>
                  <a:schemeClr val="accent2"/>
                </a:solidFill>
              </a:rPr>
              <a:t>Song of Songs</a:t>
            </a:r>
          </a:p>
        </p:txBody>
      </p:sp>
    </p:spTree>
    <p:extLst>
      <p:ext uri="{BB962C8B-B14F-4D97-AF65-F5344CB8AC3E}">
        <p14:creationId xmlns:p14="http://schemas.microsoft.com/office/powerpoint/2010/main" val="3850809567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5124" grpId="0"/>
      <p:bldP spid="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lternate Process 4"/>
          <p:cNvSpPr/>
          <p:nvPr/>
        </p:nvSpPr>
        <p:spPr>
          <a:xfrm>
            <a:off x="4876800" y="4191000"/>
            <a:ext cx="3581400" cy="457200"/>
          </a:xfrm>
          <a:prstGeom prst="flowChartAlternateProcess">
            <a:avLst/>
          </a:prstGeom>
          <a:solidFill>
            <a:srgbClr val="FFF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0179" name="Text Box 1"/>
          <p:cNvSpPr txBox="1">
            <a:spLocks noChangeArrowheads="1"/>
          </p:cNvSpPr>
          <p:nvPr/>
        </p:nvSpPr>
        <p:spPr bwMode="auto">
          <a:xfrm>
            <a:off x="4953000" y="381000"/>
            <a:ext cx="1828800" cy="4866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prstTxWarp prst="textNoShape">
              <a:avLst/>
            </a:prstTxWarp>
            <a:spAutoFit/>
          </a:bodyPr>
          <a:lstStyle/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3300" dirty="0"/>
              <a:t>Numbers</a:t>
            </a:r>
          </a:p>
        </p:txBody>
      </p:sp>
      <p:sp>
        <p:nvSpPr>
          <p:cNvPr id="50180" name="Text Box 2"/>
          <p:cNvSpPr txBox="1">
            <a:spLocks noChangeArrowheads="1"/>
          </p:cNvSpPr>
          <p:nvPr/>
        </p:nvSpPr>
        <p:spPr bwMode="auto">
          <a:xfrm>
            <a:off x="5054600" y="2093914"/>
            <a:ext cx="3773488" cy="3819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  <a:spAutoFit/>
          </a:bodyPr>
          <a:lstStyle/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a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Letter by ... (author)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b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Letter by Paul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c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Minor Prophet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d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Apocalypse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e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Poetry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f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Book of the Law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g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History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h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Major Prophet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i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Gospel</a:t>
            </a:r>
          </a:p>
        </p:txBody>
      </p:sp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1905000" y="304800"/>
            <a:ext cx="2133600" cy="592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945" tIns="41473" rIns="82945" bIns="41473">
            <a:prstTxWarp prst="textNoShape">
              <a:avLst/>
            </a:prstTxWarp>
            <a:spAutoFit/>
          </a:bodyPr>
          <a:lstStyle/>
          <a:p>
            <a:pPr algn="ctr"/>
            <a:r>
              <a:rPr lang="en-US" sz="3300" dirty="0">
                <a:solidFill>
                  <a:schemeClr val="accent2"/>
                </a:solidFill>
              </a:rPr>
              <a:t>Leviticus</a:t>
            </a:r>
          </a:p>
        </p:txBody>
      </p:sp>
      <p:cxnSp>
        <p:nvCxnSpPr>
          <p:cNvPr id="7" name="Straight Connector 6"/>
          <p:cNvCxnSpPr/>
          <p:nvPr/>
        </p:nvCxnSpPr>
        <p:spPr>
          <a:xfrm>
            <a:off x="1905000" y="990600"/>
            <a:ext cx="213360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7848600" y="990600"/>
            <a:ext cx="213360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ext Box 4"/>
          <p:cNvSpPr txBox="1">
            <a:spLocks noChangeArrowheads="1"/>
          </p:cNvSpPr>
          <p:nvPr/>
        </p:nvSpPr>
        <p:spPr bwMode="auto">
          <a:xfrm>
            <a:off x="7620000" y="304801"/>
            <a:ext cx="2819400" cy="591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945" tIns="41473" rIns="82945" bIns="41473">
            <a:prstTxWarp prst="textNoShape">
              <a:avLst/>
            </a:prstTxWarp>
            <a:spAutoFit/>
          </a:bodyPr>
          <a:lstStyle/>
          <a:p>
            <a:pPr algn="ctr"/>
            <a:r>
              <a:rPr lang="en-US" sz="3300" dirty="0">
                <a:solidFill>
                  <a:schemeClr val="accent2"/>
                </a:solidFill>
              </a:rPr>
              <a:t>Deuteronomy</a:t>
            </a:r>
          </a:p>
        </p:txBody>
      </p:sp>
    </p:spTree>
    <p:extLst>
      <p:ext uri="{BB962C8B-B14F-4D97-AF65-F5344CB8AC3E}">
        <p14:creationId xmlns:p14="http://schemas.microsoft.com/office/powerpoint/2010/main" val="2589820102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/>
      <p:bldP spid="9" grpId="0"/>
    </p:bldLst>
  </p:timing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lternate Process 4"/>
          <p:cNvSpPr/>
          <p:nvPr/>
        </p:nvSpPr>
        <p:spPr>
          <a:xfrm>
            <a:off x="4800600" y="2527300"/>
            <a:ext cx="3200400" cy="457200"/>
          </a:xfrm>
          <a:prstGeom prst="flowChartAlternateProcess">
            <a:avLst/>
          </a:prstGeom>
          <a:solidFill>
            <a:srgbClr val="FFF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8131" name="Text Box 1"/>
          <p:cNvSpPr txBox="1">
            <a:spLocks noChangeArrowheads="1"/>
          </p:cNvSpPr>
          <p:nvPr/>
        </p:nvSpPr>
        <p:spPr bwMode="auto">
          <a:xfrm>
            <a:off x="4876800" y="381000"/>
            <a:ext cx="2362200" cy="4866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prstTxWarp prst="textNoShape">
              <a:avLst/>
            </a:prstTxWarp>
            <a:spAutoFit/>
          </a:bodyPr>
          <a:lstStyle/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3300" dirty="0"/>
              <a:t>Philippians</a:t>
            </a:r>
          </a:p>
        </p:txBody>
      </p:sp>
      <p:sp>
        <p:nvSpPr>
          <p:cNvPr id="48132" name="Text Box 2"/>
          <p:cNvSpPr txBox="1">
            <a:spLocks noChangeArrowheads="1"/>
          </p:cNvSpPr>
          <p:nvPr/>
        </p:nvSpPr>
        <p:spPr bwMode="auto">
          <a:xfrm>
            <a:off x="5054600" y="2093914"/>
            <a:ext cx="3773488" cy="3819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  <a:spAutoFit/>
          </a:bodyPr>
          <a:lstStyle/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a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Letter by ... (author)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b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Letter by Paul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c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Minor Prophet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d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Apocalypse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e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Poetry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f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Book of the Law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g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History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h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Major Prophet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i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Gospel</a:t>
            </a:r>
          </a:p>
        </p:txBody>
      </p:sp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1905000" y="304800"/>
            <a:ext cx="2133600" cy="592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945" tIns="41473" rIns="82945" bIns="41473">
            <a:prstTxWarp prst="textNoShape">
              <a:avLst/>
            </a:prstTxWarp>
            <a:spAutoFit/>
          </a:bodyPr>
          <a:lstStyle/>
          <a:p>
            <a:pPr algn="ctr"/>
            <a:r>
              <a:rPr lang="en-US" sz="3300" dirty="0">
                <a:solidFill>
                  <a:schemeClr val="accent2"/>
                </a:solidFill>
              </a:rPr>
              <a:t>Ephesians</a:t>
            </a:r>
          </a:p>
        </p:txBody>
      </p:sp>
      <p:cxnSp>
        <p:nvCxnSpPr>
          <p:cNvPr id="7" name="Straight Connector 6"/>
          <p:cNvCxnSpPr/>
          <p:nvPr/>
        </p:nvCxnSpPr>
        <p:spPr>
          <a:xfrm>
            <a:off x="1905000" y="990600"/>
            <a:ext cx="213360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7848600" y="990600"/>
            <a:ext cx="213360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ext Box 4"/>
          <p:cNvSpPr txBox="1">
            <a:spLocks noChangeArrowheads="1"/>
          </p:cNvSpPr>
          <p:nvPr/>
        </p:nvSpPr>
        <p:spPr bwMode="auto">
          <a:xfrm>
            <a:off x="7696200" y="304801"/>
            <a:ext cx="2362200" cy="591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945" tIns="41473" rIns="82945" bIns="41473">
            <a:prstTxWarp prst="textNoShape">
              <a:avLst/>
            </a:prstTxWarp>
            <a:spAutoFit/>
          </a:bodyPr>
          <a:lstStyle/>
          <a:p>
            <a:pPr algn="ctr"/>
            <a:r>
              <a:rPr lang="en-US" sz="3300" dirty="0">
                <a:solidFill>
                  <a:schemeClr val="accent2"/>
                </a:solidFill>
              </a:rPr>
              <a:t>Colossians</a:t>
            </a:r>
          </a:p>
        </p:txBody>
      </p:sp>
    </p:spTree>
    <p:extLst>
      <p:ext uri="{BB962C8B-B14F-4D97-AF65-F5344CB8AC3E}">
        <p14:creationId xmlns:p14="http://schemas.microsoft.com/office/powerpoint/2010/main" val="1590798510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/>
      <p:bldP spid="9" grpId="0"/>
    </p:bldLst>
  </p:timing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Alternate Process 8"/>
          <p:cNvSpPr/>
          <p:nvPr/>
        </p:nvSpPr>
        <p:spPr>
          <a:xfrm>
            <a:off x="4800600" y="4572000"/>
            <a:ext cx="2209800" cy="457200"/>
          </a:xfrm>
          <a:prstGeom prst="flowChartAlternateProcess">
            <a:avLst/>
          </a:prstGeom>
          <a:solidFill>
            <a:srgbClr val="FFF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6083" name="Text Box 1"/>
          <p:cNvSpPr txBox="1">
            <a:spLocks noChangeArrowheads="1"/>
          </p:cNvSpPr>
          <p:nvPr/>
        </p:nvSpPr>
        <p:spPr bwMode="auto">
          <a:xfrm>
            <a:off x="4740276" y="381001"/>
            <a:ext cx="2193925" cy="487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  <a:spAutoFit/>
          </a:bodyPr>
          <a:lstStyle/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3300" dirty="0"/>
              <a:t>II Kings</a:t>
            </a:r>
          </a:p>
        </p:txBody>
      </p:sp>
      <p:sp>
        <p:nvSpPr>
          <p:cNvPr id="46084" name="Text Box 2"/>
          <p:cNvSpPr txBox="1">
            <a:spLocks noChangeArrowheads="1"/>
          </p:cNvSpPr>
          <p:nvPr/>
        </p:nvSpPr>
        <p:spPr bwMode="auto">
          <a:xfrm>
            <a:off x="5029200" y="2057400"/>
            <a:ext cx="3773488" cy="3951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  <a:spAutoFit/>
          </a:bodyPr>
          <a:lstStyle/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a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Major Prophet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b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Apocalypse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c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Gospel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d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Book of the Law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e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Minor Prophet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f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Letter by ... (author)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g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History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h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Poetry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i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Letter by Paul</a:t>
            </a:r>
          </a:p>
        </p:txBody>
      </p:sp>
      <p:sp>
        <p:nvSpPr>
          <p:cNvPr id="5124" name="Text Box 4"/>
          <p:cNvSpPr txBox="1">
            <a:spLocks noChangeArrowheads="1"/>
          </p:cNvSpPr>
          <p:nvPr/>
        </p:nvSpPr>
        <p:spPr bwMode="auto">
          <a:xfrm>
            <a:off x="1905000" y="304800"/>
            <a:ext cx="2133600" cy="592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945" tIns="41473" rIns="82945" bIns="41473">
            <a:prstTxWarp prst="textNoShape">
              <a:avLst/>
            </a:prstTxWarp>
            <a:spAutoFit/>
          </a:bodyPr>
          <a:lstStyle/>
          <a:p>
            <a:pPr algn="ctr"/>
            <a:r>
              <a:rPr lang="en-US" sz="3300" dirty="0">
                <a:solidFill>
                  <a:schemeClr val="accent2"/>
                </a:solidFill>
              </a:rPr>
              <a:t>I Kings</a:t>
            </a:r>
          </a:p>
        </p:txBody>
      </p:sp>
      <p:cxnSp>
        <p:nvCxnSpPr>
          <p:cNvPr id="6" name="Straight Connector 5"/>
          <p:cNvCxnSpPr/>
          <p:nvPr/>
        </p:nvCxnSpPr>
        <p:spPr>
          <a:xfrm>
            <a:off x="1905000" y="990600"/>
            <a:ext cx="213360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7848600" y="990600"/>
            <a:ext cx="213360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 Box 4"/>
          <p:cNvSpPr txBox="1">
            <a:spLocks noChangeArrowheads="1"/>
          </p:cNvSpPr>
          <p:nvPr/>
        </p:nvSpPr>
        <p:spPr bwMode="auto">
          <a:xfrm>
            <a:off x="7543800" y="304801"/>
            <a:ext cx="2667000" cy="591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945" tIns="41473" rIns="82945" bIns="41473">
            <a:prstTxWarp prst="textNoShape">
              <a:avLst/>
            </a:prstTxWarp>
            <a:spAutoFit/>
          </a:bodyPr>
          <a:lstStyle/>
          <a:p>
            <a:pPr algn="ctr"/>
            <a:r>
              <a:rPr lang="en-US" sz="3300" dirty="0">
                <a:solidFill>
                  <a:schemeClr val="accent2"/>
                </a:solidFill>
              </a:rPr>
              <a:t>I Chronicles</a:t>
            </a:r>
          </a:p>
        </p:txBody>
      </p:sp>
    </p:spTree>
    <p:extLst>
      <p:ext uri="{BB962C8B-B14F-4D97-AF65-F5344CB8AC3E}">
        <p14:creationId xmlns:p14="http://schemas.microsoft.com/office/powerpoint/2010/main" val="742605784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5124" grpId="0"/>
      <p:bldP spid="8" grpId="0"/>
    </p:bldLst>
  </p:timing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lternate Process 4"/>
          <p:cNvSpPr/>
          <p:nvPr/>
        </p:nvSpPr>
        <p:spPr>
          <a:xfrm>
            <a:off x="4800600" y="4648200"/>
            <a:ext cx="1981200" cy="457200"/>
          </a:xfrm>
          <a:prstGeom prst="flowChartAlternateProcess">
            <a:avLst/>
          </a:prstGeom>
          <a:solidFill>
            <a:srgbClr val="FFF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8131" name="Text Box 1"/>
          <p:cNvSpPr txBox="1">
            <a:spLocks noChangeArrowheads="1"/>
          </p:cNvSpPr>
          <p:nvPr/>
        </p:nvSpPr>
        <p:spPr bwMode="auto">
          <a:xfrm>
            <a:off x="4876800" y="381000"/>
            <a:ext cx="1752600" cy="4866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prstTxWarp prst="textNoShape">
              <a:avLst/>
            </a:prstTxWarp>
            <a:spAutoFit/>
          </a:bodyPr>
          <a:lstStyle/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3300" dirty="0"/>
              <a:t>Joshua</a:t>
            </a:r>
          </a:p>
        </p:txBody>
      </p:sp>
      <p:sp>
        <p:nvSpPr>
          <p:cNvPr id="48132" name="Text Box 2"/>
          <p:cNvSpPr txBox="1">
            <a:spLocks noChangeArrowheads="1"/>
          </p:cNvSpPr>
          <p:nvPr/>
        </p:nvSpPr>
        <p:spPr bwMode="auto">
          <a:xfrm>
            <a:off x="5054600" y="2093914"/>
            <a:ext cx="3773488" cy="3819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  <a:spAutoFit/>
          </a:bodyPr>
          <a:lstStyle/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a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Letter by ... (author)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b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Letter by Paul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c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Minor Prophet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d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Apocalypse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e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Poetry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f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Book of the Law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g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History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h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Major Prophet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i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Gospel</a:t>
            </a:r>
          </a:p>
        </p:txBody>
      </p:sp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1371599" y="304800"/>
            <a:ext cx="2971801" cy="591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945" tIns="41473" rIns="82945" bIns="41473">
            <a:prstTxWarp prst="textNoShape">
              <a:avLst/>
            </a:prstTxWarp>
            <a:spAutoFit/>
          </a:bodyPr>
          <a:lstStyle/>
          <a:p>
            <a:pPr algn="ctr"/>
            <a:r>
              <a:rPr lang="en-US" sz="3300" dirty="0">
                <a:solidFill>
                  <a:schemeClr val="accent2"/>
                </a:solidFill>
              </a:rPr>
              <a:t>Deuteronomy</a:t>
            </a:r>
            <a:endParaRPr lang="en-US" sz="3300" i="1" dirty="0">
              <a:solidFill>
                <a:schemeClr val="accent2"/>
              </a:solidFill>
            </a:endParaRPr>
          </a:p>
        </p:txBody>
      </p:sp>
      <p:cxnSp>
        <p:nvCxnSpPr>
          <p:cNvPr id="7" name="Straight Connector 6"/>
          <p:cNvCxnSpPr/>
          <p:nvPr/>
        </p:nvCxnSpPr>
        <p:spPr>
          <a:xfrm>
            <a:off x="1905000" y="990600"/>
            <a:ext cx="213360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7848600" y="990600"/>
            <a:ext cx="213360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ext Box 4"/>
          <p:cNvSpPr txBox="1">
            <a:spLocks noChangeArrowheads="1"/>
          </p:cNvSpPr>
          <p:nvPr/>
        </p:nvSpPr>
        <p:spPr bwMode="auto">
          <a:xfrm>
            <a:off x="7848600" y="304800"/>
            <a:ext cx="2133600" cy="592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945" tIns="41473" rIns="82945" bIns="41473">
            <a:prstTxWarp prst="textNoShape">
              <a:avLst/>
            </a:prstTxWarp>
            <a:spAutoFit/>
          </a:bodyPr>
          <a:lstStyle/>
          <a:p>
            <a:pPr algn="ctr"/>
            <a:r>
              <a:rPr lang="en-US" sz="3300" dirty="0">
                <a:solidFill>
                  <a:schemeClr val="accent2"/>
                </a:solidFill>
              </a:rPr>
              <a:t>Judges</a:t>
            </a:r>
          </a:p>
        </p:txBody>
      </p:sp>
    </p:spTree>
    <p:extLst>
      <p:ext uri="{BB962C8B-B14F-4D97-AF65-F5344CB8AC3E}">
        <p14:creationId xmlns:p14="http://schemas.microsoft.com/office/powerpoint/2010/main" val="381648951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/>
      <p:bldP spid="9" grpId="0"/>
    </p:bldLst>
  </p:timing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Alternate Process 8"/>
          <p:cNvSpPr/>
          <p:nvPr/>
        </p:nvSpPr>
        <p:spPr>
          <a:xfrm>
            <a:off x="4800600" y="5410200"/>
            <a:ext cx="3276600" cy="457200"/>
          </a:xfrm>
          <a:prstGeom prst="flowChartAlternateProcess">
            <a:avLst/>
          </a:prstGeom>
          <a:solidFill>
            <a:srgbClr val="FFF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6083" name="Text Box 1"/>
          <p:cNvSpPr txBox="1">
            <a:spLocks noChangeArrowheads="1"/>
          </p:cNvSpPr>
          <p:nvPr/>
        </p:nvSpPr>
        <p:spPr bwMode="auto">
          <a:xfrm>
            <a:off x="4740276" y="381001"/>
            <a:ext cx="2193925" cy="487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  <a:spAutoFit/>
          </a:bodyPr>
          <a:lstStyle/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3300" dirty="0"/>
              <a:t>II Timothy</a:t>
            </a:r>
          </a:p>
        </p:txBody>
      </p:sp>
      <p:sp>
        <p:nvSpPr>
          <p:cNvPr id="46084" name="Text Box 2"/>
          <p:cNvSpPr txBox="1">
            <a:spLocks noChangeArrowheads="1"/>
          </p:cNvSpPr>
          <p:nvPr/>
        </p:nvSpPr>
        <p:spPr bwMode="auto">
          <a:xfrm>
            <a:off x="5029200" y="2057400"/>
            <a:ext cx="3773488" cy="3951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  <a:spAutoFit/>
          </a:bodyPr>
          <a:lstStyle/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a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Major Prophet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b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Apocalypse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c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Gospel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d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Book of the Law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e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Minor Prophet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f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Letter by ... (author)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g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History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h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Poetry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i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Letter by Paul</a:t>
            </a:r>
          </a:p>
        </p:txBody>
      </p:sp>
      <p:sp>
        <p:nvSpPr>
          <p:cNvPr id="5124" name="Text Box 4"/>
          <p:cNvSpPr txBox="1">
            <a:spLocks noChangeArrowheads="1"/>
          </p:cNvSpPr>
          <p:nvPr/>
        </p:nvSpPr>
        <p:spPr bwMode="auto">
          <a:xfrm>
            <a:off x="1905000" y="304800"/>
            <a:ext cx="2133600" cy="592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945" tIns="41473" rIns="82945" bIns="41473">
            <a:prstTxWarp prst="textNoShape">
              <a:avLst/>
            </a:prstTxWarp>
            <a:spAutoFit/>
          </a:bodyPr>
          <a:lstStyle/>
          <a:p>
            <a:pPr algn="ctr"/>
            <a:r>
              <a:rPr lang="en-US" sz="3300" dirty="0">
                <a:solidFill>
                  <a:schemeClr val="accent2"/>
                </a:solidFill>
              </a:rPr>
              <a:t>I Timothy</a:t>
            </a:r>
          </a:p>
        </p:txBody>
      </p:sp>
      <p:cxnSp>
        <p:nvCxnSpPr>
          <p:cNvPr id="6" name="Straight Connector 5"/>
          <p:cNvCxnSpPr/>
          <p:nvPr/>
        </p:nvCxnSpPr>
        <p:spPr>
          <a:xfrm>
            <a:off x="1905000" y="990600"/>
            <a:ext cx="213360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7848600" y="990600"/>
            <a:ext cx="213360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 Box 4"/>
          <p:cNvSpPr txBox="1">
            <a:spLocks noChangeArrowheads="1"/>
          </p:cNvSpPr>
          <p:nvPr/>
        </p:nvSpPr>
        <p:spPr bwMode="auto">
          <a:xfrm>
            <a:off x="7848600" y="304800"/>
            <a:ext cx="2133600" cy="592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945" tIns="41473" rIns="82945" bIns="41473">
            <a:prstTxWarp prst="textNoShape">
              <a:avLst/>
            </a:prstTxWarp>
            <a:spAutoFit/>
          </a:bodyPr>
          <a:lstStyle/>
          <a:p>
            <a:pPr algn="ctr"/>
            <a:r>
              <a:rPr lang="en-US" sz="3300" dirty="0">
                <a:solidFill>
                  <a:schemeClr val="accent2"/>
                </a:solidFill>
              </a:rPr>
              <a:t>Titus</a:t>
            </a:r>
          </a:p>
        </p:txBody>
      </p:sp>
    </p:spTree>
    <p:extLst>
      <p:ext uri="{BB962C8B-B14F-4D97-AF65-F5344CB8AC3E}">
        <p14:creationId xmlns:p14="http://schemas.microsoft.com/office/powerpoint/2010/main" val="1243802436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5124" grpId="0"/>
      <p:bldP spid="8" grpId="0"/>
    </p:bldLst>
  </p:timing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lternate Process 4"/>
          <p:cNvSpPr/>
          <p:nvPr/>
        </p:nvSpPr>
        <p:spPr>
          <a:xfrm>
            <a:off x="4800600" y="2133600"/>
            <a:ext cx="4038600" cy="457200"/>
          </a:xfrm>
          <a:prstGeom prst="flowChartAlternateProcess">
            <a:avLst/>
          </a:prstGeom>
          <a:solidFill>
            <a:srgbClr val="FFF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0179" name="Text Box 1"/>
          <p:cNvSpPr txBox="1">
            <a:spLocks noChangeArrowheads="1"/>
          </p:cNvSpPr>
          <p:nvPr/>
        </p:nvSpPr>
        <p:spPr bwMode="auto">
          <a:xfrm>
            <a:off x="4953001" y="381001"/>
            <a:ext cx="2133600" cy="4824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prstTxWarp prst="textNoShape">
              <a:avLst/>
            </a:prstTxWarp>
            <a:spAutoFit/>
          </a:bodyPr>
          <a:lstStyle/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3300" dirty="0"/>
              <a:t>Colossians</a:t>
            </a:r>
          </a:p>
        </p:txBody>
      </p:sp>
      <p:sp>
        <p:nvSpPr>
          <p:cNvPr id="50180" name="Text Box 2"/>
          <p:cNvSpPr txBox="1">
            <a:spLocks noChangeArrowheads="1"/>
          </p:cNvSpPr>
          <p:nvPr/>
        </p:nvSpPr>
        <p:spPr bwMode="auto">
          <a:xfrm>
            <a:off x="5054600" y="2093914"/>
            <a:ext cx="3773488" cy="3819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  <a:spAutoFit/>
          </a:bodyPr>
          <a:lstStyle/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a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Letter by ... (author)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b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Letter by Paul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c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Minor Prophet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d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Apocalypse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e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Poetry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f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Book of the Law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g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History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h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Major Prophet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i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Gospel</a:t>
            </a:r>
          </a:p>
        </p:txBody>
      </p:sp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1904999" y="304800"/>
            <a:ext cx="2438401" cy="591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945" tIns="41473" rIns="82945" bIns="41473">
            <a:prstTxWarp prst="textNoShape">
              <a:avLst/>
            </a:prstTxWarp>
            <a:spAutoFit/>
          </a:bodyPr>
          <a:lstStyle/>
          <a:p>
            <a:pPr algn="ctr"/>
            <a:r>
              <a:rPr lang="en-US" sz="3300" dirty="0">
                <a:solidFill>
                  <a:schemeClr val="accent2"/>
                </a:solidFill>
              </a:rPr>
              <a:t>Philippians</a:t>
            </a:r>
          </a:p>
        </p:txBody>
      </p:sp>
      <p:cxnSp>
        <p:nvCxnSpPr>
          <p:cNvPr id="7" name="Straight Connector 6"/>
          <p:cNvCxnSpPr/>
          <p:nvPr/>
        </p:nvCxnSpPr>
        <p:spPr>
          <a:xfrm>
            <a:off x="1905000" y="990600"/>
            <a:ext cx="213360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7848600" y="990600"/>
            <a:ext cx="213360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ext Box 4"/>
          <p:cNvSpPr txBox="1">
            <a:spLocks noChangeArrowheads="1"/>
          </p:cNvSpPr>
          <p:nvPr/>
        </p:nvSpPr>
        <p:spPr bwMode="auto">
          <a:xfrm>
            <a:off x="7543800" y="304800"/>
            <a:ext cx="3200400" cy="591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945" tIns="41473" rIns="82945" bIns="41473">
            <a:prstTxWarp prst="textNoShape">
              <a:avLst/>
            </a:prstTxWarp>
            <a:spAutoFit/>
          </a:bodyPr>
          <a:lstStyle/>
          <a:p>
            <a:pPr algn="ctr"/>
            <a:r>
              <a:rPr lang="en-US" sz="3300" dirty="0">
                <a:solidFill>
                  <a:schemeClr val="accent2"/>
                </a:solidFill>
              </a:rPr>
              <a:t>I Thessalonians</a:t>
            </a:r>
          </a:p>
        </p:txBody>
      </p:sp>
    </p:spTree>
    <p:extLst>
      <p:ext uri="{BB962C8B-B14F-4D97-AF65-F5344CB8AC3E}">
        <p14:creationId xmlns:p14="http://schemas.microsoft.com/office/powerpoint/2010/main" val="906244421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/>
      <p:bldP spid="9" grpId="0"/>
    </p:bldLst>
  </p:timing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Alternate Process 8"/>
          <p:cNvSpPr/>
          <p:nvPr/>
        </p:nvSpPr>
        <p:spPr>
          <a:xfrm>
            <a:off x="4800600" y="3733800"/>
            <a:ext cx="3276600" cy="457200"/>
          </a:xfrm>
          <a:prstGeom prst="flowChartAlternateProcess">
            <a:avLst/>
          </a:prstGeom>
          <a:solidFill>
            <a:srgbClr val="FFF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6083" name="Text Box 1"/>
          <p:cNvSpPr txBox="1">
            <a:spLocks noChangeArrowheads="1"/>
          </p:cNvSpPr>
          <p:nvPr/>
        </p:nvSpPr>
        <p:spPr bwMode="auto">
          <a:xfrm>
            <a:off x="4740276" y="381001"/>
            <a:ext cx="2193925" cy="487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  <a:spAutoFit/>
          </a:bodyPr>
          <a:lstStyle/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3300" dirty="0"/>
              <a:t>Malachi</a:t>
            </a:r>
          </a:p>
        </p:txBody>
      </p:sp>
      <p:sp>
        <p:nvSpPr>
          <p:cNvPr id="46084" name="Text Box 2"/>
          <p:cNvSpPr txBox="1">
            <a:spLocks noChangeArrowheads="1"/>
          </p:cNvSpPr>
          <p:nvPr/>
        </p:nvSpPr>
        <p:spPr bwMode="auto">
          <a:xfrm>
            <a:off x="5029200" y="2057400"/>
            <a:ext cx="3773488" cy="3951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  <a:spAutoFit/>
          </a:bodyPr>
          <a:lstStyle/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a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Major Prophet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b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Apocalypse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c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Gospel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d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Book of the Law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e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Minor Prophet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f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Letter by ... (author)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g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History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h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Poetry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i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Letter by Paul</a:t>
            </a:r>
          </a:p>
        </p:txBody>
      </p:sp>
      <p:sp>
        <p:nvSpPr>
          <p:cNvPr id="5124" name="Text Box 4"/>
          <p:cNvSpPr txBox="1">
            <a:spLocks noChangeArrowheads="1"/>
          </p:cNvSpPr>
          <p:nvPr/>
        </p:nvSpPr>
        <p:spPr bwMode="auto">
          <a:xfrm>
            <a:off x="1905000" y="304800"/>
            <a:ext cx="2133600" cy="592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945" tIns="41473" rIns="82945" bIns="41473">
            <a:prstTxWarp prst="textNoShape">
              <a:avLst/>
            </a:prstTxWarp>
            <a:spAutoFit/>
          </a:bodyPr>
          <a:lstStyle/>
          <a:p>
            <a:pPr algn="ctr"/>
            <a:r>
              <a:rPr lang="en-US" sz="3300" dirty="0">
                <a:solidFill>
                  <a:schemeClr val="accent2"/>
                </a:solidFill>
              </a:rPr>
              <a:t>Zechariah</a:t>
            </a:r>
          </a:p>
        </p:txBody>
      </p:sp>
      <p:cxnSp>
        <p:nvCxnSpPr>
          <p:cNvPr id="6" name="Straight Connector 5"/>
          <p:cNvCxnSpPr/>
          <p:nvPr/>
        </p:nvCxnSpPr>
        <p:spPr>
          <a:xfrm>
            <a:off x="1905000" y="990600"/>
            <a:ext cx="213360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7848600" y="990600"/>
            <a:ext cx="213360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 Box 4"/>
          <p:cNvSpPr txBox="1">
            <a:spLocks noChangeArrowheads="1"/>
          </p:cNvSpPr>
          <p:nvPr/>
        </p:nvSpPr>
        <p:spPr bwMode="auto">
          <a:xfrm>
            <a:off x="7848600" y="304800"/>
            <a:ext cx="2133600" cy="592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945" tIns="41473" rIns="82945" bIns="41473">
            <a:prstTxWarp prst="textNoShape">
              <a:avLst/>
            </a:prstTxWarp>
            <a:spAutoFit/>
          </a:bodyPr>
          <a:lstStyle/>
          <a:p>
            <a:pPr algn="ctr"/>
            <a:r>
              <a:rPr lang="en-US" sz="3300" dirty="0">
                <a:solidFill>
                  <a:schemeClr val="accent2"/>
                </a:solidFill>
              </a:rPr>
              <a:t>Matthew</a:t>
            </a:r>
          </a:p>
        </p:txBody>
      </p:sp>
    </p:spTree>
    <p:extLst>
      <p:ext uri="{BB962C8B-B14F-4D97-AF65-F5344CB8AC3E}">
        <p14:creationId xmlns:p14="http://schemas.microsoft.com/office/powerpoint/2010/main" val="749315986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5124" grpId="0"/>
      <p:bldP spid="8" grpId="0"/>
    </p:bldLst>
  </p:timing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lternate Process 4"/>
          <p:cNvSpPr/>
          <p:nvPr/>
        </p:nvSpPr>
        <p:spPr>
          <a:xfrm>
            <a:off x="4876801" y="4648200"/>
            <a:ext cx="1981200" cy="457200"/>
          </a:xfrm>
          <a:prstGeom prst="flowChartAlternateProcess">
            <a:avLst/>
          </a:prstGeom>
          <a:solidFill>
            <a:srgbClr val="FFF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8131" name="Text Box 1"/>
          <p:cNvSpPr txBox="1">
            <a:spLocks noChangeArrowheads="1"/>
          </p:cNvSpPr>
          <p:nvPr/>
        </p:nvSpPr>
        <p:spPr bwMode="auto">
          <a:xfrm>
            <a:off x="4876801" y="381001"/>
            <a:ext cx="2209799" cy="4824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prstTxWarp prst="textNoShape">
              <a:avLst/>
            </a:prstTxWarp>
            <a:spAutoFit/>
          </a:bodyPr>
          <a:lstStyle/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3300" dirty="0"/>
              <a:t>Nehemiah</a:t>
            </a:r>
          </a:p>
        </p:txBody>
      </p:sp>
      <p:sp>
        <p:nvSpPr>
          <p:cNvPr id="48132" name="Text Box 2"/>
          <p:cNvSpPr txBox="1">
            <a:spLocks noChangeArrowheads="1"/>
          </p:cNvSpPr>
          <p:nvPr/>
        </p:nvSpPr>
        <p:spPr bwMode="auto">
          <a:xfrm>
            <a:off x="5054600" y="2093914"/>
            <a:ext cx="3773488" cy="3819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  <a:spAutoFit/>
          </a:bodyPr>
          <a:lstStyle/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a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Letter by ... (author)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b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Letter by Paul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c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Minor Prophet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d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Apocalypse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e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Poetry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f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Book of the Law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g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History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h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Major Prophet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i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Gospel</a:t>
            </a:r>
          </a:p>
        </p:txBody>
      </p:sp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1905000" y="304800"/>
            <a:ext cx="2133600" cy="592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945" tIns="41473" rIns="82945" bIns="41473">
            <a:prstTxWarp prst="textNoShape">
              <a:avLst/>
            </a:prstTxWarp>
            <a:spAutoFit/>
          </a:bodyPr>
          <a:lstStyle/>
          <a:p>
            <a:pPr algn="ctr"/>
            <a:r>
              <a:rPr lang="en-US" sz="3300" dirty="0">
                <a:solidFill>
                  <a:schemeClr val="accent2"/>
                </a:solidFill>
              </a:rPr>
              <a:t>Ezra</a:t>
            </a:r>
          </a:p>
        </p:txBody>
      </p:sp>
      <p:cxnSp>
        <p:nvCxnSpPr>
          <p:cNvPr id="7" name="Straight Connector 6"/>
          <p:cNvCxnSpPr/>
          <p:nvPr/>
        </p:nvCxnSpPr>
        <p:spPr>
          <a:xfrm>
            <a:off x="1905000" y="990600"/>
            <a:ext cx="213360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7848600" y="990600"/>
            <a:ext cx="213360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ext Box 4"/>
          <p:cNvSpPr txBox="1">
            <a:spLocks noChangeArrowheads="1"/>
          </p:cNvSpPr>
          <p:nvPr/>
        </p:nvSpPr>
        <p:spPr bwMode="auto">
          <a:xfrm>
            <a:off x="7848600" y="304800"/>
            <a:ext cx="2133600" cy="592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945" tIns="41473" rIns="82945" bIns="41473">
            <a:prstTxWarp prst="textNoShape">
              <a:avLst/>
            </a:prstTxWarp>
            <a:spAutoFit/>
          </a:bodyPr>
          <a:lstStyle/>
          <a:p>
            <a:pPr algn="ctr"/>
            <a:r>
              <a:rPr lang="en-US" sz="3300" dirty="0">
                <a:solidFill>
                  <a:schemeClr val="accent2"/>
                </a:solidFill>
              </a:rPr>
              <a:t>Esther</a:t>
            </a:r>
          </a:p>
        </p:txBody>
      </p:sp>
    </p:spTree>
    <p:extLst>
      <p:ext uri="{BB962C8B-B14F-4D97-AF65-F5344CB8AC3E}">
        <p14:creationId xmlns:p14="http://schemas.microsoft.com/office/powerpoint/2010/main" val="1569489465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/>
      <p:bldP spid="9" grpId="0"/>
    </p:bldLst>
  </p:timing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lternate Process 4"/>
          <p:cNvSpPr/>
          <p:nvPr/>
        </p:nvSpPr>
        <p:spPr>
          <a:xfrm>
            <a:off x="4800600" y="4191000"/>
            <a:ext cx="3429000" cy="457200"/>
          </a:xfrm>
          <a:prstGeom prst="flowChartAlternateProcess">
            <a:avLst/>
          </a:prstGeom>
          <a:solidFill>
            <a:srgbClr val="FFF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8131" name="Text Box 1"/>
          <p:cNvSpPr txBox="1">
            <a:spLocks noChangeArrowheads="1"/>
          </p:cNvSpPr>
          <p:nvPr/>
        </p:nvSpPr>
        <p:spPr bwMode="auto">
          <a:xfrm>
            <a:off x="4876800" y="381000"/>
            <a:ext cx="1752600" cy="4866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prstTxWarp prst="textNoShape">
              <a:avLst/>
            </a:prstTxWarp>
            <a:spAutoFit/>
          </a:bodyPr>
          <a:lstStyle/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3300" dirty="0"/>
              <a:t>Genesis</a:t>
            </a:r>
          </a:p>
        </p:txBody>
      </p:sp>
      <p:sp>
        <p:nvSpPr>
          <p:cNvPr id="48132" name="Text Box 2"/>
          <p:cNvSpPr txBox="1">
            <a:spLocks noChangeArrowheads="1"/>
          </p:cNvSpPr>
          <p:nvPr/>
        </p:nvSpPr>
        <p:spPr bwMode="auto">
          <a:xfrm>
            <a:off x="5054600" y="2093914"/>
            <a:ext cx="3773488" cy="3819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  <a:spAutoFit/>
          </a:bodyPr>
          <a:lstStyle/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a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Letter by ... (author)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b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Letter by Paul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c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Minor Prophet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d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Apocalypse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e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Poetry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f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Book of the Law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g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History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h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Major Prophet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i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Gospel</a:t>
            </a:r>
          </a:p>
        </p:txBody>
      </p:sp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1905000" y="304800"/>
            <a:ext cx="2133600" cy="592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945" tIns="41473" rIns="82945" bIns="41473">
            <a:prstTxWarp prst="textNoShape">
              <a:avLst/>
            </a:prstTxWarp>
            <a:spAutoFit/>
          </a:bodyPr>
          <a:lstStyle/>
          <a:p>
            <a:pPr algn="ctr"/>
            <a:r>
              <a:rPr lang="en-US" sz="3300" i="1" dirty="0">
                <a:solidFill>
                  <a:schemeClr val="accent2"/>
                </a:solidFill>
              </a:rPr>
              <a:t>none</a:t>
            </a:r>
          </a:p>
        </p:txBody>
      </p:sp>
      <p:cxnSp>
        <p:nvCxnSpPr>
          <p:cNvPr id="7" name="Straight Connector 6"/>
          <p:cNvCxnSpPr/>
          <p:nvPr/>
        </p:nvCxnSpPr>
        <p:spPr>
          <a:xfrm>
            <a:off x="1905000" y="990600"/>
            <a:ext cx="213360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7848600" y="990600"/>
            <a:ext cx="213360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ext Box 4"/>
          <p:cNvSpPr txBox="1">
            <a:spLocks noChangeArrowheads="1"/>
          </p:cNvSpPr>
          <p:nvPr/>
        </p:nvSpPr>
        <p:spPr bwMode="auto">
          <a:xfrm>
            <a:off x="7848600" y="304800"/>
            <a:ext cx="2133600" cy="592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945" tIns="41473" rIns="82945" bIns="41473">
            <a:prstTxWarp prst="textNoShape">
              <a:avLst/>
            </a:prstTxWarp>
            <a:spAutoFit/>
          </a:bodyPr>
          <a:lstStyle/>
          <a:p>
            <a:pPr algn="ctr"/>
            <a:r>
              <a:rPr lang="en-US" sz="3300" dirty="0">
                <a:solidFill>
                  <a:schemeClr val="accent2"/>
                </a:solidFill>
              </a:rPr>
              <a:t>Exodus</a:t>
            </a:r>
          </a:p>
        </p:txBody>
      </p:sp>
    </p:spTree>
    <p:extLst>
      <p:ext uri="{BB962C8B-B14F-4D97-AF65-F5344CB8AC3E}">
        <p14:creationId xmlns:p14="http://schemas.microsoft.com/office/powerpoint/2010/main" val="329766496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/>
      <p:bldP spid="9" grpId="0"/>
    </p:bldLst>
  </p:timing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lternate Process 4"/>
          <p:cNvSpPr/>
          <p:nvPr/>
        </p:nvSpPr>
        <p:spPr>
          <a:xfrm>
            <a:off x="4876800" y="3810000"/>
            <a:ext cx="1981200" cy="457200"/>
          </a:xfrm>
          <a:prstGeom prst="flowChartAlternateProcess">
            <a:avLst/>
          </a:prstGeom>
          <a:solidFill>
            <a:srgbClr val="FFF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8131" name="Text Box 1"/>
          <p:cNvSpPr txBox="1">
            <a:spLocks noChangeArrowheads="1"/>
          </p:cNvSpPr>
          <p:nvPr/>
        </p:nvSpPr>
        <p:spPr bwMode="auto">
          <a:xfrm>
            <a:off x="4648200" y="381000"/>
            <a:ext cx="2667000" cy="4866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prstTxWarp prst="textNoShape">
              <a:avLst/>
            </a:prstTxWarp>
            <a:spAutoFit/>
          </a:bodyPr>
          <a:lstStyle/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3300" dirty="0"/>
              <a:t>Lamentations</a:t>
            </a:r>
          </a:p>
        </p:txBody>
      </p:sp>
      <p:sp>
        <p:nvSpPr>
          <p:cNvPr id="48132" name="Text Box 2"/>
          <p:cNvSpPr txBox="1">
            <a:spLocks noChangeArrowheads="1"/>
          </p:cNvSpPr>
          <p:nvPr/>
        </p:nvSpPr>
        <p:spPr bwMode="auto">
          <a:xfrm>
            <a:off x="5054600" y="2093914"/>
            <a:ext cx="3773488" cy="3819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  <a:spAutoFit/>
          </a:bodyPr>
          <a:lstStyle/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a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Letter by ... (author)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b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Letter by Paul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c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Minor Prophet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d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Apocalypse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e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Poetry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f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Book of the Law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g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History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h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Major Prophet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i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Gospel</a:t>
            </a:r>
          </a:p>
        </p:txBody>
      </p:sp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1828800" y="304801"/>
            <a:ext cx="2286000" cy="591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945" tIns="41473" rIns="82945" bIns="41473">
            <a:prstTxWarp prst="textNoShape">
              <a:avLst/>
            </a:prstTxWarp>
            <a:spAutoFit/>
          </a:bodyPr>
          <a:lstStyle/>
          <a:p>
            <a:pPr algn="ctr"/>
            <a:r>
              <a:rPr lang="en-US" sz="3300" dirty="0">
                <a:solidFill>
                  <a:schemeClr val="accent2"/>
                </a:solidFill>
              </a:rPr>
              <a:t>Jeremiah</a:t>
            </a:r>
          </a:p>
        </p:txBody>
      </p:sp>
      <p:cxnSp>
        <p:nvCxnSpPr>
          <p:cNvPr id="7" name="Straight Connector 6"/>
          <p:cNvCxnSpPr/>
          <p:nvPr/>
        </p:nvCxnSpPr>
        <p:spPr>
          <a:xfrm>
            <a:off x="1905000" y="990600"/>
            <a:ext cx="213360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7848600" y="990600"/>
            <a:ext cx="213360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ext Box 4"/>
          <p:cNvSpPr txBox="1">
            <a:spLocks noChangeArrowheads="1"/>
          </p:cNvSpPr>
          <p:nvPr/>
        </p:nvSpPr>
        <p:spPr bwMode="auto">
          <a:xfrm>
            <a:off x="7772400" y="304801"/>
            <a:ext cx="2362200" cy="591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945" tIns="41473" rIns="82945" bIns="41473">
            <a:prstTxWarp prst="textNoShape">
              <a:avLst/>
            </a:prstTxWarp>
            <a:spAutoFit/>
          </a:bodyPr>
          <a:lstStyle/>
          <a:p>
            <a:pPr algn="ctr"/>
            <a:r>
              <a:rPr lang="en-US" sz="3300" dirty="0">
                <a:solidFill>
                  <a:schemeClr val="accent2"/>
                </a:solidFill>
              </a:rPr>
              <a:t>Ezekiel</a:t>
            </a:r>
          </a:p>
        </p:txBody>
      </p:sp>
    </p:spTree>
    <p:extLst>
      <p:ext uri="{BB962C8B-B14F-4D97-AF65-F5344CB8AC3E}">
        <p14:creationId xmlns:p14="http://schemas.microsoft.com/office/powerpoint/2010/main" val="781881381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/>
      <p:bldP spid="9" grpId="0"/>
    </p:bldLst>
  </p:timing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lternate Process 4"/>
          <p:cNvSpPr/>
          <p:nvPr/>
        </p:nvSpPr>
        <p:spPr>
          <a:xfrm>
            <a:off x="4800600" y="5029200"/>
            <a:ext cx="3962400" cy="457200"/>
          </a:xfrm>
          <a:prstGeom prst="flowChartAlternateProcess">
            <a:avLst/>
          </a:prstGeom>
          <a:solidFill>
            <a:srgbClr val="FFF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0179" name="Text Box 1"/>
          <p:cNvSpPr txBox="1">
            <a:spLocks noChangeArrowheads="1"/>
          </p:cNvSpPr>
          <p:nvPr/>
        </p:nvSpPr>
        <p:spPr bwMode="auto">
          <a:xfrm>
            <a:off x="4953001" y="381001"/>
            <a:ext cx="1508125" cy="487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  <a:spAutoFit/>
          </a:bodyPr>
          <a:lstStyle/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3300" dirty="0"/>
              <a:t>Daniel</a:t>
            </a:r>
          </a:p>
        </p:txBody>
      </p:sp>
      <p:sp>
        <p:nvSpPr>
          <p:cNvPr id="50180" name="Text Box 2"/>
          <p:cNvSpPr txBox="1">
            <a:spLocks noChangeArrowheads="1"/>
          </p:cNvSpPr>
          <p:nvPr/>
        </p:nvSpPr>
        <p:spPr bwMode="auto">
          <a:xfrm>
            <a:off x="5054600" y="2093914"/>
            <a:ext cx="3773488" cy="3819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  <a:spAutoFit/>
          </a:bodyPr>
          <a:lstStyle/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a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Letter by ... (author)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b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Letter by Paul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c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Minor Prophet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d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Apocalypse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e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Poetry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f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Book of the Law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g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History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h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Major Prophet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i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Gospel</a:t>
            </a:r>
          </a:p>
        </p:txBody>
      </p:sp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1905000" y="304800"/>
            <a:ext cx="2133600" cy="592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945" tIns="41473" rIns="82945" bIns="41473">
            <a:prstTxWarp prst="textNoShape">
              <a:avLst/>
            </a:prstTxWarp>
            <a:spAutoFit/>
          </a:bodyPr>
          <a:lstStyle/>
          <a:p>
            <a:pPr algn="ctr"/>
            <a:r>
              <a:rPr lang="en-US" sz="3300" dirty="0">
                <a:solidFill>
                  <a:schemeClr val="accent2"/>
                </a:solidFill>
              </a:rPr>
              <a:t>Ezekiel</a:t>
            </a:r>
          </a:p>
        </p:txBody>
      </p:sp>
      <p:cxnSp>
        <p:nvCxnSpPr>
          <p:cNvPr id="7" name="Straight Connector 6"/>
          <p:cNvCxnSpPr/>
          <p:nvPr/>
        </p:nvCxnSpPr>
        <p:spPr>
          <a:xfrm>
            <a:off x="1905000" y="990600"/>
            <a:ext cx="213360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7848600" y="990600"/>
            <a:ext cx="213360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ext Box 4"/>
          <p:cNvSpPr txBox="1">
            <a:spLocks noChangeArrowheads="1"/>
          </p:cNvSpPr>
          <p:nvPr/>
        </p:nvSpPr>
        <p:spPr bwMode="auto">
          <a:xfrm>
            <a:off x="7696200" y="304801"/>
            <a:ext cx="2362200" cy="591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945" tIns="41473" rIns="82945" bIns="41473">
            <a:prstTxWarp prst="textNoShape">
              <a:avLst/>
            </a:prstTxWarp>
            <a:spAutoFit/>
          </a:bodyPr>
          <a:lstStyle/>
          <a:p>
            <a:pPr algn="ctr"/>
            <a:r>
              <a:rPr lang="en-US" sz="3300" dirty="0">
                <a:solidFill>
                  <a:schemeClr val="accent2"/>
                </a:solidFill>
              </a:rPr>
              <a:t>Hosea</a:t>
            </a:r>
          </a:p>
        </p:txBody>
      </p:sp>
    </p:spTree>
    <p:extLst>
      <p:ext uri="{BB962C8B-B14F-4D97-AF65-F5344CB8AC3E}">
        <p14:creationId xmlns:p14="http://schemas.microsoft.com/office/powerpoint/2010/main" val="2879168995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/>
      <p:bldP spid="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lternate Process 4"/>
          <p:cNvSpPr/>
          <p:nvPr/>
        </p:nvSpPr>
        <p:spPr>
          <a:xfrm>
            <a:off x="4876800" y="2514600"/>
            <a:ext cx="2971800" cy="457200"/>
          </a:xfrm>
          <a:prstGeom prst="flowChartAlternateProcess">
            <a:avLst/>
          </a:prstGeom>
          <a:solidFill>
            <a:srgbClr val="FFF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8131" name="Text Box 1"/>
          <p:cNvSpPr txBox="1">
            <a:spLocks noChangeArrowheads="1"/>
          </p:cNvSpPr>
          <p:nvPr/>
        </p:nvSpPr>
        <p:spPr bwMode="auto">
          <a:xfrm>
            <a:off x="4876800" y="381000"/>
            <a:ext cx="2057400" cy="4866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prstTxWarp prst="textNoShape">
              <a:avLst/>
            </a:prstTxWarp>
            <a:spAutoFit/>
          </a:bodyPr>
          <a:lstStyle/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3300" dirty="0"/>
              <a:t>Ephesians</a:t>
            </a:r>
          </a:p>
        </p:txBody>
      </p:sp>
      <p:sp>
        <p:nvSpPr>
          <p:cNvPr id="48132" name="Text Box 2"/>
          <p:cNvSpPr txBox="1">
            <a:spLocks noChangeArrowheads="1"/>
          </p:cNvSpPr>
          <p:nvPr/>
        </p:nvSpPr>
        <p:spPr bwMode="auto">
          <a:xfrm>
            <a:off x="5054600" y="2093914"/>
            <a:ext cx="3773488" cy="3819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  <a:spAutoFit/>
          </a:bodyPr>
          <a:lstStyle/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a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Letter by ... (author)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b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Letter by Paul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c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Minor Prophet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d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Apocalypse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e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Poetry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f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Book of the Law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g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History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h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Major Prophet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i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Gospel</a:t>
            </a:r>
          </a:p>
        </p:txBody>
      </p:sp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1828800" y="304801"/>
            <a:ext cx="2286000" cy="591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945" tIns="41473" rIns="82945" bIns="41473">
            <a:prstTxWarp prst="textNoShape">
              <a:avLst/>
            </a:prstTxWarp>
            <a:spAutoFit/>
          </a:bodyPr>
          <a:lstStyle/>
          <a:p>
            <a:pPr algn="ctr"/>
            <a:r>
              <a:rPr lang="en-US" sz="3300" dirty="0">
                <a:solidFill>
                  <a:schemeClr val="accent2"/>
                </a:solidFill>
              </a:rPr>
              <a:t>Galatians</a:t>
            </a:r>
          </a:p>
        </p:txBody>
      </p:sp>
      <p:cxnSp>
        <p:nvCxnSpPr>
          <p:cNvPr id="7" name="Straight Connector 6"/>
          <p:cNvCxnSpPr/>
          <p:nvPr/>
        </p:nvCxnSpPr>
        <p:spPr>
          <a:xfrm>
            <a:off x="1905000" y="990600"/>
            <a:ext cx="213360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7848600" y="990600"/>
            <a:ext cx="213360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ext Box 4"/>
          <p:cNvSpPr txBox="1">
            <a:spLocks noChangeArrowheads="1"/>
          </p:cNvSpPr>
          <p:nvPr/>
        </p:nvSpPr>
        <p:spPr bwMode="auto">
          <a:xfrm>
            <a:off x="7772400" y="304801"/>
            <a:ext cx="2362200" cy="591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945" tIns="41473" rIns="82945" bIns="41473">
            <a:prstTxWarp prst="textNoShape">
              <a:avLst/>
            </a:prstTxWarp>
            <a:spAutoFit/>
          </a:bodyPr>
          <a:lstStyle/>
          <a:p>
            <a:pPr algn="ctr"/>
            <a:r>
              <a:rPr lang="en-US" sz="3300" dirty="0">
                <a:solidFill>
                  <a:schemeClr val="accent2"/>
                </a:solidFill>
              </a:rPr>
              <a:t>Philippians</a:t>
            </a:r>
          </a:p>
        </p:txBody>
      </p:sp>
    </p:spTree>
    <p:extLst>
      <p:ext uri="{BB962C8B-B14F-4D97-AF65-F5344CB8AC3E}">
        <p14:creationId xmlns:p14="http://schemas.microsoft.com/office/powerpoint/2010/main" val="315052807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/>
      <p:bldP spid="9" grpId="0"/>
    </p:bldLst>
  </p:timing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Alternate Process 8"/>
          <p:cNvSpPr/>
          <p:nvPr/>
        </p:nvSpPr>
        <p:spPr>
          <a:xfrm>
            <a:off x="4800600" y="2895600"/>
            <a:ext cx="2133600" cy="457200"/>
          </a:xfrm>
          <a:prstGeom prst="flowChartAlternateProcess">
            <a:avLst/>
          </a:prstGeom>
          <a:solidFill>
            <a:srgbClr val="FFF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6083" name="Text Box 1"/>
          <p:cNvSpPr txBox="1">
            <a:spLocks noChangeArrowheads="1"/>
          </p:cNvSpPr>
          <p:nvPr/>
        </p:nvSpPr>
        <p:spPr bwMode="auto">
          <a:xfrm>
            <a:off x="4740276" y="381001"/>
            <a:ext cx="2193925" cy="487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  <a:spAutoFit/>
          </a:bodyPr>
          <a:lstStyle/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3300" dirty="0"/>
              <a:t>Mark</a:t>
            </a:r>
          </a:p>
        </p:txBody>
      </p:sp>
      <p:sp>
        <p:nvSpPr>
          <p:cNvPr id="46084" name="Text Box 2"/>
          <p:cNvSpPr txBox="1">
            <a:spLocks noChangeArrowheads="1"/>
          </p:cNvSpPr>
          <p:nvPr/>
        </p:nvSpPr>
        <p:spPr bwMode="auto">
          <a:xfrm>
            <a:off x="5029200" y="2057400"/>
            <a:ext cx="3773488" cy="3951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  <a:spAutoFit/>
          </a:bodyPr>
          <a:lstStyle/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a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Major Prophet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b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Apocalypse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c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Gospel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d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Book of the Law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e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Minor Prophet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f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Letter by ... (author)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g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History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h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Poetry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i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Letter by Paul</a:t>
            </a:r>
          </a:p>
        </p:txBody>
      </p:sp>
      <p:sp>
        <p:nvSpPr>
          <p:cNvPr id="5124" name="Text Box 4"/>
          <p:cNvSpPr txBox="1">
            <a:spLocks noChangeArrowheads="1"/>
          </p:cNvSpPr>
          <p:nvPr/>
        </p:nvSpPr>
        <p:spPr bwMode="auto">
          <a:xfrm>
            <a:off x="1905000" y="304800"/>
            <a:ext cx="2133600" cy="592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945" tIns="41473" rIns="82945" bIns="41473">
            <a:prstTxWarp prst="textNoShape">
              <a:avLst/>
            </a:prstTxWarp>
            <a:spAutoFit/>
          </a:bodyPr>
          <a:lstStyle/>
          <a:p>
            <a:pPr algn="ctr"/>
            <a:r>
              <a:rPr lang="en-US" sz="3300" dirty="0">
                <a:solidFill>
                  <a:schemeClr val="accent2"/>
                </a:solidFill>
              </a:rPr>
              <a:t>Matthew</a:t>
            </a:r>
          </a:p>
        </p:txBody>
      </p:sp>
      <p:cxnSp>
        <p:nvCxnSpPr>
          <p:cNvPr id="6" name="Straight Connector 5"/>
          <p:cNvCxnSpPr/>
          <p:nvPr/>
        </p:nvCxnSpPr>
        <p:spPr>
          <a:xfrm>
            <a:off x="1905000" y="990600"/>
            <a:ext cx="213360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7848600" y="990600"/>
            <a:ext cx="213360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 Box 4"/>
          <p:cNvSpPr txBox="1">
            <a:spLocks noChangeArrowheads="1"/>
          </p:cNvSpPr>
          <p:nvPr/>
        </p:nvSpPr>
        <p:spPr bwMode="auto">
          <a:xfrm>
            <a:off x="7848600" y="304800"/>
            <a:ext cx="2133600" cy="592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945" tIns="41473" rIns="82945" bIns="41473">
            <a:prstTxWarp prst="textNoShape">
              <a:avLst/>
            </a:prstTxWarp>
            <a:spAutoFit/>
          </a:bodyPr>
          <a:lstStyle/>
          <a:p>
            <a:pPr algn="ctr"/>
            <a:r>
              <a:rPr lang="en-US" sz="3300" dirty="0">
                <a:solidFill>
                  <a:schemeClr val="accent2"/>
                </a:solidFill>
              </a:rPr>
              <a:t>Luke</a:t>
            </a:r>
          </a:p>
        </p:txBody>
      </p:sp>
    </p:spTree>
    <p:extLst>
      <p:ext uri="{BB962C8B-B14F-4D97-AF65-F5344CB8AC3E}">
        <p14:creationId xmlns:p14="http://schemas.microsoft.com/office/powerpoint/2010/main" val="14221120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5124" grpId="0"/>
      <p:bldP spid="8" grpId="0"/>
    </p:bldLst>
  </p:timing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lternate Process 4"/>
          <p:cNvSpPr/>
          <p:nvPr/>
        </p:nvSpPr>
        <p:spPr>
          <a:xfrm>
            <a:off x="4800600" y="3810000"/>
            <a:ext cx="2133600" cy="457200"/>
          </a:xfrm>
          <a:prstGeom prst="flowChartAlternateProcess">
            <a:avLst/>
          </a:prstGeom>
          <a:solidFill>
            <a:srgbClr val="FFF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0179" name="Text Box 1"/>
          <p:cNvSpPr txBox="1">
            <a:spLocks noChangeArrowheads="1"/>
          </p:cNvSpPr>
          <p:nvPr/>
        </p:nvSpPr>
        <p:spPr bwMode="auto">
          <a:xfrm>
            <a:off x="4953001" y="381001"/>
            <a:ext cx="1508125" cy="487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  <a:spAutoFit/>
          </a:bodyPr>
          <a:lstStyle/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3300" dirty="0"/>
              <a:t>Job</a:t>
            </a:r>
          </a:p>
        </p:txBody>
      </p:sp>
      <p:sp>
        <p:nvSpPr>
          <p:cNvPr id="50180" name="Text Box 2"/>
          <p:cNvSpPr txBox="1">
            <a:spLocks noChangeArrowheads="1"/>
          </p:cNvSpPr>
          <p:nvPr/>
        </p:nvSpPr>
        <p:spPr bwMode="auto">
          <a:xfrm>
            <a:off x="5054600" y="2093914"/>
            <a:ext cx="3773488" cy="3819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  <a:spAutoFit/>
          </a:bodyPr>
          <a:lstStyle/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a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Letter by ... (author)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b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Letter by Paul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c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Minor Prophet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d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Apocalypse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e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Poetry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f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Book of the Law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g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History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h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Major Prophet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i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Gospel</a:t>
            </a:r>
          </a:p>
        </p:txBody>
      </p:sp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1905000" y="304800"/>
            <a:ext cx="2133600" cy="592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945" tIns="41473" rIns="82945" bIns="41473">
            <a:prstTxWarp prst="textNoShape">
              <a:avLst/>
            </a:prstTxWarp>
            <a:spAutoFit/>
          </a:bodyPr>
          <a:lstStyle/>
          <a:p>
            <a:pPr algn="ctr"/>
            <a:r>
              <a:rPr lang="en-US" sz="3300" dirty="0">
                <a:solidFill>
                  <a:schemeClr val="accent2"/>
                </a:solidFill>
              </a:rPr>
              <a:t>Esther</a:t>
            </a:r>
          </a:p>
        </p:txBody>
      </p:sp>
      <p:cxnSp>
        <p:nvCxnSpPr>
          <p:cNvPr id="7" name="Straight Connector 6"/>
          <p:cNvCxnSpPr/>
          <p:nvPr/>
        </p:nvCxnSpPr>
        <p:spPr>
          <a:xfrm>
            <a:off x="1905000" y="990600"/>
            <a:ext cx="213360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7848600" y="990600"/>
            <a:ext cx="213360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ext Box 4"/>
          <p:cNvSpPr txBox="1">
            <a:spLocks noChangeArrowheads="1"/>
          </p:cNvSpPr>
          <p:nvPr/>
        </p:nvSpPr>
        <p:spPr bwMode="auto">
          <a:xfrm>
            <a:off x="7696200" y="304801"/>
            <a:ext cx="2362200" cy="591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945" tIns="41473" rIns="82945" bIns="41473">
            <a:prstTxWarp prst="textNoShape">
              <a:avLst/>
            </a:prstTxWarp>
            <a:spAutoFit/>
          </a:bodyPr>
          <a:lstStyle/>
          <a:p>
            <a:pPr algn="ctr"/>
            <a:r>
              <a:rPr lang="en-US" sz="3300" dirty="0">
                <a:solidFill>
                  <a:schemeClr val="accent2"/>
                </a:solidFill>
              </a:rPr>
              <a:t>Psalms</a:t>
            </a:r>
          </a:p>
        </p:txBody>
      </p:sp>
    </p:spTree>
    <p:extLst>
      <p:ext uri="{BB962C8B-B14F-4D97-AF65-F5344CB8AC3E}">
        <p14:creationId xmlns:p14="http://schemas.microsoft.com/office/powerpoint/2010/main" val="2524167262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/>
      <p:bldP spid="9" grpId="0"/>
    </p:bldLst>
  </p:timing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lternate Process 4"/>
          <p:cNvSpPr/>
          <p:nvPr/>
        </p:nvSpPr>
        <p:spPr>
          <a:xfrm>
            <a:off x="4800600" y="4648200"/>
            <a:ext cx="1981200" cy="457200"/>
          </a:xfrm>
          <a:prstGeom prst="flowChartAlternateProcess">
            <a:avLst/>
          </a:prstGeom>
          <a:solidFill>
            <a:srgbClr val="FFF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8131" name="Text Box 1"/>
          <p:cNvSpPr txBox="1">
            <a:spLocks noChangeArrowheads="1"/>
          </p:cNvSpPr>
          <p:nvPr/>
        </p:nvSpPr>
        <p:spPr bwMode="auto">
          <a:xfrm>
            <a:off x="4876801" y="381001"/>
            <a:ext cx="1279525" cy="487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  <a:spAutoFit/>
          </a:bodyPr>
          <a:lstStyle/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3300" dirty="0"/>
              <a:t>Acts</a:t>
            </a:r>
          </a:p>
        </p:txBody>
      </p:sp>
      <p:sp>
        <p:nvSpPr>
          <p:cNvPr id="48132" name="Text Box 2"/>
          <p:cNvSpPr txBox="1">
            <a:spLocks noChangeArrowheads="1"/>
          </p:cNvSpPr>
          <p:nvPr/>
        </p:nvSpPr>
        <p:spPr bwMode="auto">
          <a:xfrm>
            <a:off x="5054600" y="2093914"/>
            <a:ext cx="3773488" cy="3819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  <a:spAutoFit/>
          </a:bodyPr>
          <a:lstStyle/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a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Letter by ... (author)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b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Letter by Paul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c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Minor Prophet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d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Apocalypse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e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Poetry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f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Book of the Law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g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History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h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Major Prophet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i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Gospel</a:t>
            </a:r>
          </a:p>
        </p:txBody>
      </p:sp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1905000" y="304800"/>
            <a:ext cx="2133600" cy="592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945" tIns="41473" rIns="82945" bIns="41473">
            <a:prstTxWarp prst="textNoShape">
              <a:avLst/>
            </a:prstTxWarp>
            <a:spAutoFit/>
          </a:bodyPr>
          <a:lstStyle/>
          <a:p>
            <a:pPr algn="ctr"/>
            <a:r>
              <a:rPr lang="en-US" sz="3300" dirty="0">
                <a:solidFill>
                  <a:schemeClr val="accent2"/>
                </a:solidFill>
              </a:rPr>
              <a:t>John</a:t>
            </a:r>
          </a:p>
        </p:txBody>
      </p:sp>
      <p:cxnSp>
        <p:nvCxnSpPr>
          <p:cNvPr id="7" name="Straight Connector 6"/>
          <p:cNvCxnSpPr/>
          <p:nvPr/>
        </p:nvCxnSpPr>
        <p:spPr>
          <a:xfrm>
            <a:off x="1905000" y="990600"/>
            <a:ext cx="213360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7848600" y="990600"/>
            <a:ext cx="213360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ext Box 4"/>
          <p:cNvSpPr txBox="1">
            <a:spLocks noChangeArrowheads="1"/>
          </p:cNvSpPr>
          <p:nvPr/>
        </p:nvSpPr>
        <p:spPr bwMode="auto">
          <a:xfrm>
            <a:off x="7848600" y="304800"/>
            <a:ext cx="2133600" cy="592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945" tIns="41473" rIns="82945" bIns="41473">
            <a:prstTxWarp prst="textNoShape">
              <a:avLst/>
            </a:prstTxWarp>
            <a:spAutoFit/>
          </a:bodyPr>
          <a:lstStyle/>
          <a:p>
            <a:pPr algn="ctr"/>
            <a:r>
              <a:rPr lang="en-US" sz="3300" dirty="0">
                <a:solidFill>
                  <a:schemeClr val="accent2"/>
                </a:solidFill>
              </a:rPr>
              <a:t>Romans</a:t>
            </a:r>
          </a:p>
        </p:txBody>
      </p:sp>
    </p:spTree>
    <p:extLst>
      <p:ext uri="{BB962C8B-B14F-4D97-AF65-F5344CB8AC3E}">
        <p14:creationId xmlns:p14="http://schemas.microsoft.com/office/powerpoint/2010/main" val="2757959286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/>
      <p:bldP spid="9" grpId="0"/>
    </p:bldLst>
  </p:timing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lternate Process 4"/>
          <p:cNvSpPr/>
          <p:nvPr/>
        </p:nvSpPr>
        <p:spPr>
          <a:xfrm>
            <a:off x="4800600" y="4648200"/>
            <a:ext cx="2133600" cy="457200"/>
          </a:xfrm>
          <a:prstGeom prst="flowChartAlternateProcess">
            <a:avLst/>
          </a:prstGeom>
          <a:solidFill>
            <a:srgbClr val="FFF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0179" name="Text Box 1"/>
          <p:cNvSpPr txBox="1">
            <a:spLocks noChangeArrowheads="1"/>
          </p:cNvSpPr>
          <p:nvPr/>
        </p:nvSpPr>
        <p:spPr bwMode="auto">
          <a:xfrm>
            <a:off x="4953001" y="381001"/>
            <a:ext cx="1508125" cy="487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  <a:spAutoFit/>
          </a:bodyPr>
          <a:lstStyle/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3300" dirty="0"/>
              <a:t>Esther</a:t>
            </a:r>
          </a:p>
        </p:txBody>
      </p:sp>
      <p:sp>
        <p:nvSpPr>
          <p:cNvPr id="50180" name="Text Box 2"/>
          <p:cNvSpPr txBox="1">
            <a:spLocks noChangeArrowheads="1"/>
          </p:cNvSpPr>
          <p:nvPr/>
        </p:nvSpPr>
        <p:spPr bwMode="auto">
          <a:xfrm>
            <a:off x="5054600" y="2093914"/>
            <a:ext cx="3773488" cy="3819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  <a:spAutoFit/>
          </a:bodyPr>
          <a:lstStyle/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a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Letter by ... (author)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b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Letter by Paul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c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Minor Prophet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d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Apocalypse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e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Poetry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f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Book of the Law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g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History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h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Major Prophet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i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Gospel</a:t>
            </a:r>
          </a:p>
        </p:txBody>
      </p:sp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1905000" y="304800"/>
            <a:ext cx="2133600" cy="592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945" tIns="41473" rIns="82945" bIns="41473">
            <a:prstTxWarp prst="textNoShape">
              <a:avLst/>
            </a:prstTxWarp>
            <a:spAutoFit/>
          </a:bodyPr>
          <a:lstStyle/>
          <a:p>
            <a:pPr algn="ctr"/>
            <a:r>
              <a:rPr lang="en-US" sz="3300" dirty="0">
                <a:solidFill>
                  <a:schemeClr val="accent2"/>
                </a:solidFill>
              </a:rPr>
              <a:t>Nehemiah</a:t>
            </a:r>
          </a:p>
        </p:txBody>
      </p:sp>
      <p:cxnSp>
        <p:nvCxnSpPr>
          <p:cNvPr id="7" name="Straight Connector 6"/>
          <p:cNvCxnSpPr/>
          <p:nvPr/>
        </p:nvCxnSpPr>
        <p:spPr>
          <a:xfrm>
            <a:off x="1905000" y="990600"/>
            <a:ext cx="213360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7848600" y="990600"/>
            <a:ext cx="213360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ext Box 4"/>
          <p:cNvSpPr txBox="1">
            <a:spLocks noChangeArrowheads="1"/>
          </p:cNvSpPr>
          <p:nvPr/>
        </p:nvSpPr>
        <p:spPr bwMode="auto">
          <a:xfrm>
            <a:off x="7848600" y="304800"/>
            <a:ext cx="2133600" cy="592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945" tIns="41473" rIns="82945" bIns="41473">
            <a:prstTxWarp prst="textNoShape">
              <a:avLst/>
            </a:prstTxWarp>
            <a:spAutoFit/>
          </a:bodyPr>
          <a:lstStyle/>
          <a:p>
            <a:pPr algn="ctr"/>
            <a:r>
              <a:rPr lang="en-US" sz="3300" dirty="0">
                <a:solidFill>
                  <a:schemeClr val="accent2"/>
                </a:solidFill>
              </a:rPr>
              <a:t>Job</a:t>
            </a:r>
          </a:p>
        </p:txBody>
      </p:sp>
    </p:spTree>
    <p:extLst>
      <p:ext uri="{BB962C8B-B14F-4D97-AF65-F5344CB8AC3E}">
        <p14:creationId xmlns:p14="http://schemas.microsoft.com/office/powerpoint/2010/main" val="4230614003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/>
      <p:bldP spid="9" grpId="0"/>
    </p:bldLst>
  </p:timing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lternate Process 4"/>
          <p:cNvSpPr/>
          <p:nvPr/>
        </p:nvSpPr>
        <p:spPr>
          <a:xfrm>
            <a:off x="4800600" y="2133600"/>
            <a:ext cx="4038600" cy="457200"/>
          </a:xfrm>
          <a:prstGeom prst="flowChartAlternateProcess">
            <a:avLst/>
          </a:prstGeom>
          <a:solidFill>
            <a:srgbClr val="FFF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0179" name="Text Box 1"/>
          <p:cNvSpPr txBox="1">
            <a:spLocks noChangeArrowheads="1"/>
          </p:cNvSpPr>
          <p:nvPr/>
        </p:nvSpPr>
        <p:spPr bwMode="auto">
          <a:xfrm>
            <a:off x="4953001" y="381001"/>
            <a:ext cx="1508125" cy="487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  <a:spAutoFit/>
          </a:bodyPr>
          <a:lstStyle/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3300"/>
              <a:t>James</a:t>
            </a:r>
          </a:p>
        </p:txBody>
      </p:sp>
      <p:sp>
        <p:nvSpPr>
          <p:cNvPr id="50180" name="Text Box 2"/>
          <p:cNvSpPr txBox="1">
            <a:spLocks noChangeArrowheads="1"/>
          </p:cNvSpPr>
          <p:nvPr/>
        </p:nvSpPr>
        <p:spPr bwMode="auto">
          <a:xfrm>
            <a:off x="5054600" y="2093914"/>
            <a:ext cx="3773488" cy="3819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  <a:spAutoFit/>
          </a:bodyPr>
          <a:lstStyle/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a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Letter by ... (author)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b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Letter by Paul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c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Minor Prophet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d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Apocalypse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e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Poetry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f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Book of the Law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g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History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h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Major Prophet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i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Gospel</a:t>
            </a:r>
          </a:p>
        </p:txBody>
      </p:sp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1905000" y="304800"/>
            <a:ext cx="2133600" cy="592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945" tIns="41473" rIns="82945" bIns="41473">
            <a:prstTxWarp prst="textNoShape">
              <a:avLst/>
            </a:prstTxWarp>
            <a:spAutoFit/>
          </a:bodyPr>
          <a:lstStyle/>
          <a:p>
            <a:pPr algn="ctr"/>
            <a:r>
              <a:rPr lang="en-US" sz="3300">
                <a:solidFill>
                  <a:schemeClr val="accent2"/>
                </a:solidFill>
              </a:rPr>
              <a:t>Hebrews</a:t>
            </a:r>
          </a:p>
        </p:txBody>
      </p:sp>
      <p:cxnSp>
        <p:nvCxnSpPr>
          <p:cNvPr id="7" name="Straight Connector 6"/>
          <p:cNvCxnSpPr/>
          <p:nvPr/>
        </p:nvCxnSpPr>
        <p:spPr>
          <a:xfrm>
            <a:off x="1905000" y="990600"/>
            <a:ext cx="213360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7848600" y="990600"/>
            <a:ext cx="213360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ext Box 4"/>
          <p:cNvSpPr txBox="1">
            <a:spLocks noChangeArrowheads="1"/>
          </p:cNvSpPr>
          <p:nvPr/>
        </p:nvSpPr>
        <p:spPr bwMode="auto">
          <a:xfrm>
            <a:off x="7848600" y="304800"/>
            <a:ext cx="2133600" cy="592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945" tIns="41473" rIns="82945" bIns="41473">
            <a:prstTxWarp prst="textNoShape">
              <a:avLst/>
            </a:prstTxWarp>
            <a:spAutoFit/>
          </a:bodyPr>
          <a:lstStyle/>
          <a:p>
            <a:pPr algn="ctr"/>
            <a:r>
              <a:rPr lang="en-US" sz="3300">
                <a:solidFill>
                  <a:schemeClr val="accent2"/>
                </a:solidFill>
              </a:rPr>
              <a:t>I Peter</a:t>
            </a:r>
          </a:p>
        </p:txBody>
      </p:sp>
    </p:spTree>
    <p:extLst>
      <p:ext uri="{BB962C8B-B14F-4D97-AF65-F5344CB8AC3E}">
        <p14:creationId xmlns:p14="http://schemas.microsoft.com/office/powerpoint/2010/main" val="2331025966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/>
      <p:bldP spid="9" grpId="0"/>
    </p:bldLst>
  </p:timing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Alternate Process 8"/>
          <p:cNvSpPr/>
          <p:nvPr/>
        </p:nvSpPr>
        <p:spPr>
          <a:xfrm>
            <a:off x="4800600" y="5410200"/>
            <a:ext cx="3276600" cy="457200"/>
          </a:xfrm>
          <a:prstGeom prst="flowChartAlternateProcess">
            <a:avLst/>
          </a:prstGeom>
          <a:solidFill>
            <a:srgbClr val="FFF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6083" name="Text Box 1"/>
          <p:cNvSpPr txBox="1">
            <a:spLocks noChangeArrowheads="1"/>
          </p:cNvSpPr>
          <p:nvPr/>
        </p:nvSpPr>
        <p:spPr bwMode="auto">
          <a:xfrm>
            <a:off x="4740276" y="381001"/>
            <a:ext cx="2193925" cy="487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  <a:spAutoFit/>
          </a:bodyPr>
          <a:lstStyle/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3300" dirty="0"/>
              <a:t>Titus</a:t>
            </a:r>
          </a:p>
        </p:txBody>
      </p:sp>
      <p:sp>
        <p:nvSpPr>
          <p:cNvPr id="46084" name="Text Box 2"/>
          <p:cNvSpPr txBox="1">
            <a:spLocks noChangeArrowheads="1"/>
          </p:cNvSpPr>
          <p:nvPr/>
        </p:nvSpPr>
        <p:spPr bwMode="auto">
          <a:xfrm>
            <a:off x="5029200" y="2057400"/>
            <a:ext cx="3773488" cy="3951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  <a:spAutoFit/>
          </a:bodyPr>
          <a:lstStyle/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a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Major Prophet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b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Apocalypse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c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Gospel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d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Book of the Law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e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Minor Prophet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f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Letter by ... (author)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g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History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h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Poetry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i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Letter by Paul</a:t>
            </a:r>
          </a:p>
        </p:txBody>
      </p:sp>
      <p:sp>
        <p:nvSpPr>
          <p:cNvPr id="5124" name="Text Box 4"/>
          <p:cNvSpPr txBox="1">
            <a:spLocks noChangeArrowheads="1"/>
          </p:cNvSpPr>
          <p:nvPr/>
        </p:nvSpPr>
        <p:spPr bwMode="auto">
          <a:xfrm>
            <a:off x="1905000" y="304800"/>
            <a:ext cx="2133600" cy="592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945" tIns="41473" rIns="82945" bIns="41473">
            <a:prstTxWarp prst="textNoShape">
              <a:avLst/>
            </a:prstTxWarp>
            <a:spAutoFit/>
          </a:bodyPr>
          <a:lstStyle/>
          <a:p>
            <a:pPr algn="ctr"/>
            <a:r>
              <a:rPr lang="en-US" sz="3300" dirty="0">
                <a:solidFill>
                  <a:schemeClr val="accent2"/>
                </a:solidFill>
              </a:rPr>
              <a:t>II Timothy</a:t>
            </a:r>
          </a:p>
        </p:txBody>
      </p:sp>
      <p:cxnSp>
        <p:nvCxnSpPr>
          <p:cNvPr id="6" name="Straight Connector 5"/>
          <p:cNvCxnSpPr/>
          <p:nvPr/>
        </p:nvCxnSpPr>
        <p:spPr>
          <a:xfrm>
            <a:off x="1905000" y="990600"/>
            <a:ext cx="213360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7848600" y="990600"/>
            <a:ext cx="213360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 Box 4"/>
          <p:cNvSpPr txBox="1">
            <a:spLocks noChangeArrowheads="1"/>
          </p:cNvSpPr>
          <p:nvPr/>
        </p:nvSpPr>
        <p:spPr bwMode="auto">
          <a:xfrm>
            <a:off x="7848600" y="304800"/>
            <a:ext cx="2133600" cy="592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945" tIns="41473" rIns="82945" bIns="41473">
            <a:prstTxWarp prst="textNoShape">
              <a:avLst/>
            </a:prstTxWarp>
            <a:spAutoFit/>
          </a:bodyPr>
          <a:lstStyle/>
          <a:p>
            <a:pPr algn="ctr"/>
            <a:r>
              <a:rPr lang="en-US" sz="3300" dirty="0">
                <a:solidFill>
                  <a:schemeClr val="accent2"/>
                </a:solidFill>
              </a:rPr>
              <a:t>Philemon</a:t>
            </a:r>
          </a:p>
        </p:txBody>
      </p:sp>
    </p:spTree>
    <p:extLst>
      <p:ext uri="{BB962C8B-B14F-4D97-AF65-F5344CB8AC3E}">
        <p14:creationId xmlns:p14="http://schemas.microsoft.com/office/powerpoint/2010/main" val="140937911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5124" grpId="0"/>
      <p:bldP spid="8" grpId="0"/>
    </p:bldLst>
  </p:timing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Alternate Process 8"/>
          <p:cNvSpPr/>
          <p:nvPr/>
        </p:nvSpPr>
        <p:spPr>
          <a:xfrm>
            <a:off x="4800600" y="2514600"/>
            <a:ext cx="3276600" cy="457200"/>
          </a:xfrm>
          <a:prstGeom prst="flowChartAlternateProcess">
            <a:avLst/>
          </a:prstGeom>
          <a:solidFill>
            <a:srgbClr val="FFF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6083" name="Text Box 1"/>
          <p:cNvSpPr txBox="1">
            <a:spLocks noChangeArrowheads="1"/>
          </p:cNvSpPr>
          <p:nvPr/>
        </p:nvSpPr>
        <p:spPr bwMode="auto">
          <a:xfrm>
            <a:off x="4740276" y="381001"/>
            <a:ext cx="2193925" cy="487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  <a:spAutoFit/>
          </a:bodyPr>
          <a:lstStyle/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3300"/>
              <a:t>Revelation</a:t>
            </a:r>
          </a:p>
        </p:txBody>
      </p:sp>
      <p:sp>
        <p:nvSpPr>
          <p:cNvPr id="46084" name="Text Box 2"/>
          <p:cNvSpPr txBox="1">
            <a:spLocks noChangeArrowheads="1"/>
          </p:cNvSpPr>
          <p:nvPr/>
        </p:nvSpPr>
        <p:spPr bwMode="auto">
          <a:xfrm>
            <a:off x="5029200" y="2057400"/>
            <a:ext cx="3773488" cy="3951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  <a:spAutoFit/>
          </a:bodyPr>
          <a:lstStyle/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a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Major Prophet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b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Apocalypse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c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Gospel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d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Book of the Law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e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Minor Prophet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f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Letter by ... (author)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g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History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h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Poetry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i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Letter by Paul</a:t>
            </a:r>
          </a:p>
        </p:txBody>
      </p:sp>
      <p:sp>
        <p:nvSpPr>
          <p:cNvPr id="5124" name="Text Box 4"/>
          <p:cNvSpPr txBox="1">
            <a:spLocks noChangeArrowheads="1"/>
          </p:cNvSpPr>
          <p:nvPr/>
        </p:nvSpPr>
        <p:spPr bwMode="auto">
          <a:xfrm>
            <a:off x="1905000" y="304800"/>
            <a:ext cx="2133600" cy="592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945" tIns="41473" rIns="82945" bIns="41473">
            <a:prstTxWarp prst="textNoShape">
              <a:avLst/>
            </a:prstTxWarp>
            <a:spAutoFit/>
          </a:bodyPr>
          <a:lstStyle/>
          <a:p>
            <a:pPr algn="ctr"/>
            <a:r>
              <a:rPr lang="en-US" sz="3300">
                <a:solidFill>
                  <a:schemeClr val="accent2"/>
                </a:solidFill>
              </a:rPr>
              <a:t>Jude</a:t>
            </a:r>
          </a:p>
        </p:txBody>
      </p:sp>
      <p:cxnSp>
        <p:nvCxnSpPr>
          <p:cNvPr id="6" name="Straight Connector 5"/>
          <p:cNvCxnSpPr/>
          <p:nvPr/>
        </p:nvCxnSpPr>
        <p:spPr>
          <a:xfrm>
            <a:off x="1905000" y="990600"/>
            <a:ext cx="213360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7848600" y="990600"/>
            <a:ext cx="213360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 Box 4"/>
          <p:cNvSpPr txBox="1">
            <a:spLocks noChangeArrowheads="1"/>
          </p:cNvSpPr>
          <p:nvPr/>
        </p:nvSpPr>
        <p:spPr bwMode="auto">
          <a:xfrm>
            <a:off x="7848600" y="304800"/>
            <a:ext cx="2133600" cy="592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945" tIns="41473" rIns="82945" bIns="41473">
            <a:prstTxWarp prst="textNoShape">
              <a:avLst/>
            </a:prstTxWarp>
            <a:spAutoFit/>
          </a:bodyPr>
          <a:lstStyle/>
          <a:p>
            <a:pPr algn="ctr"/>
            <a:r>
              <a:rPr lang="en-US" sz="3300" i="1">
                <a:solidFill>
                  <a:schemeClr val="accent2"/>
                </a:solidFill>
              </a:rPr>
              <a:t>none</a:t>
            </a:r>
          </a:p>
        </p:txBody>
      </p:sp>
    </p:spTree>
    <p:extLst>
      <p:ext uri="{BB962C8B-B14F-4D97-AF65-F5344CB8AC3E}">
        <p14:creationId xmlns:p14="http://schemas.microsoft.com/office/powerpoint/2010/main" val="4186861613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5124" grpId="0"/>
      <p:bldP spid="8" grpId="0"/>
    </p:bldLst>
  </p:timing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lternate Process 4"/>
          <p:cNvSpPr/>
          <p:nvPr/>
        </p:nvSpPr>
        <p:spPr>
          <a:xfrm>
            <a:off x="4800600" y="4648200"/>
            <a:ext cx="2286000" cy="457200"/>
          </a:xfrm>
          <a:prstGeom prst="flowChartAlternateProcess">
            <a:avLst/>
          </a:prstGeom>
          <a:solidFill>
            <a:srgbClr val="FFF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0179" name="Text Box 1"/>
          <p:cNvSpPr txBox="1">
            <a:spLocks noChangeArrowheads="1"/>
          </p:cNvSpPr>
          <p:nvPr/>
        </p:nvSpPr>
        <p:spPr bwMode="auto">
          <a:xfrm>
            <a:off x="4953000" y="381000"/>
            <a:ext cx="2514600" cy="4866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prstTxWarp prst="textNoShape">
              <a:avLst/>
            </a:prstTxWarp>
            <a:spAutoFit/>
          </a:bodyPr>
          <a:lstStyle/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3300" dirty="0"/>
              <a:t>I Chronicles</a:t>
            </a:r>
          </a:p>
        </p:txBody>
      </p:sp>
      <p:sp>
        <p:nvSpPr>
          <p:cNvPr id="50180" name="Text Box 2"/>
          <p:cNvSpPr txBox="1">
            <a:spLocks noChangeArrowheads="1"/>
          </p:cNvSpPr>
          <p:nvPr/>
        </p:nvSpPr>
        <p:spPr bwMode="auto">
          <a:xfrm>
            <a:off x="5054600" y="2093914"/>
            <a:ext cx="3773488" cy="3819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  <a:spAutoFit/>
          </a:bodyPr>
          <a:lstStyle/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a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Letter by ... (author)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b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Letter by Paul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c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Minor Prophet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d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Apocalypse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e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Poetry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f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Book of the Law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g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History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h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Major Prophet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i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Gospel</a:t>
            </a:r>
          </a:p>
        </p:txBody>
      </p:sp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1905000" y="304800"/>
            <a:ext cx="2133600" cy="592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945" tIns="41473" rIns="82945" bIns="41473">
            <a:prstTxWarp prst="textNoShape">
              <a:avLst/>
            </a:prstTxWarp>
            <a:spAutoFit/>
          </a:bodyPr>
          <a:lstStyle/>
          <a:p>
            <a:pPr algn="ctr"/>
            <a:r>
              <a:rPr lang="en-US" sz="3300" dirty="0">
                <a:solidFill>
                  <a:schemeClr val="accent2"/>
                </a:solidFill>
              </a:rPr>
              <a:t>II Kings</a:t>
            </a:r>
          </a:p>
        </p:txBody>
      </p:sp>
      <p:cxnSp>
        <p:nvCxnSpPr>
          <p:cNvPr id="7" name="Straight Connector 6"/>
          <p:cNvCxnSpPr/>
          <p:nvPr/>
        </p:nvCxnSpPr>
        <p:spPr>
          <a:xfrm>
            <a:off x="1905000" y="990600"/>
            <a:ext cx="213360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7848600" y="990600"/>
            <a:ext cx="213360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ext Box 4"/>
          <p:cNvSpPr txBox="1">
            <a:spLocks noChangeArrowheads="1"/>
          </p:cNvSpPr>
          <p:nvPr/>
        </p:nvSpPr>
        <p:spPr bwMode="auto">
          <a:xfrm>
            <a:off x="7620000" y="304801"/>
            <a:ext cx="2819400" cy="591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945" tIns="41473" rIns="82945" bIns="41473">
            <a:prstTxWarp prst="textNoShape">
              <a:avLst/>
            </a:prstTxWarp>
            <a:spAutoFit/>
          </a:bodyPr>
          <a:lstStyle/>
          <a:p>
            <a:pPr algn="ctr"/>
            <a:r>
              <a:rPr lang="en-US" sz="3300" dirty="0">
                <a:solidFill>
                  <a:schemeClr val="accent2"/>
                </a:solidFill>
              </a:rPr>
              <a:t>II Chronicles</a:t>
            </a:r>
          </a:p>
        </p:txBody>
      </p:sp>
    </p:spTree>
    <p:extLst>
      <p:ext uri="{BB962C8B-B14F-4D97-AF65-F5344CB8AC3E}">
        <p14:creationId xmlns:p14="http://schemas.microsoft.com/office/powerpoint/2010/main" val="4035493214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/>
      <p:bldP spid="9" grpId="0"/>
    </p:bldLst>
  </p:timing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lternate Process 4"/>
          <p:cNvSpPr/>
          <p:nvPr/>
        </p:nvSpPr>
        <p:spPr>
          <a:xfrm>
            <a:off x="4876800" y="2971800"/>
            <a:ext cx="3124200" cy="457200"/>
          </a:xfrm>
          <a:prstGeom prst="flowChartAlternateProcess">
            <a:avLst/>
          </a:prstGeom>
          <a:solidFill>
            <a:srgbClr val="FFF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8131" name="Text Box 1"/>
          <p:cNvSpPr txBox="1">
            <a:spLocks noChangeArrowheads="1"/>
          </p:cNvSpPr>
          <p:nvPr/>
        </p:nvSpPr>
        <p:spPr bwMode="auto">
          <a:xfrm>
            <a:off x="4876801" y="381001"/>
            <a:ext cx="1279525" cy="487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  <a:spAutoFit/>
          </a:bodyPr>
          <a:lstStyle/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3300" dirty="0"/>
              <a:t>Hosea</a:t>
            </a:r>
          </a:p>
        </p:txBody>
      </p:sp>
      <p:sp>
        <p:nvSpPr>
          <p:cNvPr id="48132" name="Text Box 2"/>
          <p:cNvSpPr txBox="1">
            <a:spLocks noChangeArrowheads="1"/>
          </p:cNvSpPr>
          <p:nvPr/>
        </p:nvSpPr>
        <p:spPr bwMode="auto">
          <a:xfrm>
            <a:off x="5054600" y="2093914"/>
            <a:ext cx="3773488" cy="3819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  <a:spAutoFit/>
          </a:bodyPr>
          <a:lstStyle/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a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Letter by ... (author)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b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Letter by Paul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c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Minor Prophet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d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Apocalypse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e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Poetry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f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Book of the Law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g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History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h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Major Prophet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900">
                <a:solidFill>
                  <a:srgbClr val="FF0000"/>
                </a:solidFill>
              </a:rPr>
              <a:t>i</a:t>
            </a:r>
            <a:r>
              <a:rPr lang="en-GB" sz="2900"/>
              <a:t>) </a:t>
            </a:r>
            <a:r>
              <a:rPr lang="en-GB" sz="2900">
                <a:solidFill>
                  <a:srgbClr val="0000FF"/>
                </a:solidFill>
              </a:rPr>
              <a:t>Gospel</a:t>
            </a:r>
          </a:p>
        </p:txBody>
      </p:sp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1905000" y="304800"/>
            <a:ext cx="2133600" cy="592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945" tIns="41473" rIns="82945" bIns="41473">
            <a:prstTxWarp prst="textNoShape">
              <a:avLst/>
            </a:prstTxWarp>
            <a:spAutoFit/>
          </a:bodyPr>
          <a:lstStyle/>
          <a:p>
            <a:pPr algn="ctr"/>
            <a:r>
              <a:rPr lang="en-US" sz="3300" dirty="0">
                <a:solidFill>
                  <a:schemeClr val="accent2"/>
                </a:solidFill>
              </a:rPr>
              <a:t>Daniel</a:t>
            </a:r>
          </a:p>
        </p:txBody>
      </p:sp>
      <p:cxnSp>
        <p:nvCxnSpPr>
          <p:cNvPr id="7" name="Straight Connector 6"/>
          <p:cNvCxnSpPr/>
          <p:nvPr/>
        </p:nvCxnSpPr>
        <p:spPr>
          <a:xfrm>
            <a:off x="1905000" y="990600"/>
            <a:ext cx="213360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7848600" y="990600"/>
            <a:ext cx="213360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ext Box 4"/>
          <p:cNvSpPr txBox="1">
            <a:spLocks noChangeArrowheads="1"/>
          </p:cNvSpPr>
          <p:nvPr/>
        </p:nvSpPr>
        <p:spPr bwMode="auto">
          <a:xfrm>
            <a:off x="7848600" y="304800"/>
            <a:ext cx="2133600" cy="592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945" tIns="41473" rIns="82945" bIns="41473">
            <a:prstTxWarp prst="textNoShape">
              <a:avLst/>
            </a:prstTxWarp>
            <a:spAutoFit/>
          </a:bodyPr>
          <a:lstStyle/>
          <a:p>
            <a:pPr algn="ctr"/>
            <a:r>
              <a:rPr lang="en-US" sz="3300" dirty="0">
                <a:solidFill>
                  <a:schemeClr val="accent2"/>
                </a:solidFill>
              </a:rPr>
              <a:t>Joel</a:t>
            </a:r>
          </a:p>
        </p:txBody>
      </p:sp>
    </p:spTree>
    <p:extLst>
      <p:ext uri="{BB962C8B-B14F-4D97-AF65-F5344CB8AC3E}">
        <p14:creationId xmlns:p14="http://schemas.microsoft.com/office/powerpoint/2010/main" val="3363791708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/>
      <p:bldP spid="9" grpId="0"/>
    </p:bldLst>
  </p:timing>
</p:sld>
</file>

<file path=ppt/slides/slide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4003</TotalTime>
  <Words>3842</Words>
  <Application>Microsoft Macintosh PowerPoint</Application>
  <PresentationFormat>Widescreen</PresentationFormat>
  <Paragraphs>1051</Paragraphs>
  <Slides>104</Slides>
  <Notes>104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104</vt:i4>
      </vt:variant>
    </vt:vector>
  </HeadingPairs>
  <TitlesOfParts>
    <vt:vector size="112" baseType="lpstr">
      <vt:lpstr>ＭＳ Ｐゴシック</vt:lpstr>
      <vt:lpstr> JSP Ross</vt:lpstr>
      <vt:lpstr>Arial</vt:lpstr>
      <vt:lpstr>Calibri</vt:lpstr>
      <vt:lpstr>Estelle</vt:lpstr>
      <vt:lpstr>Impact</vt:lpstr>
      <vt:lpstr>Wingdings</vt:lpstr>
      <vt:lpstr>Office Theme</vt:lpstr>
      <vt:lpstr>PowerPoint Presentation</vt:lpstr>
      <vt:lpstr>PowerPoint Presentation</vt:lpstr>
      <vt:lpstr>And he prayed unto the Lord, and said, I pray thee, O Lord, was not this my saying, when I was yet in my country? Therefore I fled before unto Tarshish: for I knew that thou art a gracious God, and merciful, slow to anger, and of great kindness, and repentest thee of the evil.</vt:lpstr>
      <vt:lpstr>He prayed to the Lord, “Isn’t this what I said, Lord, when I was still at home? That is what I tried to forestall by fleeing to Tarshish. I knew that you are a gracious and compassionate God, slow to anger and abounding in love, a God who relents from sending calamity.”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Preferred Customer</dc:creator>
  <cp:lastModifiedBy>dgregory@montereybayacademy.org</cp:lastModifiedBy>
  <cp:revision>132</cp:revision>
  <dcterms:created xsi:type="dcterms:W3CDTF">2009-07-01T00:13:38Z</dcterms:created>
  <dcterms:modified xsi:type="dcterms:W3CDTF">2025-10-24T18:42:33Z</dcterms:modified>
</cp:coreProperties>
</file>