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440" r:id="rId2"/>
    <p:sldId id="450" r:id="rId3"/>
    <p:sldId id="460" r:id="rId4"/>
    <p:sldId id="461" r:id="rId5"/>
    <p:sldId id="454" r:id="rId6"/>
    <p:sldId id="433" r:id="rId7"/>
    <p:sldId id="552" r:id="rId8"/>
    <p:sldId id="515" r:id="rId9"/>
    <p:sldId id="479" r:id="rId10"/>
    <p:sldId id="670" r:id="rId11"/>
    <p:sldId id="368" r:id="rId12"/>
    <p:sldId id="550" r:id="rId13"/>
    <p:sldId id="483" r:id="rId14"/>
    <p:sldId id="484" r:id="rId15"/>
    <p:sldId id="519" r:id="rId16"/>
    <p:sldId id="445" r:id="rId17"/>
    <p:sldId id="518" r:id="rId18"/>
    <p:sldId id="491" r:id="rId19"/>
    <p:sldId id="493" r:id="rId20"/>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pitchFamily="74" charset="0"/>
        <a:ea typeface="+mn-ea"/>
        <a:cs typeface="+mn-cs"/>
      </a:defRPr>
    </a:lvl1pPr>
    <a:lvl2pPr marL="457200" algn="l" rtl="0" fontAlgn="base">
      <a:spcBef>
        <a:spcPct val="0"/>
      </a:spcBef>
      <a:spcAft>
        <a:spcPct val="0"/>
      </a:spcAft>
      <a:defRPr kern="1200">
        <a:solidFill>
          <a:schemeClr val="tx1"/>
        </a:solidFill>
        <a:latin typeface="Arial" pitchFamily="74" charset="0"/>
        <a:ea typeface="+mn-ea"/>
        <a:cs typeface="+mn-cs"/>
      </a:defRPr>
    </a:lvl2pPr>
    <a:lvl3pPr marL="914400" algn="l" rtl="0" fontAlgn="base">
      <a:spcBef>
        <a:spcPct val="0"/>
      </a:spcBef>
      <a:spcAft>
        <a:spcPct val="0"/>
      </a:spcAft>
      <a:defRPr kern="1200">
        <a:solidFill>
          <a:schemeClr val="tx1"/>
        </a:solidFill>
        <a:latin typeface="Arial" pitchFamily="74" charset="0"/>
        <a:ea typeface="+mn-ea"/>
        <a:cs typeface="+mn-cs"/>
      </a:defRPr>
    </a:lvl3pPr>
    <a:lvl4pPr marL="1371600" algn="l" rtl="0" fontAlgn="base">
      <a:spcBef>
        <a:spcPct val="0"/>
      </a:spcBef>
      <a:spcAft>
        <a:spcPct val="0"/>
      </a:spcAft>
      <a:defRPr kern="1200">
        <a:solidFill>
          <a:schemeClr val="tx1"/>
        </a:solidFill>
        <a:latin typeface="Arial" pitchFamily="74" charset="0"/>
        <a:ea typeface="+mn-ea"/>
        <a:cs typeface="+mn-cs"/>
      </a:defRPr>
    </a:lvl4pPr>
    <a:lvl5pPr marL="1828800" algn="l" rtl="0" fontAlgn="base">
      <a:spcBef>
        <a:spcPct val="0"/>
      </a:spcBef>
      <a:spcAft>
        <a:spcPct val="0"/>
      </a:spcAft>
      <a:defRPr kern="1200">
        <a:solidFill>
          <a:schemeClr val="tx1"/>
        </a:solidFill>
        <a:latin typeface="Arial" pitchFamily="74" charset="0"/>
        <a:ea typeface="+mn-ea"/>
        <a:cs typeface="+mn-cs"/>
      </a:defRPr>
    </a:lvl5pPr>
    <a:lvl6pPr marL="2286000" algn="l" defTabSz="457200" rtl="0" eaLnBrk="1" latinLnBrk="0" hangingPunct="1">
      <a:defRPr kern="1200">
        <a:solidFill>
          <a:schemeClr val="tx1"/>
        </a:solidFill>
        <a:latin typeface="Arial" pitchFamily="74" charset="0"/>
        <a:ea typeface="+mn-ea"/>
        <a:cs typeface="+mn-cs"/>
      </a:defRPr>
    </a:lvl6pPr>
    <a:lvl7pPr marL="2743200" algn="l" defTabSz="457200" rtl="0" eaLnBrk="1" latinLnBrk="0" hangingPunct="1">
      <a:defRPr kern="1200">
        <a:solidFill>
          <a:schemeClr val="tx1"/>
        </a:solidFill>
        <a:latin typeface="Arial" pitchFamily="74" charset="0"/>
        <a:ea typeface="+mn-ea"/>
        <a:cs typeface="+mn-cs"/>
      </a:defRPr>
    </a:lvl7pPr>
    <a:lvl8pPr marL="3200400" algn="l" defTabSz="457200" rtl="0" eaLnBrk="1" latinLnBrk="0" hangingPunct="1">
      <a:defRPr kern="1200">
        <a:solidFill>
          <a:schemeClr val="tx1"/>
        </a:solidFill>
        <a:latin typeface="Arial" pitchFamily="74" charset="0"/>
        <a:ea typeface="+mn-ea"/>
        <a:cs typeface="+mn-cs"/>
      </a:defRPr>
    </a:lvl8pPr>
    <a:lvl9pPr marL="3657600" algn="l" defTabSz="457200" rtl="0" eaLnBrk="1" latinLnBrk="0" hangingPunct="1">
      <a:defRPr kern="1200">
        <a:solidFill>
          <a:schemeClr val="tx1"/>
        </a:solidFill>
        <a:latin typeface="Arial" pitchFamily="7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00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66"/>
    <a:srgbClr val="003F06"/>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6"/>
    <p:restoredTop sz="94707"/>
  </p:normalViewPr>
  <p:slideViewPr>
    <p:cSldViewPr>
      <p:cViewPr varScale="1">
        <p:scale>
          <a:sx n="194" d="100"/>
          <a:sy n="194" d="100"/>
        </p:scale>
        <p:origin x="216" y="48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52"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52" charset="0"/>
              </a:defRPr>
            </a:lvl1pPr>
          </a:lstStyle>
          <a:p>
            <a:pPr>
              <a:defRPr/>
            </a:pPr>
            <a:fld id="{3D208DBC-C1EB-4A6A-B4BD-B8D0893EEFB6}" type="datetime1">
              <a:rPr lang="en-US"/>
              <a:pPr>
                <a:defRPr/>
              </a:pPr>
              <a:t>12/8/25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52"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52" charset="0"/>
              </a:defRPr>
            </a:lvl1pPr>
          </a:lstStyle>
          <a:p>
            <a:pPr>
              <a:defRPr/>
            </a:pPr>
            <a:fld id="{78B1BF33-7A4B-4CC0-845E-1DB11D42FE1D}" type="slidenum">
              <a:rPr lang="en-US"/>
              <a:pPr>
                <a:defRPr/>
              </a:pPr>
              <a:t>‹#›</a:t>
            </a:fld>
            <a:endParaRPr lang="en-US"/>
          </a:p>
        </p:txBody>
      </p:sp>
    </p:spTree>
    <p:extLst>
      <p:ext uri="{BB962C8B-B14F-4D97-AF65-F5344CB8AC3E}">
        <p14:creationId xmlns:p14="http://schemas.microsoft.com/office/powerpoint/2010/main" val="42697562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52" charset="-128"/>
        <a:cs typeface="ＭＳ Ｐゴシック" pitchFamily="52"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52"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52"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52"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5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6"/>
          <p:cNvSpPr>
            <a:spLocks noGrp="1" noChangeArrowheads="1"/>
          </p:cNvSpPr>
          <p:nvPr>
            <p:ph type="sldNum" sz="quarter" idx="5"/>
          </p:nvPr>
        </p:nvSpPr>
        <p:spPr bwMode="auto">
          <a:noFill/>
          <a:ln>
            <a:miter lim="800000"/>
            <a:headEnd/>
            <a:tailEnd/>
          </a:ln>
        </p:spPr>
        <p:txBody>
          <a:bodyPr/>
          <a:lstStyle/>
          <a:p>
            <a:fld id="{B7446538-EBA7-4ABB-8FE1-E3E32B38F50E}" type="slidenum">
              <a:rPr lang="en-GB">
                <a:latin typeface="Calibri" pitchFamily="74" charset="0"/>
              </a:rPr>
              <a:pPr/>
              <a:t>1</a:t>
            </a:fld>
            <a:endParaRPr lang="en-GB">
              <a:latin typeface="Calibri" pitchFamily="74" charset="0"/>
            </a:endParaRPr>
          </a:p>
        </p:txBody>
      </p:sp>
      <p:sp>
        <p:nvSpPr>
          <p:cNvPr id="16387"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p>
        </p:txBody>
      </p:sp>
      <p:sp>
        <p:nvSpPr>
          <p:cNvPr id="16388" name="Text Box 2"/>
          <p:cNvSpPr>
            <a:spLocks noGrp="1" noChangeArrowheads="1"/>
          </p:cNvSpPr>
          <p:nvPr>
            <p:ph type="body"/>
          </p:nvPr>
        </p:nvSpPr>
        <p:spPr bwMode="auto">
          <a:xfrm>
            <a:off x="685800" y="4341813"/>
            <a:ext cx="5487988" cy="4114800"/>
          </a:xfrm>
          <a:noFill/>
        </p:spPr>
        <p:txBody>
          <a:bodyPr wrap="none" anchor="ctr"/>
          <a:lstStyle/>
          <a:p>
            <a:endParaRPr lang="en-US">
              <a:ea typeface="ＭＳ Ｐゴシック" pitchFamily="74" charset="-128"/>
              <a:cs typeface="ＭＳ Ｐゴシック" pitchFamily="7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86019" name="Notes Placeholder 2"/>
          <p:cNvSpPr>
            <a:spLocks noGrp="1"/>
          </p:cNvSpPr>
          <p:nvPr>
            <p:ph type="body" idx="1"/>
          </p:nvPr>
        </p:nvSpPr>
        <p:spPr bwMode="auto">
          <a:noFill/>
          <a:ln>
            <a:solidFill>
              <a:srgbClr val="000000"/>
            </a:solidFill>
            <a:miter lim="800000"/>
            <a:headEnd/>
            <a:tailEnd/>
          </a:ln>
        </p:spPr>
        <p:txBody>
          <a:bodyPr/>
          <a:lstStyle/>
          <a:p>
            <a:pPr eaLnBrk="1" hangingPunct="1">
              <a:spcBef>
                <a:spcPct val="0"/>
              </a:spcBef>
              <a:buFont typeface="Wingdings" pitchFamily="79" charset="2"/>
              <a:buChar char="v"/>
            </a:pPr>
            <a:endParaRPr lang="en-US">
              <a:ea typeface="ＭＳ Ｐゴシック" pitchFamily="79" charset="-128"/>
              <a:cs typeface="ＭＳ Ｐゴシック" pitchFamily="79" charset="-128"/>
            </a:endParaRPr>
          </a:p>
        </p:txBody>
      </p:sp>
      <p:sp>
        <p:nvSpPr>
          <p:cNvPr id="86020"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02C2D2B4-8E94-4BDF-A55B-007606A7D41F}" type="slidenum">
              <a:rPr lang="en-US" sz="1200">
                <a:latin typeface="Calibri" pitchFamily="79" charset="0"/>
              </a:rPr>
              <a:pPr algn="r"/>
              <a:t>10</a:t>
            </a:fld>
            <a:endParaRPr lang="en-US" sz="1200">
              <a:latin typeface="Calibri" pitchFamily="79" charset="0"/>
            </a:endParaRPr>
          </a:p>
        </p:txBody>
      </p:sp>
    </p:spTree>
    <p:extLst>
      <p:ext uri="{BB962C8B-B14F-4D97-AF65-F5344CB8AC3E}">
        <p14:creationId xmlns:p14="http://schemas.microsoft.com/office/powerpoint/2010/main" val="35656147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6"/>
          <p:cNvSpPr>
            <a:spLocks noGrp="1" noChangeArrowheads="1"/>
          </p:cNvSpPr>
          <p:nvPr>
            <p:ph type="sldNum" sz="quarter" idx="5"/>
          </p:nvPr>
        </p:nvSpPr>
        <p:spPr bwMode="auto">
          <a:noFill/>
          <a:ln>
            <a:miter lim="800000"/>
            <a:headEnd/>
            <a:tailEnd/>
          </a:ln>
        </p:spPr>
        <p:txBody>
          <a:bodyPr/>
          <a:lstStyle/>
          <a:p>
            <a:fld id="{B7446538-EBA7-4ABB-8FE1-E3E32B38F50E}" type="slidenum">
              <a:rPr lang="en-GB">
                <a:latin typeface="Calibri" pitchFamily="74" charset="0"/>
              </a:rPr>
              <a:pPr/>
              <a:t>11</a:t>
            </a:fld>
            <a:endParaRPr lang="en-GB">
              <a:latin typeface="Calibri" pitchFamily="74" charset="0"/>
            </a:endParaRPr>
          </a:p>
        </p:txBody>
      </p:sp>
      <p:sp>
        <p:nvSpPr>
          <p:cNvPr id="16387"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p>
        </p:txBody>
      </p:sp>
      <p:sp>
        <p:nvSpPr>
          <p:cNvPr id="16388" name="Text Box 2"/>
          <p:cNvSpPr>
            <a:spLocks noGrp="1" noChangeArrowheads="1"/>
          </p:cNvSpPr>
          <p:nvPr>
            <p:ph type="body"/>
          </p:nvPr>
        </p:nvSpPr>
        <p:spPr bwMode="auto">
          <a:xfrm>
            <a:off x="685800" y="4341813"/>
            <a:ext cx="5487988" cy="4114800"/>
          </a:xfrm>
          <a:noFill/>
        </p:spPr>
        <p:txBody>
          <a:bodyPr wrap="none" anchor="ctr"/>
          <a:lstStyle/>
          <a:p>
            <a:endParaRPr lang="en-US">
              <a:ea typeface="ＭＳ Ｐゴシック" pitchFamily="74" charset="-128"/>
              <a:cs typeface="ＭＳ Ｐゴシック" pitchFamily="7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77827" name="Notes Placeholder 2"/>
          <p:cNvSpPr>
            <a:spLocks noGrp="1"/>
          </p:cNvSpPr>
          <p:nvPr>
            <p:ph type="body" idx="1"/>
          </p:nvPr>
        </p:nvSpPr>
        <p:spPr bwMode="auto">
          <a:noFill/>
          <a:ln>
            <a:solidFill>
              <a:srgbClr val="000000"/>
            </a:solidFill>
            <a:miter lim="800000"/>
            <a:headEnd/>
            <a:tailEnd/>
          </a:ln>
        </p:spPr>
        <p:txBody>
          <a:bodyPr/>
          <a:lstStyle/>
          <a:p>
            <a:pPr eaLnBrk="1" hangingPunct="1">
              <a:spcBef>
                <a:spcPct val="0"/>
              </a:spcBef>
              <a:buFont typeface="Wingdings" pitchFamily="79" charset="2"/>
              <a:buChar char="v"/>
            </a:pPr>
            <a:endParaRPr lang="en-US">
              <a:ea typeface="ＭＳ Ｐゴシック" pitchFamily="79" charset="-128"/>
              <a:cs typeface="ＭＳ Ｐゴシック" pitchFamily="79" charset="-128"/>
            </a:endParaRPr>
          </a:p>
        </p:txBody>
      </p:sp>
      <p:sp>
        <p:nvSpPr>
          <p:cNvPr id="77828"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213AAA6C-8814-4938-8BFC-2C2C72ED9530}" type="slidenum">
              <a:rPr lang="en-US" sz="1200">
                <a:latin typeface="Calibri" pitchFamily="79" charset="0"/>
              </a:rPr>
              <a:pPr algn="r"/>
              <a:t>12</a:t>
            </a:fld>
            <a:endParaRPr lang="en-US" sz="1200">
              <a:latin typeface="Calibri" pitchFamily="79" charset="0"/>
            </a:endParaRPr>
          </a:p>
        </p:txBody>
      </p:sp>
    </p:spTree>
    <p:extLst>
      <p:ext uri="{BB962C8B-B14F-4D97-AF65-F5344CB8AC3E}">
        <p14:creationId xmlns:p14="http://schemas.microsoft.com/office/powerpoint/2010/main" val="14680698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30723" name="Notes Placeholder 2"/>
          <p:cNvSpPr>
            <a:spLocks noGrp="1"/>
          </p:cNvSpPr>
          <p:nvPr>
            <p:ph type="body" idx="1"/>
          </p:nvPr>
        </p:nvSpPr>
        <p:spPr bwMode="auto">
          <a:noFill/>
          <a:ln>
            <a:solidFill>
              <a:srgbClr val="000000"/>
            </a:solidFill>
            <a:miter lim="800000"/>
            <a:headEnd/>
            <a:tailEnd/>
          </a:ln>
        </p:spPr>
        <p:txBody>
          <a:bodyPr/>
          <a:lstStyle/>
          <a:p>
            <a:pPr eaLnBrk="1" hangingPunct="1">
              <a:spcBef>
                <a:spcPct val="0"/>
              </a:spcBef>
              <a:buFont typeface="Wingdings" pitchFamily="74" charset="2"/>
              <a:buChar char="v"/>
            </a:pPr>
            <a:endParaRPr lang="en-US">
              <a:ea typeface="ＭＳ Ｐゴシック" pitchFamily="74" charset="-128"/>
              <a:cs typeface="ＭＳ Ｐゴシック" pitchFamily="74" charset="-128"/>
            </a:endParaRPr>
          </a:p>
        </p:txBody>
      </p:sp>
      <p:sp>
        <p:nvSpPr>
          <p:cNvPr id="3072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A16D30A3-F608-4ADA-B6A8-84D239BA1DA0}" type="slidenum">
              <a:rPr lang="en-US" sz="1200">
                <a:latin typeface="Calibri" pitchFamily="74" charset="0"/>
              </a:rPr>
              <a:pPr algn="r"/>
              <a:t>13</a:t>
            </a:fld>
            <a:endParaRPr lang="en-US" sz="1200">
              <a:latin typeface="Calibri" pitchFamily="7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6"/>
          <p:cNvSpPr>
            <a:spLocks noGrp="1" noChangeArrowheads="1"/>
          </p:cNvSpPr>
          <p:nvPr>
            <p:ph type="sldNum" sz="quarter" idx="5"/>
          </p:nvPr>
        </p:nvSpPr>
        <p:spPr bwMode="auto">
          <a:noFill/>
          <a:ln>
            <a:miter lim="800000"/>
            <a:headEnd/>
            <a:tailEnd/>
          </a:ln>
        </p:spPr>
        <p:txBody>
          <a:bodyPr/>
          <a:lstStyle/>
          <a:p>
            <a:fld id="{B7446538-EBA7-4ABB-8FE1-E3E32B38F50E}" type="slidenum">
              <a:rPr lang="en-GB">
                <a:latin typeface="Calibri" pitchFamily="74" charset="0"/>
              </a:rPr>
              <a:pPr/>
              <a:t>14</a:t>
            </a:fld>
            <a:endParaRPr lang="en-GB">
              <a:latin typeface="Calibri" pitchFamily="74" charset="0"/>
            </a:endParaRPr>
          </a:p>
        </p:txBody>
      </p:sp>
      <p:sp>
        <p:nvSpPr>
          <p:cNvPr id="16387"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p>
        </p:txBody>
      </p:sp>
      <p:sp>
        <p:nvSpPr>
          <p:cNvPr id="16388" name="Text Box 2"/>
          <p:cNvSpPr>
            <a:spLocks noGrp="1" noChangeArrowheads="1"/>
          </p:cNvSpPr>
          <p:nvPr>
            <p:ph type="body"/>
          </p:nvPr>
        </p:nvSpPr>
        <p:spPr bwMode="auto">
          <a:xfrm>
            <a:off x="685800" y="4341813"/>
            <a:ext cx="5487988" cy="4114800"/>
          </a:xfrm>
          <a:noFill/>
        </p:spPr>
        <p:txBody>
          <a:bodyPr wrap="none" anchor="ctr"/>
          <a:lstStyle/>
          <a:p>
            <a:endParaRPr lang="en-US">
              <a:ea typeface="ＭＳ Ｐゴシック" pitchFamily="74" charset="-128"/>
              <a:cs typeface="ＭＳ Ｐゴシック" pitchFamily="7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30723" name="Notes Placeholder 2"/>
          <p:cNvSpPr>
            <a:spLocks noGrp="1"/>
          </p:cNvSpPr>
          <p:nvPr>
            <p:ph type="body" idx="1"/>
          </p:nvPr>
        </p:nvSpPr>
        <p:spPr bwMode="auto">
          <a:noFill/>
          <a:ln>
            <a:solidFill>
              <a:srgbClr val="000000"/>
            </a:solidFill>
            <a:miter lim="800000"/>
            <a:headEnd/>
            <a:tailEnd/>
          </a:ln>
        </p:spPr>
        <p:txBody>
          <a:bodyPr/>
          <a:lstStyle/>
          <a:p>
            <a:pPr eaLnBrk="1" hangingPunct="1">
              <a:spcBef>
                <a:spcPct val="0"/>
              </a:spcBef>
              <a:buFont typeface="Wingdings" pitchFamily="74" charset="2"/>
              <a:buChar char="v"/>
            </a:pPr>
            <a:endParaRPr lang="en-US">
              <a:ea typeface="ＭＳ Ｐゴシック" pitchFamily="74" charset="-128"/>
              <a:cs typeface="ＭＳ Ｐゴシック" pitchFamily="74" charset="-128"/>
            </a:endParaRPr>
          </a:p>
        </p:txBody>
      </p:sp>
      <p:sp>
        <p:nvSpPr>
          <p:cNvPr id="3072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A16D30A3-F608-4ADA-B6A8-84D239BA1DA0}" type="slidenum">
              <a:rPr lang="en-US" sz="1200">
                <a:latin typeface="Calibri" pitchFamily="74" charset="0"/>
              </a:rPr>
              <a:pPr algn="r"/>
              <a:t>15</a:t>
            </a:fld>
            <a:endParaRPr lang="en-US" sz="1200">
              <a:latin typeface="Calibri" pitchFamily="74" charset="0"/>
            </a:endParaRPr>
          </a:p>
        </p:txBody>
      </p:sp>
    </p:spTree>
    <p:extLst>
      <p:ext uri="{BB962C8B-B14F-4D97-AF65-F5344CB8AC3E}">
        <p14:creationId xmlns:p14="http://schemas.microsoft.com/office/powerpoint/2010/main" val="718053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6"/>
          <p:cNvSpPr>
            <a:spLocks noGrp="1" noChangeArrowheads="1"/>
          </p:cNvSpPr>
          <p:nvPr>
            <p:ph type="sldNum" sz="quarter" idx="5"/>
          </p:nvPr>
        </p:nvSpPr>
        <p:spPr bwMode="auto">
          <a:noFill/>
          <a:ln>
            <a:miter lim="800000"/>
            <a:headEnd/>
            <a:tailEnd/>
          </a:ln>
        </p:spPr>
        <p:txBody>
          <a:bodyPr/>
          <a:lstStyle/>
          <a:p>
            <a:fld id="{B7446538-EBA7-4ABB-8FE1-E3E32B38F50E}" type="slidenum">
              <a:rPr lang="en-GB">
                <a:latin typeface="Calibri" pitchFamily="74" charset="0"/>
              </a:rPr>
              <a:pPr/>
              <a:t>16</a:t>
            </a:fld>
            <a:endParaRPr lang="en-GB">
              <a:latin typeface="Calibri" pitchFamily="74" charset="0"/>
            </a:endParaRPr>
          </a:p>
        </p:txBody>
      </p:sp>
      <p:sp>
        <p:nvSpPr>
          <p:cNvPr id="16387"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p>
        </p:txBody>
      </p:sp>
      <p:sp>
        <p:nvSpPr>
          <p:cNvPr id="16388" name="Text Box 2"/>
          <p:cNvSpPr>
            <a:spLocks noGrp="1" noChangeArrowheads="1"/>
          </p:cNvSpPr>
          <p:nvPr>
            <p:ph type="body"/>
          </p:nvPr>
        </p:nvSpPr>
        <p:spPr bwMode="auto">
          <a:xfrm>
            <a:off x="685800" y="4341813"/>
            <a:ext cx="5487988" cy="4114800"/>
          </a:xfrm>
          <a:noFill/>
        </p:spPr>
        <p:txBody>
          <a:bodyPr wrap="none" anchor="ctr"/>
          <a:lstStyle/>
          <a:p>
            <a:endParaRPr lang="en-US">
              <a:ea typeface="ＭＳ Ｐゴシック" pitchFamily="74" charset="-128"/>
              <a:cs typeface="ＭＳ Ｐゴシック" pitchFamily="7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30723" name="Notes Placeholder 2"/>
          <p:cNvSpPr>
            <a:spLocks noGrp="1"/>
          </p:cNvSpPr>
          <p:nvPr>
            <p:ph type="body" idx="1"/>
          </p:nvPr>
        </p:nvSpPr>
        <p:spPr bwMode="auto">
          <a:noFill/>
          <a:ln>
            <a:solidFill>
              <a:srgbClr val="000000"/>
            </a:solidFill>
            <a:miter lim="800000"/>
            <a:headEnd/>
            <a:tailEnd/>
          </a:ln>
        </p:spPr>
        <p:txBody>
          <a:bodyPr/>
          <a:lstStyle/>
          <a:p>
            <a:pPr eaLnBrk="1" hangingPunct="1">
              <a:spcBef>
                <a:spcPct val="0"/>
              </a:spcBef>
              <a:buFont typeface="Wingdings" pitchFamily="74" charset="2"/>
              <a:buChar char="v"/>
            </a:pPr>
            <a:endParaRPr lang="en-US">
              <a:ea typeface="ＭＳ Ｐゴシック" pitchFamily="74" charset="-128"/>
              <a:cs typeface="ＭＳ Ｐゴシック" pitchFamily="74" charset="-128"/>
            </a:endParaRPr>
          </a:p>
        </p:txBody>
      </p:sp>
      <p:sp>
        <p:nvSpPr>
          <p:cNvPr id="3072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A16D30A3-F608-4ADA-B6A8-84D239BA1DA0}" type="slidenum">
              <a:rPr lang="en-US" sz="1200">
                <a:latin typeface="Calibri" pitchFamily="74" charset="0"/>
              </a:rPr>
              <a:pPr algn="r"/>
              <a:t>17</a:t>
            </a:fld>
            <a:endParaRPr lang="en-US" sz="1200">
              <a:latin typeface="Calibri" pitchFamily="74" charset="0"/>
            </a:endParaRPr>
          </a:p>
        </p:txBody>
      </p:sp>
    </p:spTree>
    <p:extLst>
      <p:ext uri="{BB962C8B-B14F-4D97-AF65-F5344CB8AC3E}">
        <p14:creationId xmlns:p14="http://schemas.microsoft.com/office/powerpoint/2010/main" val="33254188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Rectangle 6"/>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02C36F87-51E8-4486-B162-2B837BD1185B}" type="slidenum">
              <a:rPr lang="en-GB" sz="1200">
                <a:latin typeface="Calibri" pitchFamily="71" charset="0"/>
              </a:rPr>
              <a:pPr algn="r"/>
              <a:t>18</a:t>
            </a:fld>
            <a:endParaRPr lang="en-GB" sz="1200">
              <a:latin typeface="Calibri" pitchFamily="71" charset="0"/>
            </a:endParaRPr>
          </a:p>
        </p:txBody>
      </p:sp>
      <p:sp>
        <p:nvSpPr>
          <p:cNvPr id="89091" name="Text Box 1"/>
          <p:cNvSpPr txBox="1">
            <a:spLocks noChangeArrowheads="1"/>
          </p:cNvSpPr>
          <p:nvPr/>
        </p:nvSpPr>
        <p:spPr bwMode="auto">
          <a:xfrm>
            <a:off x="1154113" y="685800"/>
            <a:ext cx="4549775" cy="3427413"/>
          </a:xfrm>
          <a:prstGeom prst="rect">
            <a:avLst/>
          </a:prstGeom>
          <a:solidFill>
            <a:srgbClr val="FFFFFF"/>
          </a:solidFill>
          <a:ln w="9525">
            <a:solidFill>
              <a:srgbClr val="000000"/>
            </a:solidFill>
            <a:miter lim="800000"/>
            <a:headEnd/>
            <a:tailEnd/>
          </a:ln>
        </p:spPr>
        <p:txBody>
          <a:bodyPr wrap="none" lIns="82058" tIns="41029" rIns="82058" bIns="41029" anchor="ctr">
            <a:prstTxWarp prst="textNoShape">
              <a:avLst/>
            </a:prstTxWarp>
          </a:bodyPr>
          <a:lstStyle/>
          <a:p>
            <a:endParaRPr lang="en-US"/>
          </a:p>
        </p:txBody>
      </p:sp>
      <p:sp>
        <p:nvSpPr>
          <p:cNvPr id="89092" name="Text Box 2"/>
          <p:cNvSpPr>
            <a:spLocks noGrp="1" noChangeArrowheads="1"/>
          </p:cNvSpPr>
          <p:nvPr>
            <p:ph type="body"/>
          </p:nvPr>
        </p:nvSpPr>
        <p:spPr bwMode="auto">
          <a:xfrm>
            <a:off x="685800" y="4341813"/>
            <a:ext cx="5487988" cy="4114800"/>
          </a:xfrm>
          <a:prstGeom prst="rect">
            <a:avLst/>
          </a:prstGeom>
          <a:noFill/>
          <a:ln>
            <a:solidFill>
              <a:srgbClr val="000000"/>
            </a:solidFill>
            <a:miter lim="800000"/>
            <a:headEnd/>
            <a:tailEnd/>
          </a:ln>
        </p:spPr>
        <p:txBody>
          <a:bodyPr wrap="none" anchor="ctr">
            <a:prstTxWarp prst="textNoShape">
              <a:avLst/>
            </a:prstTxWarp>
          </a:bodyPr>
          <a:lstStyle/>
          <a:p>
            <a:endParaRPr lang="en-US">
              <a:ea typeface="ＭＳ Ｐゴシック" pitchFamily="71" charset="-128"/>
              <a:cs typeface="ＭＳ Ｐゴシック" pitchFamily="71"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30723" name="Notes Placeholder 2"/>
          <p:cNvSpPr>
            <a:spLocks noGrp="1"/>
          </p:cNvSpPr>
          <p:nvPr>
            <p:ph type="body" idx="1"/>
          </p:nvPr>
        </p:nvSpPr>
        <p:spPr bwMode="auto">
          <a:noFill/>
          <a:ln>
            <a:solidFill>
              <a:srgbClr val="000000"/>
            </a:solidFill>
            <a:miter lim="800000"/>
            <a:headEnd/>
            <a:tailEnd/>
          </a:ln>
        </p:spPr>
        <p:txBody>
          <a:bodyPr/>
          <a:lstStyle/>
          <a:p>
            <a:pPr eaLnBrk="1" hangingPunct="1">
              <a:spcBef>
                <a:spcPct val="0"/>
              </a:spcBef>
              <a:buFont typeface="Wingdings" pitchFamily="74" charset="2"/>
              <a:buChar char="v"/>
            </a:pPr>
            <a:endParaRPr lang="en-US">
              <a:ea typeface="ＭＳ Ｐゴシック" pitchFamily="74" charset="-128"/>
              <a:cs typeface="ＭＳ Ｐゴシック" pitchFamily="74" charset="-128"/>
            </a:endParaRPr>
          </a:p>
        </p:txBody>
      </p:sp>
      <p:sp>
        <p:nvSpPr>
          <p:cNvPr id="3072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A16D30A3-F608-4ADA-B6A8-84D239BA1DA0}" type="slidenum">
              <a:rPr lang="en-US" sz="1200">
                <a:latin typeface="Calibri" pitchFamily="74" charset="0"/>
              </a:rPr>
              <a:pPr algn="r"/>
              <a:t>19</a:t>
            </a:fld>
            <a:endParaRPr lang="en-US" sz="1200">
              <a:latin typeface="Calibri" pitchFamily="7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86019" name="Notes Placeholder 2"/>
          <p:cNvSpPr>
            <a:spLocks noGrp="1"/>
          </p:cNvSpPr>
          <p:nvPr>
            <p:ph type="body" idx="1"/>
          </p:nvPr>
        </p:nvSpPr>
        <p:spPr bwMode="auto">
          <a:noFill/>
          <a:ln>
            <a:solidFill>
              <a:srgbClr val="000000"/>
            </a:solidFill>
            <a:miter lim="800000"/>
            <a:headEnd/>
            <a:tailEnd/>
          </a:ln>
        </p:spPr>
        <p:txBody>
          <a:bodyPr/>
          <a:lstStyle/>
          <a:p>
            <a:pPr eaLnBrk="1" hangingPunct="1">
              <a:spcBef>
                <a:spcPct val="0"/>
              </a:spcBef>
              <a:buFont typeface="Wingdings" pitchFamily="79" charset="2"/>
              <a:buChar char="v"/>
            </a:pPr>
            <a:endParaRPr lang="en-US">
              <a:ea typeface="ＭＳ Ｐゴシック" pitchFamily="79" charset="-128"/>
              <a:cs typeface="ＭＳ Ｐゴシック" pitchFamily="79" charset="-128"/>
            </a:endParaRPr>
          </a:p>
        </p:txBody>
      </p:sp>
      <p:sp>
        <p:nvSpPr>
          <p:cNvPr id="86020"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02C2D2B4-8E94-4BDF-A55B-007606A7D41F}" type="slidenum">
              <a:rPr lang="en-US" sz="1200">
                <a:latin typeface="Calibri" pitchFamily="79" charset="0"/>
              </a:rPr>
              <a:pPr algn="r"/>
              <a:t>2</a:t>
            </a:fld>
            <a:endParaRPr lang="en-US" sz="1200">
              <a:latin typeface="Calibri" pitchFamily="79" charset="0"/>
            </a:endParaRPr>
          </a:p>
        </p:txBody>
      </p:sp>
    </p:spTree>
    <p:extLst>
      <p:ext uri="{BB962C8B-B14F-4D97-AF65-F5344CB8AC3E}">
        <p14:creationId xmlns:p14="http://schemas.microsoft.com/office/powerpoint/2010/main" val="47757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40963"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extLst>
      <p:ext uri="{BB962C8B-B14F-4D97-AF65-F5344CB8AC3E}">
        <p14:creationId xmlns:p14="http://schemas.microsoft.com/office/powerpoint/2010/main" val="31448046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p:spPr>
      </p:sp>
      <p:sp>
        <p:nvSpPr>
          <p:cNvPr id="43011" name="Rectangle 3"/>
          <p:cNvSpPr>
            <a:spLocks noGrp="1" noChangeArrowheads="1"/>
          </p:cNvSpPr>
          <p:nvPr>
            <p:ph type="body" idx="1"/>
          </p:nvPr>
        </p:nvSpPr>
        <p:spPr bwMode="auto">
          <a:xfrm>
            <a:off x="914400" y="4343400"/>
            <a:ext cx="5029200" cy="4114800"/>
          </a:xfrm>
          <a:noFill/>
        </p:spPr>
        <p:txBody>
          <a:bodyPr/>
          <a:lstStyle/>
          <a:p>
            <a:endParaRPr lang="en-US">
              <a:ea typeface="ＭＳ Ｐゴシック" pitchFamily="74" charset="-128"/>
              <a:cs typeface="ＭＳ Ｐゴシック" pitchFamily="74" charset="-128"/>
            </a:endParaRPr>
          </a:p>
        </p:txBody>
      </p:sp>
    </p:spTree>
    <p:extLst>
      <p:ext uri="{BB962C8B-B14F-4D97-AF65-F5344CB8AC3E}">
        <p14:creationId xmlns:p14="http://schemas.microsoft.com/office/powerpoint/2010/main" val="3738542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28675" name="Notes Placeholder 2"/>
          <p:cNvSpPr>
            <a:spLocks noGrp="1"/>
          </p:cNvSpPr>
          <p:nvPr>
            <p:ph type="body" idx="1"/>
          </p:nvPr>
        </p:nvSpPr>
        <p:spPr bwMode="auto">
          <a:noFill/>
          <a:ln>
            <a:solidFill>
              <a:srgbClr val="000000"/>
            </a:solidFill>
            <a:miter lim="800000"/>
            <a:headEnd/>
            <a:tailEnd/>
          </a:ln>
        </p:spPr>
        <p:txBody>
          <a:bodyPr/>
          <a:lstStyle/>
          <a:p>
            <a:pPr eaLnBrk="1" hangingPunct="1">
              <a:spcBef>
                <a:spcPct val="0"/>
              </a:spcBef>
              <a:buFont typeface="Wingdings" pitchFamily="74" charset="2"/>
              <a:buChar char="v"/>
            </a:pPr>
            <a:endParaRPr lang="en-US">
              <a:ea typeface="ＭＳ Ｐゴシック" pitchFamily="74" charset="-128"/>
              <a:cs typeface="ＭＳ Ｐゴシック" pitchFamily="74" charset="-128"/>
            </a:endParaRPr>
          </a:p>
        </p:txBody>
      </p:sp>
      <p:sp>
        <p:nvSpPr>
          <p:cNvPr id="28676"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E5F5CFD2-4987-4FA7-8BF6-D59B819F4901}" type="slidenum">
              <a:rPr lang="en-US" sz="1200">
                <a:latin typeface="Calibri" pitchFamily="74" charset="0"/>
              </a:rPr>
              <a:pPr algn="r"/>
              <a:t>5</a:t>
            </a:fld>
            <a:endParaRPr lang="en-US" sz="1200">
              <a:latin typeface="Calibri" pitchFamily="74" charset="0"/>
            </a:endParaRPr>
          </a:p>
        </p:txBody>
      </p:sp>
    </p:spTree>
    <p:extLst>
      <p:ext uri="{BB962C8B-B14F-4D97-AF65-F5344CB8AC3E}">
        <p14:creationId xmlns:p14="http://schemas.microsoft.com/office/powerpoint/2010/main" val="1444769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32771" name="Notes Placeholder 2"/>
          <p:cNvSpPr>
            <a:spLocks noGrp="1"/>
          </p:cNvSpPr>
          <p:nvPr>
            <p:ph type="body" idx="1"/>
          </p:nvPr>
        </p:nvSpPr>
        <p:spPr bwMode="auto">
          <a:noFill/>
          <a:ln>
            <a:solidFill>
              <a:srgbClr val="000000"/>
            </a:solidFill>
            <a:miter lim="800000"/>
            <a:headEnd/>
            <a:tailEnd/>
          </a:ln>
        </p:spPr>
        <p:txBody>
          <a:bodyPr/>
          <a:lstStyle/>
          <a:p>
            <a:pPr eaLnBrk="1" hangingPunct="1">
              <a:spcBef>
                <a:spcPct val="0"/>
              </a:spcBef>
              <a:buFont typeface="Wingdings" pitchFamily="74" charset="2"/>
              <a:buChar char="v"/>
            </a:pPr>
            <a:endParaRPr lang="en-US">
              <a:ea typeface="ＭＳ Ｐゴシック" pitchFamily="74" charset="-128"/>
              <a:cs typeface="ＭＳ Ｐゴシック" pitchFamily="74" charset="-128"/>
            </a:endParaRPr>
          </a:p>
        </p:txBody>
      </p:sp>
      <p:sp>
        <p:nvSpPr>
          <p:cNvPr id="32772"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78DFE0CE-BA35-49A8-A081-E13E135C89F6}" type="slidenum">
              <a:rPr lang="en-US" sz="1200">
                <a:latin typeface="Calibri" pitchFamily="74" charset="0"/>
              </a:rPr>
              <a:pPr algn="r"/>
              <a:t>6</a:t>
            </a:fld>
            <a:endParaRPr lang="en-US" sz="1200">
              <a:latin typeface="Calibri" pitchFamily="74" charset="0"/>
            </a:endParaRPr>
          </a:p>
        </p:txBody>
      </p:sp>
    </p:spTree>
    <p:extLst>
      <p:ext uri="{BB962C8B-B14F-4D97-AF65-F5344CB8AC3E}">
        <p14:creationId xmlns:p14="http://schemas.microsoft.com/office/powerpoint/2010/main" val="2770157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32771" name="Notes Placeholder 2"/>
          <p:cNvSpPr>
            <a:spLocks noGrp="1"/>
          </p:cNvSpPr>
          <p:nvPr>
            <p:ph type="body" idx="1"/>
          </p:nvPr>
        </p:nvSpPr>
        <p:spPr bwMode="auto">
          <a:noFill/>
          <a:ln>
            <a:solidFill>
              <a:srgbClr val="000000"/>
            </a:solidFill>
            <a:miter lim="800000"/>
            <a:headEnd/>
            <a:tailEnd/>
          </a:ln>
        </p:spPr>
        <p:txBody>
          <a:bodyPr/>
          <a:lstStyle/>
          <a:p>
            <a:pPr eaLnBrk="1" hangingPunct="1">
              <a:spcBef>
                <a:spcPct val="0"/>
              </a:spcBef>
              <a:buFont typeface="Wingdings" pitchFamily="74" charset="2"/>
              <a:buChar char="v"/>
            </a:pPr>
            <a:endParaRPr lang="en-US">
              <a:ea typeface="ＭＳ Ｐゴシック" pitchFamily="74" charset="-128"/>
              <a:cs typeface="ＭＳ Ｐゴシック" pitchFamily="74" charset="-128"/>
            </a:endParaRPr>
          </a:p>
        </p:txBody>
      </p:sp>
      <p:sp>
        <p:nvSpPr>
          <p:cNvPr id="32772"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78DFE0CE-BA35-49A8-A081-E13E135C89F6}" type="slidenum">
              <a:rPr lang="en-US" sz="1200">
                <a:latin typeface="Calibri" pitchFamily="74" charset="0"/>
              </a:rPr>
              <a:pPr algn="r"/>
              <a:t>7</a:t>
            </a:fld>
            <a:endParaRPr lang="en-US" sz="1200">
              <a:latin typeface="Calibri" pitchFamily="74" charset="0"/>
            </a:endParaRPr>
          </a:p>
        </p:txBody>
      </p:sp>
    </p:spTree>
    <p:extLst>
      <p:ext uri="{BB962C8B-B14F-4D97-AF65-F5344CB8AC3E}">
        <p14:creationId xmlns:p14="http://schemas.microsoft.com/office/powerpoint/2010/main" val="32196515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77827" name="Notes Placeholder 2"/>
          <p:cNvSpPr>
            <a:spLocks noGrp="1"/>
          </p:cNvSpPr>
          <p:nvPr>
            <p:ph type="body" idx="1"/>
          </p:nvPr>
        </p:nvSpPr>
        <p:spPr bwMode="auto">
          <a:noFill/>
          <a:ln>
            <a:solidFill>
              <a:srgbClr val="000000"/>
            </a:solidFill>
            <a:miter lim="800000"/>
            <a:headEnd/>
            <a:tailEnd/>
          </a:ln>
        </p:spPr>
        <p:txBody>
          <a:bodyPr/>
          <a:lstStyle/>
          <a:p>
            <a:pPr eaLnBrk="1" hangingPunct="1">
              <a:spcBef>
                <a:spcPct val="0"/>
              </a:spcBef>
              <a:buFont typeface="Wingdings" pitchFamily="79" charset="2"/>
              <a:buChar char="v"/>
            </a:pPr>
            <a:endParaRPr lang="en-US">
              <a:ea typeface="ＭＳ Ｐゴシック" pitchFamily="79" charset="-128"/>
              <a:cs typeface="ＭＳ Ｐゴシック" pitchFamily="79" charset="-128"/>
            </a:endParaRPr>
          </a:p>
        </p:txBody>
      </p:sp>
      <p:sp>
        <p:nvSpPr>
          <p:cNvPr id="77828"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213AAA6C-8814-4938-8BFC-2C2C72ED9530}" type="slidenum">
              <a:rPr lang="en-US" sz="1200">
                <a:latin typeface="Calibri" pitchFamily="79" charset="0"/>
              </a:rPr>
              <a:pPr algn="r"/>
              <a:t>8</a:t>
            </a:fld>
            <a:endParaRPr lang="en-US" sz="1200">
              <a:latin typeface="Calibri" pitchFamily="79" charset="0"/>
            </a:endParaRPr>
          </a:p>
        </p:txBody>
      </p:sp>
    </p:spTree>
    <p:extLst>
      <p:ext uri="{BB962C8B-B14F-4D97-AF65-F5344CB8AC3E}">
        <p14:creationId xmlns:p14="http://schemas.microsoft.com/office/powerpoint/2010/main" val="38406379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p:cNvSpPr>
          <p:nvPr>
            <p:ph type="sldImg"/>
          </p:nvPr>
        </p:nvSpPr>
        <p:spPr bwMode="auto">
          <a:xfrm>
            <a:off x="381000" y="685800"/>
            <a:ext cx="6096000" cy="3429000"/>
          </a:xfrm>
          <a:noFill/>
          <a:ln>
            <a:solidFill>
              <a:srgbClr val="000000"/>
            </a:solidFill>
            <a:miter lim="800000"/>
            <a:headEnd/>
            <a:tailEnd/>
          </a:ln>
        </p:spPr>
      </p:sp>
      <p:sp>
        <p:nvSpPr>
          <p:cNvPr id="30723" name="Notes Placeholder 2"/>
          <p:cNvSpPr>
            <a:spLocks noGrp="1"/>
          </p:cNvSpPr>
          <p:nvPr>
            <p:ph type="body" idx="1"/>
          </p:nvPr>
        </p:nvSpPr>
        <p:spPr bwMode="auto">
          <a:noFill/>
          <a:ln>
            <a:solidFill>
              <a:srgbClr val="000000"/>
            </a:solidFill>
            <a:miter lim="800000"/>
            <a:headEnd/>
            <a:tailEnd/>
          </a:ln>
        </p:spPr>
        <p:txBody>
          <a:bodyPr/>
          <a:lstStyle/>
          <a:p>
            <a:pPr eaLnBrk="1" hangingPunct="1">
              <a:spcBef>
                <a:spcPct val="0"/>
              </a:spcBef>
              <a:buFont typeface="Wingdings" pitchFamily="74" charset="2"/>
              <a:buChar char="v"/>
            </a:pPr>
            <a:endParaRPr lang="en-US">
              <a:ea typeface="ＭＳ Ｐゴシック" pitchFamily="74" charset="-128"/>
              <a:cs typeface="ＭＳ Ｐゴシック" pitchFamily="74" charset="-128"/>
            </a:endParaRPr>
          </a:p>
        </p:txBody>
      </p:sp>
      <p:sp>
        <p:nvSpPr>
          <p:cNvPr id="3072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prstTxWarp prst="textNoShape">
              <a:avLst/>
            </a:prstTxWarp>
          </a:bodyPr>
          <a:lstStyle/>
          <a:p>
            <a:pPr algn="r"/>
            <a:fld id="{A16D30A3-F608-4ADA-B6A8-84D239BA1DA0}" type="slidenum">
              <a:rPr lang="en-US" sz="1200">
                <a:latin typeface="Calibri" pitchFamily="74" charset="0"/>
              </a:rPr>
              <a:pPr algn="r"/>
              <a:t>9</a:t>
            </a:fld>
            <a:endParaRPr lang="en-US" sz="1200">
              <a:latin typeface="Calibri" pitchFamily="7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836D500D-DBFD-45E1-AEB5-D5A851D11B68}" type="datetime1">
              <a:rPr lang="en-US"/>
              <a:pPr>
                <a:defRPr/>
              </a:pPr>
              <a:t>12/8/25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CF3226D-00A6-44AE-9E9E-032C4CE5CE5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440C205-4200-4E18-A927-E0CEF534E2D0}" type="datetime1">
              <a:rPr lang="en-US"/>
              <a:pPr>
                <a:defRPr/>
              </a:pPr>
              <a:t>12/8/25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5134190-FF45-4A28-9020-B351B01A87B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56A9180-BC2E-42D4-B789-5CFB4F89E9AF}" type="datetime1">
              <a:rPr lang="en-US"/>
              <a:pPr>
                <a:defRPr/>
              </a:pPr>
              <a:t>12/8/25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31C274F-E3C7-45F0-BEC1-3BA46F3D5B51}"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08641" y="273629"/>
            <a:ext cx="10970880" cy="1143480"/>
          </a:xfrm>
        </p:spPr>
        <p:txBody>
          <a:bodyPr/>
          <a:lstStyle/>
          <a:p>
            <a:r>
              <a:rPr lang="en-US"/>
              <a:t>Click to edit Master title style</a:t>
            </a:r>
          </a:p>
        </p:txBody>
      </p:sp>
      <p:sp>
        <p:nvSpPr>
          <p:cNvPr id="3" name="Date Placeholder 2"/>
          <p:cNvSpPr>
            <a:spLocks noGrp="1"/>
          </p:cNvSpPr>
          <p:nvPr>
            <p:ph type="dt" idx="10"/>
          </p:nvPr>
        </p:nvSpPr>
        <p:spPr>
          <a:xfrm>
            <a:off x="609600" y="6246814"/>
            <a:ext cx="2836333" cy="473075"/>
          </a:xfrm>
        </p:spPr>
        <p:txBody>
          <a:bodyPr/>
          <a:lstStyle>
            <a:lvl1pPr>
              <a:defRPr/>
            </a:lvl1pPr>
          </a:lstStyle>
          <a:p>
            <a:pPr>
              <a:defRPr/>
            </a:pPr>
            <a:endParaRPr lang="en-GB"/>
          </a:p>
        </p:txBody>
      </p:sp>
      <p:sp>
        <p:nvSpPr>
          <p:cNvPr id="4" name="Footer Placeholder 3"/>
          <p:cNvSpPr>
            <a:spLocks noGrp="1"/>
          </p:cNvSpPr>
          <p:nvPr>
            <p:ph type="ftr" idx="11"/>
          </p:nvPr>
        </p:nvSpPr>
        <p:spPr>
          <a:xfrm>
            <a:off x="4169834" y="6246814"/>
            <a:ext cx="3862917" cy="473075"/>
          </a:xfrm>
        </p:spPr>
        <p:txBody>
          <a:bodyPr/>
          <a:lstStyle>
            <a:lvl1pPr>
              <a:defRPr/>
            </a:lvl1pPr>
          </a:lstStyle>
          <a:p>
            <a:pPr>
              <a:defRPr/>
            </a:pPr>
            <a:endParaRPr lang="en-GB"/>
          </a:p>
        </p:txBody>
      </p:sp>
      <p:sp>
        <p:nvSpPr>
          <p:cNvPr id="5" name="Slide Number Placeholder 4"/>
          <p:cNvSpPr>
            <a:spLocks noGrp="1"/>
          </p:cNvSpPr>
          <p:nvPr>
            <p:ph type="sldNum" idx="12"/>
          </p:nvPr>
        </p:nvSpPr>
        <p:spPr>
          <a:xfrm>
            <a:off x="8741833" y="6246814"/>
            <a:ext cx="2838451" cy="473075"/>
          </a:xfrm>
        </p:spPr>
        <p:txBody>
          <a:bodyPr/>
          <a:lstStyle>
            <a:lvl1pPr>
              <a:defRPr/>
            </a:lvl1pPr>
          </a:lstStyle>
          <a:p>
            <a:pPr>
              <a:defRPr/>
            </a:pPr>
            <a:fld id="{BA759D93-6F75-41EE-8388-BEB8F4BF5DB8}" type="slidenum">
              <a:rPr lang="en-GB"/>
              <a:pPr>
                <a:defRPr/>
              </a:pPr>
              <a:t>‹#›</a:t>
            </a:fld>
            <a:endParaRPr lang="en-GB"/>
          </a:p>
        </p:txBody>
      </p:sp>
    </p:spTree>
    <p:extLst>
      <p:ext uri="{BB962C8B-B14F-4D97-AF65-F5344CB8AC3E}">
        <p14:creationId xmlns:p14="http://schemas.microsoft.com/office/powerpoint/2010/main" val="54221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E0043C2-04AE-448A-9072-2C139706D732}" type="datetime1">
              <a:rPr lang="en-US"/>
              <a:pPr>
                <a:defRPr/>
              </a:pPr>
              <a:t>12/8/25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C31119-38A5-4355-BAE0-E7A2038B005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09F839E-4244-43EC-B5FD-D29F33F0F4B3}" type="datetime1">
              <a:rPr lang="en-US"/>
              <a:pPr>
                <a:defRPr/>
              </a:pPr>
              <a:t>12/8/25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84F2D8D-02D0-4370-9A61-4DDC94D8203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1525BBB-4C51-4CA4-9A3C-92878A043A3F}" type="datetime1">
              <a:rPr lang="en-US"/>
              <a:pPr>
                <a:defRPr/>
              </a:pPr>
              <a:t>12/8/25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86E6A25-EE50-4DC6-B949-F806DE897E3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D58DBF68-FDC5-4846-B0FC-28595C0A4053}" type="datetime1">
              <a:rPr lang="en-US"/>
              <a:pPr>
                <a:defRPr/>
              </a:pPr>
              <a:t>12/8/25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96D41DC-58D3-434F-84A3-7ACD4D22ABD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DE03B2AF-FBC1-4E04-8841-715E76366DE3}" type="datetime1">
              <a:rPr lang="en-US"/>
              <a:pPr>
                <a:defRPr/>
              </a:pPr>
              <a:t>12/8/25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0E49231-49C5-420E-AEAA-020661963B3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99980C1-CC02-4A92-AE47-2A37AC33CC49}" type="datetime1">
              <a:rPr lang="en-US"/>
              <a:pPr>
                <a:defRPr/>
              </a:pPr>
              <a:t>12/8/25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DBC8547-8B11-4FBA-A12A-76DFBF07B26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B01CFFF-A5EB-4A07-817C-6BBEF11B1DF6}" type="datetime1">
              <a:rPr lang="en-US"/>
              <a:pPr>
                <a:defRPr/>
              </a:pPr>
              <a:t>12/8/25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802C6B2-1D09-4FA5-9144-6D4C8D88F4A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3A3C5EE-94FA-42FA-9845-C0F40EB0CAF4}" type="datetime1">
              <a:rPr lang="en-US"/>
              <a:pPr>
                <a:defRPr/>
              </a:pPr>
              <a:t>12/8/25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59CC3BE-4346-415D-B7F1-6BA635FFA1A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52" charset="0"/>
              </a:defRPr>
            </a:lvl1pPr>
          </a:lstStyle>
          <a:p>
            <a:pPr>
              <a:defRPr/>
            </a:pPr>
            <a:fld id="{46D1DD5E-6AD8-4790-9487-5D8B30FD5BB3}" type="datetime1">
              <a:rPr lang="en-US"/>
              <a:pPr>
                <a:defRPr/>
              </a:pPr>
              <a:t>12/8/25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52" charset="0"/>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52" charset="0"/>
              </a:defRPr>
            </a:lvl1pPr>
          </a:lstStyle>
          <a:p>
            <a:pPr>
              <a:defRPr/>
            </a:pPr>
            <a:fld id="{C3D17453-6B13-49AF-8333-AA6B261D00D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 id="2147483803" r:id="rId12"/>
  </p:sldLayoutIdLst>
  <p:txStyles>
    <p:titleStyle>
      <a:lvl1pPr algn="ctr" rtl="0" eaLnBrk="0" fontAlgn="base" hangingPunct="0">
        <a:spcBef>
          <a:spcPct val="0"/>
        </a:spcBef>
        <a:spcAft>
          <a:spcPct val="0"/>
        </a:spcAft>
        <a:defRPr sz="4400" kern="1200">
          <a:solidFill>
            <a:schemeClr val="tx1"/>
          </a:solidFill>
          <a:latin typeface="+mj-lt"/>
          <a:ea typeface="ＭＳ Ｐゴシック" pitchFamily="52" charset="-128"/>
          <a:cs typeface="ＭＳ Ｐゴシック" pitchFamily="52"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52" charset="-128"/>
          <a:cs typeface="ＭＳ Ｐゴシック" pitchFamily="5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52" charset="-128"/>
          <a:cs typeface="ＭＳ Ｐゴシック" pitchFamily="5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52" charset="-128"/>
          <a:cs typeface="ＭＳ Ｐゴシック" pitchFamily="5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52" charset="-128"/>
          <a:cs typeface="ＭＳ Ｐゴシック" pitchFamily="5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74" charset="0"/>
        <a:buChar char="•"/>
        <a:defRPr sz="3200" kern="1200">
          <a:solidFill>
            <a:schemeClr val="tx1"/>
          </a:solidFill>
          <a:latin typeface="+mn-lt"/>
          <a:ea typeface="ＭＳ Ｐゴシック" pitchFamily="52" charset="-128"/>
          <a:cs typeface="ＭＳ Ｐゴシック" pitchFamily="52" charset="-128"/>
        </a:defRPr>
      </a:lvl1pPr>
      <a:lvl2pPr marL="742950" indent="-285750" algn="l" rtl="0" eaLnBrk="0" fontAlgn="base" hangingPunct="0">
        <a:spcBef>
          <a:spcPct val="20000"/>
        </a:spcBef>
        <a:spcAft>
          <a:spcPct val="0"/>
        </a:spcAft>
        <a:buFont typeface="Arial" pitchFamily="74" charset="0"/>
        <a:buChar char="–"/>
        <a:defRPr sz="2800" kern="1200">
          <a:solidFill>
            <a:schemeClr val="tx1"/>
          </a:solidFill>
          <a:latin typeface="+mn-lt"/>
          <a:ea typeface="ＭＳ Ｐゴシック" pitchFamily="52" charset="-128"/>
          <a:cs typeface="+mn-cs"/>
        </a:defRPr>
      </a:lvl2pPr>
      <a:lvl3pPr marL="1143000" indent="-228600" algn="l" rtl="0" eaLnBrk="0" fontAlgn="base" hangingPunct="0">
        <a:spcBef>
          <a:spcPct val="20000"/>
        </a:spcBef>
        <a:spcAft>
          <a:spcPct val="0"/>
        </a:spcAft>
        <a:buFont typeface="Arial" pitchFamily="74" charset="0"/>
        <a:buChar char="•"/>
        <a:defRPr sz="2400" kern="1200">
          <a:solidFill>
            <a:schemeClr val="tx1"/>
          </a:solidFill>
          <a:latin typeface="+mn-lt"/>
          <a:ea typeface="ＭＳ Ｐゴシック" pitchFamily="52" charset="-128"/>
          <a:cs typeface="+mn-cs"/>
        </a:defRPr>
      </a:lvl3pPr>
      <a:lvl4pPr marL="1600200" indent="-228600" algn="l" rtl="0" eaLnBrk="0" fontAlgn="base" hangingPunct="0">
        <a:spcBef>
          <a:spcPct val="20000"/>
        </a:spcBef>
        <a:spcAft>
          <a:spcPct val="0"/>
        </a:spcAft>
        <a:buFont typeface="Arial" pitchFamily="74" charset="0"/>
        <a:buChar char="–"/>
        <a:defRPr sz="2000" kern="1200">
          <a:solidFill>
            <a:schemeClr val="tx1"/>
          </a:solidFill>
          <a:latin typeface="+mn-lt"/>
          <a:ea typeface="ＭＳ Ｐゴシック" pitchFamily="52" charset="-128"/>
          <a:cs typeface="+mn-cs"/>
        </a:defRPr>
      </a:lvl4pPr>
      <a:lvl5pPr marL="2057400" indent="-228600" algn="l" rtl="0" eaLnBrk="0" fontAlgn="base" hangingPunct="0">
        <a:spcBef>
          <a:spcPct val="20000"/>
        </a:spcBef>
        <a:spcAft>
          <a:spcPct val="0"/>
        </a:spcAft>
        <a:buFont typeface="Arial" pitchFamily="74" charset="0"/>
        <a:buChar char="»"/>
        <a:defRPr sz="2000" kern="1200">
          <a:solidFill>
            <a:schemeClr val="tx1"/>
          </a:solidFill>
          <a:latin typeface="+mn-lt"/>
          <a:ea typeface="ＭＳ Ｐゴシック" pitchFamily="52"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15363"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prstTxWarp>
            <a:scene3d>
              <a:camera prst="orthographicFront"/>
              <a:lightRig rig="threePt" dir="t"/>
            </a:scene3d>
            <a:sp3d extrusionH="57150">
              <a:bevelT w="82550" h="38100" prst="coolSlant"/>
            </a:sp3d>
          </a:bodyPr>
          <a:lstStyle/>
          <a:p>
            <a:pPr algn="ctr"/>
            <a:r>
              <a:rPr lang="en-US" sz="3300" kern="10" dirty="0">
                <a:ln w="9525">
                  <a:noFill/>
                  <a:round/>
                  <a:headEnd/>
                  <a:tailEnd/>
                </a:ln>
                <a:gradFill flip="none" rotWithShape="1">
                  <a:gsLst>
                    <a:gs pos="0">
                      <a:srgbClr val="FF0000"/>
                    </a:gs>
                    <a:gs pos="100000">
                      <a:srgbClr val="FF0000"/>
                    </a:gs>
                    <a:gs pos="50000">
                      <a:srgbClr val="800000"/>
                    </a:gs>
                  </a:gsLst>
                  <a:lin ang="5400000" scaled="0"/>
                  <a:tileRect/>
                </a:gradFill>
                <a:effectLst>
                  <a:outerShdw blurRad="63500" dist="17819" dir="2700000" algn="ctr" rotWithShape="0">
                    <a:srgbClr val="C0C0C0">
                      <a:alpha val="74997"/>
                    </a:srgbClr>
                  </a:outerShdw>
                </a:effectLst>
                <a:latin typeface="Impact"/>
                <a:ea typeface="Impact"/>
                <a:cs typeface="Impact"/>
              </a:rPr>
              <a:t>God Loves You</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ools_cropped.jpg"/>
          <p:cNvPicPr>
            <a:picLocks noChangeAspect="1"/>
          </p:cNvPicPr>
          <p:nvPr/>
        </p:nvPicPr>
        <p:blipFill>
          <a:blip r:embed="rId3" cstate="print">
            <a:alphaModFix amt="70000"/>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5400000">
            <a:off x="-1450795" y="2019300"/>
            <a:ext cx="5746390" cy="2819400"/>
          </a:xfrm>
          <a:prstGeom prst="rect">
            <a:avLst/>
          </a:prstGeom>
        </p:spPr>
      </p:pic>
      <p:sp>
        <p:nvSpPr>
          <p:cNvPr id="2" name="TextBox 1"/>
          <p:cNvSpPr txBox="1"/>
          <p:nvPr/>
        </p:nvSpPr>
        <p:spPr>
          <a:xfrm>
            <a:off x="4457700" y="100280"/>
            <a:ext cx="5943600" cy="1323439"/>
          </a:xfrm>
          <a:prstGeom prst="rect">
            <a:avLst/>
          </a:prstGeom>
          <a:noFill/>
        </p:spPr>
        <p:txBody>
          <a:bodyPr wrap="square" rtlCol="0">
            <a:spAutoFit/>
          </a:bodyPr>
          <a:lstStyle/>
          <a:p>
            <a:pPr algn="ctr"/>
            <a:r>
              <a:rPr lang="en-US" sz="8000" dirty="0">
                <a:solidFill>
                  <a:schemeClr val="accent5">
                    <a:lumMod val="75000"/>
                  </a:schemeClr>
                </a:solidFill>
                <a:effectLst>
                  <a:outerShdw blurRad="50800" dist="38100" dir="2700000">
                    <a:srgbClr val="000000">
                      <a:alpha val="43000"/>
                    </a:srgbClr>
                  </a:outerShdw>
                </a:effectLst>
                <a:latin typeface=" JSP Ross"/>
                <a:cs typeface=" JSP Ross"/>
              </a:rPr>
              <a:t>Project</a:t>
            </a:r>
          </a:p>
        </p:txBody>
      </p:sp>
      <p:sp>
        <p:nvSpPr>
          <p:cNvPr id="4" name="Text Box 2"/>
          <p:cNvSpPr txBox="1">
            <a:spLocks noChangeArrowheads="1"/>
          </p:cNvSpPr>
          <p:nvPr/>
        </p:nvSpPr>
        <p:spPr bwMode="auto">
          <a:xfrm>
            <a:off x="2832100" y="1600200"/>
            <a:ext cx="8293100" cy="1461939"/>
          </a:xfrm>
          <a:prstGeom prst="rect">
            <a:avLst/>
          </a:prstGeom>
          <a:noFill/>
          <a:ln w="9525">
            <a:noFill/>
            <a:miter lim="800000"/>
            <a:headEnd/>
            <a:tailEnd/>
          </a:ln>
        </p:spPr>
        <p:txBody>
          <a:bodyPr wrap="square" lIns="0" tIns="0" rIns="0" bIns="0">
            <a:prstTxWarp prst="textNoShape">
              <a:avLst/>
            </a:prstTxWarp>
            <a:spAutoFit/>
          </a:bodyPr>
          <a:lstStyle/>
          <a:p>
            <a:pPr marL="457200" indent="-457200">
              <a:lnSpc>
                <a:spcPct val="95000"/>
              </a:lnSpc>
              <a:buClr>
                <a:schemeClr val="accent1">
                  <a:lumMod val="50000"/>
                </a:schemeClr>
              </a:buClr>
              <a:buSzPct val="140000"/>
              <a:buFont typeface="+mj-lt"/>
              <a:buAutoNum type="arabicPeriod"/>
              <a:tabLst>
                <a:tab pos="0" algn="l"/>
                <a:tab pos="414338" algn="l"/>
                <a:tab pos="828675" algn="l"/>
                <a:tab pos="1243013" algn="l"/>
                <a:tab pos="1657350" algn="l"/>
                <a:tab pos="2073275" algn="l"/>
                <a:tab pos="2487613" algn="l"/>
                <a:tab pos="2901950" algn="l"/>
                <a:tab pos="3316288" algn="l"/>
                <a:tab pos="3732213" algn="l"/>
                <a:tab pos="4146550" algn="l"/>
                <a:tab pos="4560888" algn="l"/>
                <a:tab pos="4975225" algn="l"/>
                <a:tab pos="5391150" algn="l"/>
                <a:tab pos="5805488" algn="l"/>
                <a:tab pos="6219825" algn="l"/>
                <a:tab pos="6634163" algn="l"/>
                <a:tab pos="7050088" algn="l"/>
                <a:tab pos="7464425" algn="l"/>
                <a:tab pos="7878763" algn="l"/>
                <a:tab pos="8293100" algn="l"/>
              </a:tabLst>
            </a:pPr>
            <a:r>
              <a:rPr lang="en-GB" sz="2000" dirty="0">
                <a:solidFill>
                  <a:schemeClr val="accent1">
                    <a:lumMod val="50000"/>
                  </a:schemeClr>
                </a:solidFill>
              </a:rPr>
              <a:t>Make a short movie (or </a:t>
            </a:r>
            <a:r>
              <a:rPr lang="en-GB" sz="2000" dirty="0" err="1">
                <a:solidFill>
                  <a:schemeClr val="accent1">
                    <a:lumMod val="50000"/>
                  </a:schemeClr>
                </a:solidFill>
              </a:rPr>
              <a:t>lego</a:t>
            </a:r>
            <a:r>
              <a:rPr lang="en-GB" sz="2000" dirty="0">
                <a:solidFill>
                  <a:schemeClr val="accent1">
                    <a:lumMod val="50000"/>
                  </a:schemeClr>
                </a:solidFill>
              </a:rPr>
              <a:t> animation, etc.  The idea is visual media) of several vignettes in the Sermon on the Mount. You may work in groups up to six.  You need a complete script, storyboard, etc.  Be creative with other options that might be “extras” &lt;ex: ”B” roll, news interviews, etc&gt;</a:t>
            </a:r>
          </a:p>
        </p:txBody>
      </p:sp>
    </p:spTree>
    <p:extLst>
      <p:ext uri="{BB962C8B-B14F-4D97-AF65-F5344CB8AC3E}">
        <p14:creationId xmlns:p14="http://schemas.microsoft.com/office/powerpoint/2010/main" val="832762260"/>
      </p:ext>
    </p:extLst>
  </p:cSld>
  <p:clrMapOvr>
    <a:masterClrMapping/>
  </p:clrMapOvr>
  <p:transition>
    <p:blinds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15363"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prstTxWarp>
            <a:scene3d>
              <a:camera prst="orthographicFront"/>
              <a:lightRig rig="threePt" dir="t"/>
            </a:scene3d>
            <a:sp3d extrusionH="57150">
              <a:bevelT w="82550" h="38100" prst="coolSlant"/>
            </a:sp3d>
          </a:bodyPr>
          <a:lstStyle/>
          <a:p>
            <a:pPr algn="ctr"/>
            <a:r>
              <a:rPr lang="en-US" sz="3300" kern="10" dirty="0">
                <a:ln w="9525">
                  <a:noFill/>
                  <a:round/>
                  <a:headEnd/>
                  <a:tailEnd/>
                </a:ln>
                <a:gradFill flip="none" rotWithShape="1">
                  <a:gsLst>
                    <a:gs pos="0">
                      <a:srgbClr val="FF6600"/>
                    </a:gs>
                    <a:gs pos="100000">
                      <a:srgbClr val="FF6600"/>
                    </a:gs>
                    <a:gs pos="50000">
                      <a:schemeClr val="accent6">
                        <a:lumMod val="50000"/>
                      </a:schemeClr>
                    </a:gs>
                  </a:gsLst>
                  <a:lin ang="5400000" scaled="0"/>
                  <a:tileRect/>
                </a:gradFill>
                <a:effectLst>
                  <a:outerShdw blurRad="63500" dist="17819" dir="2700000" algn="ctr" rotWithShape="0">
                    <a:srgbClr val="C0C0C0">
                      <a:alpha val="74997"/>
                    </a:srgbClr>
                  </a:outerShdw>
                </a:effectLst>
                <a:latin typeface="Impact"/>
                <a:ea typeface="Impact"/>
                <a:cs typeface="Impact"/>
              </a:rPr>
              <a:t>God Loves You</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52600" y="1219201"/>
            <a:ext cx="8686800" cy="2554545"/>
          </a:xfrm>
          <a:prstGeom prst="rect">
            <a:avLst/>
          </a:prstGeom>
          <a:noFill/>
        </p:spPr>
        <p:txBody>
          <a:bodyPr wrap="square" rtlCol="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Work on Project</a:t>
            </a:r>
          </a:p>
        </p:txBody>
      </p:sp>
      <p:sp>
        <p:nvSpPr>
          <p:cNvPr id="3" name="TextBox 2">
            <a:extLst>
              <a:ext uri="{FF2B5EF4-FFF2-40B4-BE49-F238E27FC236}">
                <a16:creationId xmlns:a16="http://schemas.microsoft.com/office/drawing/2014/main" id="{C0E079A2-B19A-DA45-8693-AA16E852B94E}"/>
              </a:ext>
            </a:extLst>
          </p:cNvPr>
          <p:cNvSpPr txBox="1"/>
          <p:nvPr/>
        </p:nvSpPr>
        <p:spPr>
          <a:xfrm>
            <a:off x="1752600" y="3454401"/>
            <a:ext cx="8686800" cy="461665"/>
          </a:xfrm>
          <a:prstGeom prst="rect">
            <a:avLst/>
          </a:prstGeom>
          <a:noFill/>
        </p:spPr>
        <p:txBody>
          <a:bodyPr wrap="square" rtlCol="0">
            <a:spAutoFit/>
          </a:bodyPr>
          <a:lstStyle/>
          <a:p>
            <a:pPr algn="ctr"/>
            <a:r>
              <a:rPr lang="en-US" sz="2400" dirty="0"/>
              <a:t>  </a:t>
            </a:r>
          </a:p>
        </p:txBody>
      </p:sp>
    </p:spTree>
    <p:extLst>
      <p:ext uri="{BB962C8B-B14F-4D97-AF65-F5344CB8AC3E}">
        <p14:creationId xmlns:p14="http://schemas.microsoft.com/office/powerpoint/2010/main" val="1073732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15363"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prstTxWarp>
            <a:scene3d>
              <a:camera prst="orthographicFront"/>
              <a:lightRig rig="threePt" dir="t"/>
            </a:scene3d>
            <a:sp3d extrusionH="57150">
              <a:bevelT w="82550" h="38100" prst="coolSlant"/>
            </a:sp3d>
          </a:bodyPr>
          <a:lstStyle/>
          <a:p>
            <a:pPr algn="ctr"/>
            <a:r>
              <a:rPr lang="en-US" sz="3300" kern="10" dirty="0">
                <a:ln w="9525">
                  <a:noFill/>
                  <a:round/>
                  <a:headEnd/>
                  <a:tailEnd/>
                </a:ln>
                <a:gradFill flip="none" rotWithShape="1">
                  <a:gsLst>
                    <a:gs pos="0">
                      <a:srgbClr val="008000"/>
                    </a:gs>
                    <a:gs pos="100000">
                      <a:srgbClr val="008000"/>
                    </a:gs>
                    <a:gs pos="50000">
                      <a:srgbClr val="003F06"/>
                    </a:gs>
                  </a:gsLst>
                  <a:lin ang="5400000" scaled="0"/>
                  <a:tileRect/>
                </a:gradFill>
                <a:effectLst>
                  <a:outerShdw blurRad="63500" dist="17819" dir="2700000" algn="ctr" rotWithShape="0">
                    <a:srgbClr val="C0C0C0">
                      <a:alpha val="74997"/>
                    </a:srgbClr>
                  </a:outerShdw>
                </a:effectLst>
                <a:latin typeface="Impact"/>
                <a:ea typeface="Impact"/>
                <a:cs typeface="Impact"/>
              </a:rPr>
              <a:t>God Loves You</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08892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15363"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gd name="adj" fmla="val 85648"/>
              </a:avLst>
            </a:prstTxWarp>
          </a:bodyPr>
          <a:lstStyle/>
          <a:p>
            <a:pPr algn="ctr"/>
            <a:r>
              <a:rPr lang="en-US" sz="3300" kern="10">
                <a:ln w="9525">
                  <a:noFill/>
                  <a:round/>
                  <a:headEnd/>
                  <a:tailEnd/>
                </a:ln>
                <a:gradFill rotWithShape="1">
                  <a:gsLst>
                    <a:gs pos="0">
                      <a:srgbClr val="000000"/>
                    </a:gs>
                    <a:gs pos="50000">
                      <a:srgbClr val="0033CC"/>
                    </a:gs>
                    <a:gs pos="100000">
                      <a:srgbClr val="000000"/>
                    </a:gs>
                  </a:gsLst>
                  <a:lin ang="5400000" scaled="1"/>
                </a:gradFill>
                <a:effectLst>
                  <a:outerShdw blurRad="63500" dist="17819" dir="2700000" algn="ctr" rotWithShape="0">
                    <a:srgbClr val="C0C0C0">
                      <a:alpha val="74997"/>
                    </a:srgbClr>
                  </a:outerShdw>
                </a:effectLst>
                <a:latin typeface="Impact"/>
                <a:ea typeface="Impact"/>
                <a:cs typeface="Impact"/>
              </a:rPr>
              <a:t>God Loves You</a:t>
            </a:r>
          </a:p>
        </p:txBody>
      </p:sp>
    </p:spTree>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950373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1"/>
          <p:cNvSpPr>
            <a:spLocks noChangeArrowheads="1"/>
          </p:cNvSpPr>
          <p:nvPr/>
        </p:nvSpPr>
        <p:spPr bwMode="auto">
          <a:xfrm>
            <a:off x="0" y="0"/>
            <a:ext cx="12192000" cy="6858000"/>
          </a:xfrm>
          <a:prstGeom prst="rect">
            <a:avLst/>
          </a:prstGeom>
          <a:solidFill>
            <a:srgbClr val="000000"/>
          </a:solidFill>
          <a:ln w="12600">
            <a:solidFill>
              <a:srgbClr val="000000"/>
            </a:solidFill>
            <a:miter lim="800000"/>
            <a:headEnd/>
            <a:tailEnd/>
          </a:ln>
        </p:spPr>
        <p:txBody>
          <a:bodyPr wrap="none" lIns="82945" tIns="41473" rIns="82945" bIns="41473" anchor="ctr">
            <a:prstTxWarp prst="textNoShape">
              <a:avLst/>
            </a:prstTxWarp>
          </a:bodyPr>
          <a:lstStyle/>
          <a:p>
            <a:endParaRPr lang="en-US"/>
          </a:p>
        </p:txBody>
      </p:sp>
      <p:sp>
        <p:nvSpPr>
          <p:cNvPr id="88067" name="WordArt 2"/>
          <p:cNvSpPr>
            <a:spLocks noChangeArrowheads="1" noChangeShapeType="1" noTextEdit="1"/>
          </p:cNvSpPr>
          <p:nvPr/>
        </p:nvSpPr>
        <p:spPr bwMode="auto">
          <a:xfrm>
            <a:off x="3124201" y="2057400"/>
            <a:ext cx="5942013" cy="2362200"/>
          </a:xfrm>
          <a:prstGeom prst="rect">
            <a:avLst/>
          </a:prstGeom>
        </p:spPr>
        <p:txBody>
          <a:bodyPr wrap="none" fromWordArt="1">
            <a:prstTxWarp prst="textCanUp">
              <a:avLst>
                <a:gd name="adj" fmla="val 85648"/>
              </a:avLst>
            </a:prstTxWarp>
          </a:bodyPr>
          <a:lstStyle/>
          <a:p>
            <a:pPr algn="ctr"/>
            <a:r>
              <a:rPr lang="en-US" sz="3300" kern="10">
                <a:ln w="9525">
                  <a:noFill/>
                  <a:round/>
                  <a:headEnd/>
                  <a:tailEnd/>
                </a:ln>
                <a:gradFill rotWithShape="1">
                  <a:gsLst>
                    <a:gs pos="0">
                      <a:srgbClr val="000000"/>
                    </a:gs>
                    <a:gs pos="50000">
                      <a:schemeClr val="folHlink"/>
                    </a:gs>
                    <a:gs pos="100000">
                      <a:srgbClr val="000000"/>
                    </a:gs>
                  </a:gsLst>
                  <a:lin ang="5400000" scaled="1"/>
                </a:gradFill>
                <a:effectLst>
                  <a:outerShdw blurRad="63500" dist="17819" dir="2700000" algn="ctr" rotWithShape="0">
                    <a:srgbClr val="C0C0C0">
                      <a:alpha val="74997"/>
                    </a:srgbClr>
                  </a:outerShdw>
                </a:effectLst>
                <a:latin typeface="Impact"/>
                <a:ea typeface="Impact"/>
                <a:cs typeface="Impact"/>
              </a:rPr>
              <a:t>God Loves You</a:t>
            </a:r>
          </a:p>
        </p:txBody>
      </p:sp>
    </p:spTree>
    <p:extLst>
      <p:ext uri="{BB962C8B-B14F-4D97-AF65-F5344CB8AC3E}">
        <p14:creationId xmlns:p14="http://schemas.microsoft.com/office/powerpoint/2010/main" val="3988666390"/>
      </p:ext>
    </p:extLst>
  </p:cSld>
  <p:clrMapOvr>
    <a:masterClrMapping/>
  </p:clrMapOv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0" y="990600"/>
            <a:ext cx="8839200" cy="3385542"/>
          </a:xfrm>
          <a:prstGeom prst="rect">
            <a:avLst/>
          </a:prstGeom>
          <a:noFill/>
        </p:spPr>
        <p:txBody>
          <a:bodyPr wrap="square" rtlCol="0">
            <a:spAutoFit/>
          </a:bodyPr>
          <a:lstStyle/>
          <a:p>
            <a:pPr algn="ctr"/>
            <a:r>
              <a:rPr lang="en-US" sz="8000" dirty="0">
                <a:solidFill>
                  <a:schemeClr val="bg1">
                    <a:lumMod val="65000"/>
                  </a:schemeClr>
                </a:solidFill>
                <a:effectLst>
                  <a:outerShdw blurRad="50800" dist="38100" dir="2700000">
                    <a:srgbClr val="000000">
                      <a:alpha val="43000"/>
                    </a:srgbClr>
                  </a:outerShdw>
                </a:effectLst>
                <a:latin typeface=" JSP Ross"/>
                <a:cs typeface=" JSP Ross"/>
              </a:rPr>
              <a:t>Theme:</a:t>
            </a:r>
          </a:p>
          <a:p>
            <a:pPr algn="ctr"/>
            <a:endParaRPr lang="en-US" sz="8000" dirty="0">
              <a:solidFill>
                <a:schemeClr val="bg1">
                  <a:lumMod val="65000"/>
                </a:schemeClr>
              </a:solidFill>
              <a:effectLst>
                <a:outerShdw blurRad="50800" dist="38100" dir="2700000">
                  <a:srgbClr val="000000">
                    <a:alpha val="43000"/>
                  </a:srgbClr>
                </a:outerShdw>
              </a:effectLst>
              <a:latin typeface=" JSP Ross"/>
              <a:cs typeface=" JSP Ross"/>
            </a:endParaRPr>
          </a:p>
          <a:p>
            <a:pPr algn="ctr"/>
            <a:r>
              <a:rPr lang="en-US" sz="5400" dirty="0">
                <a:solidFill>
                  <a:srgbClr val="4395A6"/>
                </a:solidFill>
                <a:effectLst>
                  <a:outerShdw blurRad="50800" dist="38100" dir="2700000">
                    <a:srgbClr val="000000">
                      <a:alpha val="43000"/>
                    </a:srgbClr>
                  </a:outerShdw>
                </a:effectLst>
                <a:latin typeface=" JSP Ross"/>
                <a:cs typeface=" JSP Ross"/>
              </a:rPr>
              <a:t>First Things First</a:t>
            </a:r>
          </a:p>
        </p:txBody>
      </p:sp>
    </p:spTree>
    <p:extLst>
      <p:ext uri="{BB962C8B-B14F-4D97-AF65-F5344CB8AC3E}">
        <p14:creationId xmlns:p14="http://schemas.microsoft.com/office/powerpoint/2010/main" val="2999387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381000" y="304800"/>
            <a:ext cx="11430000" cy="5029200"/>
          </a:xfrm>
        </p:spPr>
        <p:txBody>
          <a:bodyPr anchor="t"/>
          <a:lstStyle/>
          <a:p>
            <a:pPr algn="l"/>
            <a:r>
              <a:rPr lang="en-US" sz="2600" dirty="0">
                <a:solidFill>
                  <a:srgbClr val="660066"/>
                </a:solidFill>
                <a:effectLst>
                  <a:outerShdw blurRad="50800" dist="38100" dir="2700000" algn="tl" rotWithShape="0">
                    <a:prstClr val="black">
                      <a:alpha val="40000"/>
                    </a:prstClr>
                  </a:outerShdw>
                </a:effectLst>
                <a:latin typeface="Estelle" panose="02000503000000000000" pitchFamily="2" charset="0"/>
              </a:rPr>
              <a:t>Therefore I say unto you, Take no thought for your life, what ye shall eat, or what ye shall drink; nor yet for your body, what ye shall put on. Is not the life more than meat, and the body than raiment? Behold the fowls of the air: for they sow not, neither do they reap, nor gather into barns; yet your heavenly Father </a:t>
            </a:r>
            <a:r>
              <a:rPr lang="en-US" sz="2600" dirty="0" err="1">
                <a:solidFill>
                  <a:srgbClr val="660066"/>
                </a:solidFill>
                <a:effectLst>
                  <a:outerShdw blurRad="50800" dist="38100" dir="2700000" algn="tl" rotWithShape="0">
                    <a:prstClr val="black">
                      <a:alpha val="40000"/>
                    </a:prstClr>
                  </a:outerShdw>
                </a:effectLst>
                <a:latin typeface="Estelle" panose="02000503000000000000" pitchFamily="2" charset="0"/>
              </a:rPr>
              <a:t>feedeth</a:t>
            </a:r>
            <a:r>
              <a:rPr lang="en-US" sz="2600" dirty="0">
                <a:solidFill>
                  <a:srgbClr val="660066"/>
                </a:solidFill>
                <a:effectLst>
                  <a:outerShdw blurRad="50800" dist="38100" dir="2700000" algn="tl" rotWithShape="0">
                    <a:prstClr val="black">
                      <a:alpha val="40000"/>
                    </a:prstClr>
                  </a:outerShdw>
                </a:effectLst>
                <a:latin typeface="Estelle" panose="02000503000000000000" pitchFamily="2" charset="0"/>
              </a:rPr>
              <a:t> them. Are ye not much better than they? Which of you by taking thought can add one cubit unto his stature? . . . Therefore take no thought, saying, What shall we eat? or, What shall we drink? or, Wherewithal shall we be clothed? (For after all these things do the Gentiles seek:) for your heavenly Father </a:t>
            </a:r>
            <a:r>
              <a:rPr lang="en-US" sz="2600" dirty="0" err="1">
                <a:solidFill>
                  <a:srgbClr val="660066"/>
                </a:solidFill>
                <a:effectLst>
                  <a:outerShdw blurRad="50800" dist="38100" dir="2700000" algn="tl" rotWithShape="0">
                    <a:prstClr val="black">
                      <a:alpha val="40000"/>
                    </a:prstClr>
                  </a:outerShdw>
                </a:effectLst>
                <a:latin typeface="Estelle" panose="02000503000000000000" pitchFamily="2" charset="0"/>
              </a:rPr>
              <a:t>knoweth</a:t>
            </a:r>
            <a:r>
              <a:rPr lang="en-US" sz="2600" dirty="0">
                <a:solidFill>
                  <a:srgbClr val="660066"/>
                </a:solidFill>
                <a:effectLst>
                  <a:outerShdw blurRad="50800" dist="38100" dir="2700000" algn="tl" rotWithShape="0">
                    <a:prstClr val="black">
                      <a:alpha val="40000"/>
                    </a:prstClr>
                  </a:outerShdw>
                </a:effectLst>
                <a:latin typeface="Estelle" panose="02000503000000000000" pitchFamily="2" charset="0"/>
              </a:rPr>
              <a:t> that ye have need of all these things. But seek ye first the kingdom of God, and his righteousness; and all these things shall be added unto you. Take therefore no thought for the morrow: for the morrow shall take thought for the things of itself. Sufficient unto the day is the evil thereof.</a:t>
            </a:r>
          </a:p>
        </p:txBody>
      </p:sp>
      <p:sp>
        <p:nvSpPr>
          <p:cNvPr id="39940" name="TextBox 3"/>
          <p:cNvSpPr txBox="1">
            <a:spLocks noChangeArrowheads="1"/>
          </p:cNvSpPr>
          <p:nvPr/>
        </p:nvSpPr>
        <p:spPr bwMode="auto">
          <a:xfrm>
            <a:off x="6248400" y="6335712"/>
            <a:ext cx="4114800" cy="369888"/>
          </a:xfrm>
          <a:prstGeom prst="rect">
            <a:avLst/>
          </a:prstGeom>
          <a:noFill/>
          <a:ln w="9525">
            <a:noFill/>
            <a:miter lim="800000"/>
            <a:headEnd/>
            <a:tailEnd/>
          </a:ln>
        </p:spPr>
        <p:txBody>
          <a:bodyPr>
            <a:prstTxWarp prst="textNoShape">
              <a:avLst/>
            </a:prstTxWarp>
            <a:spAutoFit/>
          </a:bodyPr>
          <a:lstStyle/>
          <a:p>
            <a:pPr algn="r"/>
            <a:r>
              <a:rPr lang="en-US" b="1" i="1" dirty="0"/>
              <a:t>Matthew 6:25-27, 31-34 (KJV)</a:t>
            </a:r>
          </a:p>
        </p:txBody>
      </p:sp>
    </p:spTree>
    <p:extLst>
      <p:ext uri="{BB962C8B-B14F-4D97-AF65-F5344CB8AC3E}">
        <p14:creationId xmlns:p14="http://schemas.microsoft.com/office/powerpoint/2010/main" val="296504540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1524000" y="0"/>
            <a:ext cx="9144000" cy="6858000"/>
          </a:xfrm>
          <a:prstGeom prst="rect">
            <a:avLst/>
          </a:prstGeom>
          <a:solidFill>
            <a:schemeClr val="bg1"/>
          </a:solidFill>
          <a:ln w="12700">
            <a:noFill/>
            <a:miter lim="800000"/>
            <a:headEnd type="none" w="sm" len="sm"/>
            <a:tailEnd type="none" w="sm" len="sm"/>
          </a:ln>
        </p:spPr>
        <p:txBody>
          <a:bodyPr wrap="none" anchor="ctr">
            <a:prstTxWarp prst="textNoShape">
              <a:avLst/>
            </a:prstTxWarp>
          </a:bodyPr>
          <a:lstStyle/>
          <a:p>
            <a:endParaRPr lang="en-US"/>
          </a:p>
        </p:txBody>
      </p:sp>
      <p:sp>
        <p:nvSpPr>
          <p:cNvPr id="635907" name="Rectangle 3"/>
          <p:cNvSpPr>
            <a:spLocks noGrp="1" noChangeArrowheads="1"/>
          </p:cNvSpPr>
          <p:nvPr>
            <p:ph type="ctrTitle"/>
          </p:nvPr>
        </p:nvSpPr>
        <p:spPr>
          <a:xfrm>
            <a:off x="381000" y="304800"/>
            <a:ext cx="11277600" cy="4800600"/>
          </a:xfrm>
        </p:spPr>
        <p:txBody>
          <a:bodyPr anchor="t"/>
          <a:lstStyle/>
          <a:p>
            <a:pPr algn="l"/>
            <a:r>
              <a:rPr lang="en-US" sz="2600" dirty="0">
                <a:solidFill>
                  <a:srgbClr val="660066"/>
                </a:solidFill>
                <a:effectLst>
                  <a:outerShdw blurRad="50800" dist="38100" dir="2700000" algn="tl" rotWithShape="0">
                    <a:prstClr val="black">
                      <a:alpha val="40000"/>
                    </a:prstClr>
                  </a:outerShdw>
                </a:effectLst>
                <a:latin typeface="Estelle" panose="02000503000000000000" pitchFamily="2" charset="0"/>
              </a:rPr>
              <a:t>Therefore I tell you, do not worry about your life, what you will eat or drink; or about your body, what you will wear. Is not life more than food, and the body more than clothes? Look at the birds of the air; they do not sow or reap or store away in barns, and yet your heavenly Father feeds them. Are you not much more valuable than they? Can any one of you by worrying add a single hour to your life? . . . So do not worry, saying, ‘What shall we eat?’ or ‘What shall we drink?’ or ‘What shall we wear?’ For the pagans run after all these things, and your heavenly Father knows that you need them. But seek first his kingdom and his righteousness, and all these things will be given to you as well. Therefore do not worry about tomorrow, for tomorrow will worry about itself. Each day has enough trouble of its own.</a:t>
            </a:r>
          </a:p>
        </p:txBody>
      </p:sp>
      <p:sp>
        <p:nvSpPr>
          <p:cNvPr id="41988" name="TextBox 3"/>
          <p:cNvSpPr txBox="1">
            <a:spLocks noChangeArrowheads="1"/>
          </p:cNvSpPr>
          <p:nvPr/>
        </p:nvSpPr>
        <p:spPr bwMode="auto">
          <a:xfrm>
            <a:off x="6248400" y="6335712"/>
            <a:ext cx="4114800" cy="369888"/>
          </a:xfrm>
          <a:prstGeom prst="rect">
            <a:avLst/>
          </a:prstGeom>
          <a:noFill/>
          <a:ln w="9525">
            <a:noFill/>
            <a:miter lim="800000"/>
            <a:headEnd/>
            <a:tailEnd/>
          </a:ln>
        </p:spPr>
        <p:txBody>
          <a:bodyPr>
            <a:prstTxWarp prst="textNoShape">
              <a:avLst/>
            </a:prstTxWarp>
            <a:spAutoFit/>
          </a:bodyPr>
          <a:lstStyle/>
          <a:p>
            <a:pPr algn="r"/>
            <a:r>
              <a:rPr lang="en-US" b="1" i="1" dirty="0"/>
              <a:t>Matthew 6:25-27, 31-34(NIV)</a:t>
            </a:r>
          </a:p>
        </p:txBody>
      </p:sp>
    </p:spTree>
    <p:extLst>
      <p:ext uri="{BB962C8B-B14F-4D97-AF65-F5344CB8AC3E}">
        <p14:creationId xmlns:p14="http://schemas.microsoft.com/office/powerpoint/2010/main" val="367203956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3" descr="think_bgnd.jpg"/>
          <p:cNvPicPr>
            <a:picLocks noChangeAspect="1"/>
          </p:cNvPicPr>
          <p:nvPr/>
        </p:nvPicPr>
        <p:blipFill>
          <a:blip r:embed="rId3"/>
          <a:srcRect/>
          <a:stretch>
            <a:fillRect/>
          </a:stretch>
        </p:blipFill>
        <p:spPr bwMode="auto">
          <a:xfrm>
            <a:off x="2133600" y="330200"/>
            <a:ext cx="7518400" cy="6299200"/>
          </a:xfrm>
          <a:prstGeom prst="rect">
            <a:avLst/>
          </a:prstGeom>
          <a:noFill/>
          <a:ln w="9525">
            <a:noFill/>
            <a:miter lim="800000"/>
            <a:headEnd/>
            <a:tailEnd/>
          </a:ln>
        </p:spPr>
      </p:pic>
      <p:sp>
        <p:nvSpPr>
          <p:cNvPr id="2" name="TextBox 1"/>
          <p:cNvSpPr txBox="1">
            <a:spLocks noChangeArrowheads="1"/>
          </p:cNvSpPr>
          <p:nvPr/>
        </p:nvSpPr>
        <p:spPr bwMode="auto">
          <a:xfrm>
            <a:off x="2133600" y="762000"/>
            <a:ext cx="8001000" cy="4154984"/>
          </a:xfrm>
          <a:prstGeom prst="rect">
            <a:avLst/>
          </a:prstGeom>
          <a:noFill/>
          <a:ln w="9525">
            <a:noFill/>
            <a:miter lim="800000"/>
            <a:headEnd/>
            <a:tailEnd/>
          </a:ln>
        </p:spPr>
        <p:txBody>
          <a:bodyPr>
            <a:prstTxWarp prst="textNoShape">
              <a:avLst/>
            </a:prstTxWarp>
            <a:spAutoFit/>
          </a:bodyPr>
          <a:lstStyle/>
          <a:p>
            <a:pPr>
              <a:spcAft>
                <a:spcPts val="1200"/>
              </a:spcAft>
              <a:buFont typeface="Arial" pitchFamily="74" charset="0"/>
              <a:buChar char="•"/>
            </a:pPr>
            <a:r>
              <a:rPr lang="en-US" sz="2800" dirty="0"/>
              <a:t>What is first in my life (where does my time go)?</a:t>
            </a:r>
          </a:p>
          <a:p>
            <a:pPr>
              <a:spcAft>
                <a:spcPts val="1200"/>
              </a:spcAft>
              <a:buFont typeface="Arial" pitchFamily="74" charset="0"/>
              <a:buChar char="•"/>
            </a:pPr>
            <a:r>
              <a:rPr lang="en-US" sz="2800" dirty="0">
                <a:solidFill>
                  <a:schemeClr val="accent1"/>
                </a:solidFill>
              </a:rPr>
              <a:t>How am I supposed to handle worry and uncertainty in life (anxiety for an upcoming project for example)?</a:t>
            </a:r>
          </a:p>
          <a:p>
            <a:pPr>
              <a:spcAft>
                <a:spcPts val="1200"/>
              </a:spcAft>
              <a:buFont typeface="Arial" pitchFamily="74" charset="0"/>
              <a:buChar char="•"/>
            </a:pPr>
            <a:r>
              <a:rPr lang="en-US" sz="2800" dirty="0"/>
              <a:t>How can I change my priorities?</a:t>
            </a:r>
          </a:p>
          <a:p>
            <a:pPr>
              <a:spcAft>
                <a:spcPts val="1200"/>
              </a:spcAft>
              <a:buFont typeface="Arial" pitchFamily="74" charset="0"/>
              <a:buChar char="•"/>
            </a:pPr>
            <a:r>
              <a:rPr lang="en-US" sz="2800" dirty="0">
                <a:solidFill>
                  <a:srgbClr val="4F6228"/>
                </a:solidFill>
              </a:rPr>
              <a:t>How do I learn to trust God?</a:t>
            </a:r>
          </a:p>
          <a:p>
            <a:pPr>
              <a:spcAft>
                <a:spcPts val="1200"/>
              </a:spcAft>
              <a:buFont typeface="Arial" pitchFamily="74" charset="0"/>
              <a:buChar char="•"/>
            </a:pPr>
            <a:r>
              <a:rPr lang="en-US" sz="2800" dirty="0"/>
              <a:t>What parts of the Sermon on the Mount are most important to me?</a:t>
            </a:r>
          </a:p>
        </p:txBody>
      </p:sp>
    </p:spTree>
    <p:extLst>
      <p:ext uri="{BB962C8B-B14F-4D97-AF65-F5344CB8AC3E}">
        <p14:creationId xmlns:p14="http://schemas.microsoft.com/office/powerpoint/2010/main" val="2645177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800" decel="100000" fill="hold"/>
                                        <p:tgtEl>
                                          <p:spTgt spid="2">
                                            <p:txEl>
                                              <p:pRg st="0" end="0"/>
                                            </p:txEl>
                                          </p:spTgt>
                                        </p:tgtEl>
                                        <p:attrNameLst>
                                          <p:attrName>ppt_y</p:attrName>
                                        </p:attrNameLst>
                                      </p:cBhvr>
                                      <p:tavLst>
                                        <p:tav tm="0">
                                          <p:val>
                                            <p:strVal val="#ppt_y+1"/>
                                          </p:val>
                                        </p:tav>
                                        <p:tav tm="100000">
                                          <p:val>
                                            <p:strVal val="#ppt_y-.03"/>
                                          </p:val>
                                        </p:tav>
                                      </p:tavLst>
                                    </p:anim>
                                    <p:anim calcmode="lin" valueType="num">
                                      <p:cBhvr>
                                        <p:cTn id="10" dur="200" accel="100000" fill="hold">
                                          <p:stCondLst>
                                            <p:cond delay="1800"/>
                                          </p:stCondLst>
                                        </p:cTn>
                                        <p:tgtEl>
                                          <p:spTgt spid="2">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fade">
                                      <p:cBhvr>
                                        <p:cTn id="15" dur="2000"/>
                                        <p:tgtEl>
                                          <p:spTgt spid="2">
                                            <p:txEl>
                                              <p:pRg st="1" end="1"/>
                                            </p:txEl>
                                          </p:spTgt>
                                        </p:tgtEl>
                                      </p:cBhvr>
                                    </p:animEffect>
                                    <p:anim calcmode="lin" valueType="num">
                                      <p:cBhvr>
                                        <p:cTn id="16" dur="2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7" dur="1800" decel="100000" fill="hold"/>
                                        <p:tgtEl>
                                          <p:spTgt spid="2">
                                            <p:txEl>
                                              <p:pRg st="1" end="1"/>
                                            </p:txEl>
                                          </p:spTgt>
                                        </p:tgtEl>
                                        <p:attrNameLst>
                                          <p:attrName>ppt_y</p:attrName>
                                        </p:attrNameLst>
                                      </p:cBhvr>
                                      <p:tavLst>
                                        <p:tav tm="0">
                                          <p:val>
                                            <p:strVal val="#ppt_y+1"/>
                                          </p:val>
                                        </p:tav>
                                        <p:tav tm="100000">
                                          <p:val>
                                            <p:strVal val="#ppt_y-.03"/>
                                          </p:val>
                                        </p:tav>
                                      </p:tavLst>
                                    </p:anim>
                                    <p:anim calcmode="lin" valueType="num">
                                      <p:cBhvr>
                                        <p:cTn id="18" dur="200" accel="100000" fill="hold">
                                          <p:stCondLst>
                                            <p:cond delay="1800"/>
                                          </p:stCondLst>
                                        </p:cTn>
                                        <p:tgtEl>
                                          <p:spTgt spid="2">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2">
                                            <p:txEl>
                                              <p:pRg st="2" end="2"/>
                                            </p:txEl>
                                          </p:spTgt>
                                        </p:tgtEl>
                                        <p:attrNameLst>
                                          <p:attrName>style.visibility</p:attrName>
                                        </p:attrNameLst>
                                      </p:cBhvr>
                                      <p:to>
                                        <p:strVal val="visible"/>
                                      </p:to>
                                    </p:set>
                                    <p:animEffect transition="in" filter="fade">
                                      <p:cBhvr>
                                        <p:cTn id="23" dur="2000"/>
                                        <p:tgtEl>
                                          <p:spTgt spid="2">
                                            <p:txEl>
                                              <p:pRg st="2" end="2"/>
                                            </p:txEl>
                                          </p:spTgt>
                                        </p:tgtEl>
                                      </p:cBhvr>
                                    </p:animEffect>
                                    <p:anim calcmode="lin" valueType="num">
                                      <p:cBhvr>
                                        <p:cTn id="24" dur="2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5" dur="1800" decel="100000" fill="hold"/>
                                        <p:tgtEl>
                                          <p:spTgt spid="2">
                                            <p:txEl>
                                              <p:pRg st="2" end="2"/>
                                            </p:txEl>
                                          </p:spTgt>
                                        </p:tgtEl>
                                        <p:attrNameLst>
                                          <p:attrName>ppt_y</p:attrName>
                                        </p:attrNameLst>
                                      </p:cBhvr>
                                      <p:tavLst>
                                        <p:tav tm="0">
                                          <p:val>
                                            <p:strVal val="#ppt_y+1"/>
                                          </p:val>
                                        </p:tav>
                                        <p:tav tm="100000">
                                          <p:val>
                                            <p:strVal val="#ppt_y-.03"/>
                                          </p:val>
                                        </p:tav>
                                      </p:tavLst>
                                    </p:anim>
                                    <p:anim calcmode="lin" valueType="num">
                                      <p:cBhvr>
                                        <p:cTn id="26" dur="200" accel="100000" fill="hold">
                                          <p:stCondLst>
                                            <p:cond delay="1800"/>
                                          </p:stCondLst>
                                        </p:cTn>
                                        <p:tgtEl>
                                          <p:spTgt spid="2">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2000"/>
                                        <p:tgtEl>
                                          <p:spTgt spid="2">
                                            <p:txEl>
                                              <p:pRg st="3" end="3"/>
                                            </p:txEl>
                                          </p:spTgt>
                                        </p:tgtEl>
                                      </p:cBhvr>
                                    </p:animEffect>
                                    <p:anim calcmode="lin" valueType="num">
                                      <p:cBhvr>
                                        <p:cTn id="32" dur="2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800" decel="100000" fill="hold"/>
                                        <p:tgtEl>
                                          <p:spTgt spid="2">
                                            <p:txEl>
                                              <p:pRg st="3" end="3"/>
                                            </p:txEl>
                                          </p:spTgt>
                                        </p:tgtEl>
                                        <p:attrNameLst>
                                          <p:attrName>ppt_y</p:attrName>
                                        </p:attrNameLst>
                                      </p:cBhvr>
                                      <p:tavLst>
                                        <p:tav tm="0">
                                          <p:val>
                                            <p:strVal val="#ppt_y+1"/>
                                          </p:val>
                                        </p:tav>
                                        <p:tav tm="100000">
                                          <p:val>
                                            <p:strVal val="#ppt_y-.03"/>
                                          </p:val>
                                        </p:tav>
                                      </p:tavLst>
                                    </p:anim>
                                    <p:anim calcmode="lin" valueType="num">
                                      <p:cBhvr>
                                        <p:cTn id="34" dur="200" accel="100000" fill="hold">
                                          <p:stCondLst>
                                            <p:cond delay="1800"/>
                                          </p:stCondLst>
                                        </p:cTn>
                                        <p:tgtEl>
                                          <p:spTgt spid="2">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2">
                                            <p:txEl>
                                              <p:pRg st="4" end="4"/>
                                            </p:txEl>
                                          </p:spTgt>
                                        </p:tgtEl>
                                        <p:attrNameLst>
                                          <p:attrName>style.visibility</p:attrName>
                                        </p:attrNameLst>
                                      </p:cBhvr>
                                      <p:to>
                                        <p:strVal val="visible"/>
                                      </p:to>
                                    </p:set>
                                    <p:animEffect transition="in" filter="fade">
                                      <p:cBhvr>
                                        <p:cTn id="39" dur="2000"/>
                                        <p:tgtEl>
                                          <p:spTgt spid="2">
                                            <p:txEl>
                                              <p:pRg st="4" end="4"/>
                                            </p:txEl>
                                          </p:spTgt>
                                        </p:tgtEl>
                                      </p:cBhvr>
                                    </p:animEffect>
                                    <p:anim calcmode="lin" valueType="num">
                                      <p:cBhvr>
                                        <p:cTn id="40" dur="2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1" dur="1800" decel="100000" fill="hold"/>
                                        <p:tgtEl>
                                          <p:spTgt spid="2">
                                            <p:txEl>
                                              <p:pRg st="4" end="4"/>
                                            </p:txEl>
                                          </p:spTgt>
                                        </p:tgtEl>
                                        <p:attrNameLst>
                                          <p:attrName>ppt_y</p:attrName>
                                        </p:attrNameLst>
                                      </p:cBhvr>
                                      <p:tavLst>
                                        <p:tav tm="0">
                                          <p:val>
                                            <p:strVal val="#ppt_y+1"/>
                                          </p:val>
                                        </p:tav>
                                        <p:tav tm="100000">
                                          <p:val>
                                            <p:strVal val="#ppt_y-.03"/>
                                          </p:val>
                                        </p:tav>
                                      </p:tavLst>
                                    </p:anim>
                                    <p:anim calcmode="lin" valueType="num">
                                      <p:cBhvr>
                                        <p:cTn id="42" dur="200" accel="100000" fill="hold">
                                          <p:stCondLst>
                                            <p:cond delay="1800"/>
                                          </p:stCondLst>
                                        </p:cTn>
                                        <p:tgtEl>
                                          <p:spTgt spid="2">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747" name="TextBox 2"/>
          <p:cNvSpPr txBox="1">
            <a:spLocks noChangeArrowheads="1"/>
          </p:cNvSpPr>
          <p:nvPr/>
        </p:nvSpPr>
        <p:spPr bwMode="auto">
          <a:xfrm>
            <a:off x="1676400" y="2590800"/>
            <a:ext cx="3886200" cy="400110"/>
          </a:xfrm>
          <a:prstGeom prst="rect">
            <a:avLst/>
          </a:prstGeom>
          <a:noFill/>
          <a:ln w="9525">
            <a:noFill/>
            <a:miter lim="800000"/>
            <a:headEnd/>
            <a:tailEnd/>
          </a:ln>
        </p:spPr>
        <p:txBody>
          <a:bodyPr wrap="square">
            <a:prstTxWarp prst="textNoShape">
              <a:avLst/>
            </a:prstTxWarp>
            <a:spAutoFit/>
          </a:bodyPr>
          <a:lstStyle/>
          <a:p>
            <a:r>
              <a:rPr lang="en-US" sz="2000" dirty="0">
                <a:solidFill>
                  <a:schemeClr val="bg1">
                    <a:lumMod val="85000"/>
                  </a:schemeClr>
                </a:solidFill>
              </a:rPr>
              <a:t>Prioritize your life</a:t>
            </a:r>
          </a:p>
        </p:txBody>
      </p:sp>
    </p:spTree>
    <p:extLst>
      <p:ext uri="{BB962C8B-B14F-4D97-AF65-F5344CB8AC3E}">
        <p14:creationId xmlns:p14="http://schemas.microsoft.com/office/powerpoint/2010/main" val="596412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747" name="TextBox 2"/>
          <p:cNvSpPr txBox="1">
            <a:spLocks noChangeArrowheads="1"/>
          </p:cNvSpPr>
          <p:nvPr/>
        </p:nvSpPr>
        <p:spPr bwMode="auto">
          <a:xfrm>
            <a:off x="1676400" y="2590800"/>
            <a:ext cx="3886200" cy="400110"/>
          </a:xfrm>
          <a:prstGeom prst="rect">
            <a:avLst/>
          </a:prstGeom>
          <a:noFill/>
          <a:ln w="9525">
            <a:noFill/>
            <a:miter lim="800000"/>
            <a:headEnd/>
            <a:tailEnd/>
          </a:ln>
        </p:spPr>
        <p:txBody>
          <a:bodyPr wrap="square">
            <a:prstTxWarp prst="textNoShape">
              <a:avLst/>
            </a:prstTxWarp>
            <a:spAutoFit/>
          </a:bodyPr>
          <a:lstStyle/>
          <a:p>
            <a:r>
              <a:rPr lang="en-US" sz="2000" dirty="0">
                <a:solidFill>
                  <a:schemeClr val="bg1">
                    <a:lumMod val="85000"/>
                  </a:schemeClr>
                </a:solidFill>
              </a:rPr>
              <a:t>How do you spend your time?</a:t>
            </a:r>
          </a:p>
        </p:txBody>
      </p:sp>
    </p:spTree>
    <p:extLst>
      <p:ext uri="{BB962C8B-B14F-4D97-AF65-F5344CB8AC3E}">
        <p14:creationId xmlns:p14="http://schemas.microsoft.com/office/powerpoint/2010/main" val="2753333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52600" y="1219201"/>
            <a:ext cx="8686800" cy="1323439"/>
          </a:xfrm>
          <a:prstGeom prst="rect">
            <a:avLst/>
          </a:prstGeom>
          <a:noFill/>
        </p:spPr>
        <p:txBody>
          <a:bodyPr wrap="square" rtlCol="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read</a:t>
            </a:r>
          </a:p>
        </p:txBody>
      </p:sp>
      <p:sp>
        <p:nvSpPr>
          <p:cNvPr id="3" name="TextBox 2">
            <a:extLst>
              <a:ext uri="{FF2B5EF4-FFF2-40B4-BE49-F238E27FC236}">
                <a16:creationId xmlns:a16="http://schemas.microsoft.com/office/drawing/2014/main" id="{C0E079A2-B19A-DA45-8693-AA16E852B94E}"/>
              </a:ext>
            </a:extLst>
          </p:cNvPr>
          <p:cNvSpPr txBox="1"/>
          <p:nvPr/>
        </p:nvSpPr>
        <p:spPr>
          <a:xfrm>
            <a:off x="1752600" y="3454401"/>
            <a:ext cx="8686800" cy="461665"/>
          </a:xfrm>
          <a:prstGeom prst="rect">
            <a:avLst/>
          </a:prstGeom>
          <a:noFill/>
        </p:spPr>
        <p:txBody>
          <a:bodyPr wrap="square" rtlCol="0">
            <a:spAutoFit/>
          </a:bodyPr>
          <a:lstStyle/>
          <a:p>
            <a:pPr algn="ctr"/>
            <a:r>
              <a:rPr lang="en-US" sz="2400" dirty="0"/>
              <a:t>Matthew 5-7</a:t>
            </a:r>
          </a:p>
        </p:txBody>
      </p:sp>
    </p:spTree>
    <p:extLst>
      <p:ext uri="{BB962C8B-B14F-4D97-AF65-F5344CB8AC3E}">
        <p14:creationId xmlns:p14="http://schemas.microsoft.com/office/powerpoint/2010/main" val="3820058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12192000" cy="68580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4554</TotalTime>
  <Words>597</Words>
  <Application>Microsoft Macintosh PowerPoint</Application>
  <PresentationFormat>Widescreen</PresentationFormat>
  <Paragraphs>42</Paragraphs>
  <Slides>19</Slides>
  <Notes>19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ＭＳ Ｐゴシック</vt:lpstr>
      <vt:lpstr> JSP Ross</vt:lpstr>
      <vt:lpstr>Arial</vt:lpstr>
      <vt:lpstr>Calibri</vt:lpstr>
      <vt:lpstr>Estelle</vt:lpstr>
      <vt:lpstr>Impact</vt:lpstr>
      <vt:lpstr>Wingdings</vt:lpstr>
      <vt:lpstr>Office Theme</vt:lpstr>
      <vt:lpstr>PowerPoint Presentation</vt:lpstr>
      <vt:lpstr>PowerPoint Presentation</vt:lpstr>
      <vt:lpstr>Therefore I say unto you, Take no thought for your life, what ye shall eat, or what ye shall drink; nor yet for your body, what ye shall put on. Is not the life more than meat, and the body than raiment? Behold the fowls of the air: for they sow not, neither do they reap, nor gather into barns; yet your heavenly Father feedeth them. Are ye not much better than they? Which of you by taking thought can add one cubit unto his stature? . . . Therefore take no thought, saying, What shall we eat? or, What shall we drink? or, Wherewithal shall we be clothed? (For after all these things do the Gentiles seek:) for your heavenly Father knoweth that ye have need of all these things. But seek ye first the kingdom of God, and his righteousness; and all these things shall be added unto you. Take therefore no thought for the morrow: for the morrow shall take thought for the things of itself. Sufficient unto the day is the evil thereof.</vt:lpstr>
      <vt:lpstr>Therefore I tell you, do not worry about your life, what you will eat or drink; or about your body, what you will wear. Is not life more than food, and the body more than clothes? Look at the birds of the air; they do not sow or reap or store away in barns, and yet your heavenly Father feeds them. Are you not much more valuable than they? Can any one of you by worrying add a single hour to your life? . . . So do not worry, saying, ‘What shall we eat?’ or ‘What shall we drink?’ or ‘What shall we wear?’ For the pagans run after all these things, and your heavenly Father knows that you need them. But seek first his kingdom and his righteousness, and all these things will be given to you as well. Therefore do not worry about tomorrow, for tomorrow will worry about itself. Each day has enough trouble of its own.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Preferred Customer</dc:creator>
  <cp:lastModifiedBy>Microsoft Office User</cp:lastModifiedBy>
  <cp:revision>136</cp:revision>
  <dcterms:created xsi:type="dcterms:W3CDTF">2009-07-01T00:30:01Z</dcterms:created>
  <dcterms:modified xsi:type="dcterms:W3CDTF">2025-12-08T17:50:18Z</dcterms:modified>
</cp:coreProperties>
</file>