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76" r:id="rId2"/>
    <p:sldId id="426" r:id="rId3"/>
    <p:sldId id="310" r:id="rId4"/>
    <p:sldId id="435" r:id="rId5"/>
    <p:sldId id="431" r:id="rId6"/>
    <p:sldId id="436" r:id="rId7"/>
    <p:sldId id="432" r:id="rId8"/>
    <p:sldId id="434" r:id="rId9"/>
    <p:sldId id="433" r:id="rId10"/>
    <p:sldId id="399" r:id="rId11"/>
    <p:sldId id="496" r:id="rId12"/>
    <p:sldId id="497" r:id="rId13"/>
    <p:sldId id="498" r:id="rId14"/>
    <p:sldId id="478" r:id="rId15"/>
    <p:sldId id="479" r:id="rId16"/>
    <p:sldId id="364" r:id="rId17"/>
    <p:sldId id="362" r:id="rId18"/>
    <p:sldId id="499" r:id="rId19"/>
    <p:sldId id="482" r:id="rId20"/>
    <p:sldId id="483" r:id="rId21"/>
    <p:sldId id="484" r:id="rId22"/>
    <p:sldId id="400" r:id="rId23"/>
    <p:sldId id="363" r:id="rId24"/>
    <p:sldId id="500" r:id="rId25"/>
    <p:sldId id="487" r:id="rId26"/>
    <p:sldId id="488" r:id="rId27"/>
    <p:sldId id="476" r:id="rId28"/>
    <p:sldId id="352" r:id="rId29"/>
    <p:sldId id="326" r:id="rId30"/>
    <p:sldId id="511" r:id="rId31"/>
    <p:sldId id="494" r:id="rId32"/>
    <p:sldId id="495" r:id="rId33"/>
    <p:sldId id="367" r:id="rId34"/>
    <p:sldId id="506" r:id="rId35"/>
    <p:sldId id="507" r:id="rId3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74" charset="0"/>
        <a:ea typeface="+mn-ea"/>
        <a:cs typeface="+mn-cs"/>
      </a:defRPr>
    </a:lvl1pPr>
    <a:lvl2pPr marL="457200" algn="l" rtl="0" fontAlgn="base">
      <a:spcBef>
        <a:spcPct val="0"/>
      </a:spcBef>
      <a:spcAft>
        <a:spcPct val="0"/>
      </a:spcAft>
      <a:defRPr kern="1200">
        <a:solidFill>
          <a:schemeClr val="tx1"/>
        </a:solidFill>
        <a:latin typeface="Arial" pitchFamily="74" charset="0"/>
        <a:ea typeface="+mn-ea"/>
        <a:cs typeface="+mn-cs"/>
      </a:defRPr>
    </a:lvl2pPr>
    <a:lvl3pPr marL="914400" algn="l" rtl="0" fontAlgn="base">
      <a:spcBef>
        <a:spcPct val="0"/>
      </a:spcBef>
      <a:spcAft>
        <a:spcPct val="0"/>
      </a:spcAft>
      <a:defRPr kern="1200">
        <a:solidFill>
          <a:schemeClr val="tx1"/>
        </a:solidFill>
        <a:latin typeface="Arial" pitchFamily="74" charset="0"/>
        <a:ea typeface="+mn-ea"/>
        <a:cs typeface="+mn-cs"/>
      </a:defRPr>
    </a:lvl3pPr>
    <a:lvl4pPr marL="1371600" algn="l" rtl="0" fontAlgn="base">
      <a:spcBef>
        <a:spcPct val="0"/>
      </a:spcBef>
      <a:spcAft>
        <a:spcPct val="0"/>
      </a:spcAft>
      <a:defRPr kern="1200">
        <a:solidFill>
          <a:schemeClr val="tx1"/>
        </a:solidFill>
        <a:latin typeface="Arial" pitchFamily="74" charset="0"/>
        <a:ea typeface="+mn-ea"/>
        <a:cs typeface="+mn-cs"/>
      </a:defRPr>
    </a:lvl4pPr>
    <a:lvl5pPr marL="1828800" algn="l" rtl="0" fontAlgn="base">
      <a:spcBef>
        <a:spcPct val="0"/>
      </a:spcBef>
      <a:spcAft>
        <a:spcPct val="0"/>
      </a:spcAft>
      <a:defRPr kern="1200">
        <a:solidFill>
          <a:schemeClr val="tx1"/>
        </a:solidFill>
        <a:latin typeface="Arial" pitchFamily="74" charset="0"/>
        <a:ea typeface="+mn-ea"/>
        <a:cs typeface="+mn-cs"/>
      </a:defRPr>
    </a:lvl5pPr>
    <a:lvl6pPr marL="2286000" algn="l" defTabSz="457200" rtl="0" eaLnBrk="1" latinLnBrk="0" hangingPunct="1">
      <a:defRPr kern="1200">
        <a:solidFill>
          <a:schemeClr val="tx1"/>
        </a:solidFill>
        <a:latin typeface="Arial" pitchFamily="74" charset="0"/>
        <a:ea typeface="+mn-ea"/>
        <a:cs typeface="+mn-cs"/>
      </a:defRPr>
    </a:lvl6pPr>
    <a:lvl7pPr marL="2743200" algn="l" defTabSz="457200" rtl="0" eaLnBrk="1" latinLnBrk="0" hangingPunct="1">
      <a:defRPr kern="1200">
        <a:solidFill>
          <a:schemeClr val="tx1"/>
        </a:solidFill>
        <a:latin typeface="Arial" pitchFamily="74" charset="0"/>
        <a:ea typeface="+mn-ea"/>
        <a:cs typeface="+mn-cs"/>
      </a:defRPr>
    </a:lvl7pPr>
    <a:lvl8pPr marL="3200400" algn="l" defTabSz="457200" rtl="0" eaLnBrk="1" latinLnBrk="0" hangingPunct="1">
      <a:defRPr kern="1200">
        <a:solidFill>
          <a:schemeClr val="tx1"/>
        </a:solidFill>
        <a:latin typeface="Arial" pitchFamily="74" charset="0"/>
        <a:ea typeface="+mn-ea"/>
        <a:cs typeface="+mn-cs"/>
      </a:defRPr>
    </a:lvl8pPr>
    <a:lvl9pPr marL="3657600" algn="l" defTabSz="457200" rtl="0" eaLnBrk="1" latinLnBrk="0" hangingPunct="1">
      <a:defRPr kern="1200">
        <a:solidFill>
          <a:schemeClr val="tx1"/>
        </a:solidFill>
        <a:latin typeface="Arial" pitchFamily="7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00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06"/>
    <a:srgbClr val="FFFF66"/>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940" autoAdjust="0"/>
    <p:restoredTop sz="94694"/>
  </p:normalViewPr>
  <p:slideViewPr>
    <p:cSldViewPr>
      <p:cViewPr varScale="1">
        <p:scale>
          <a:sx n="121" d="100"/>
          <a:sy n="121" d="100"/>
        </p:scale>
        <p:origin x="312" y="17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52"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52" charset="0"/>
              </a:defRPr>
            </a:lvl1pPr>
          </a:lstStyle>
          <a:p>
            <a:pPr>
              <a:defRPr/>
            </a:pPr>
            <a:fld id="{3D208DBC-C1EB-4A6A-B4BD-B8D0893EEFB6}" type="datetime1">
              <a:rPr lang="en-US"/>
              <a:pPr>
                <a:defRPr/>
              </a:pPr>
              <a:t>1/17/25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52"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52" charset="0"/>
              </a:defRPr>
            </a:lvl1pPr>
          </a:lstStyle>
          <a:p>
            <a:pPr>
              <a:defRPr/>
            </a:pPr>
            <a:fld id="{78B1BF33-7A4B-4CC0-845E-1DB11D42FE1D}" type="slidenum">
              <a:rPr lang="en-US"/>
              <a:pPr>
                <a:defRPr/>
              </a:pPr>
              <a:t>‹#›</a:t>
            </a:fld>
            <a:endParaRPr lang="en-US"/>
          </a:p>
        </p:txBody>
      </p:sp>
    </p:spTree>
    <p:extLst>
      <p:ext uri="{BB962C8B-B14F-4D97-AF65-F5344CB8AC3E}">
        <p14:creationId xmlns:p14="http://schemas.microsoft.com/office/powerpoint/2010/main" val="36580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52" charset="-128"/>
        <a:cs typeface="ＭＳ Ｐゴシック" pitchFamily="52"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52"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52"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52"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5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idx="5"/>
          </p:nvPr>
        </p:nvSpPr>
        <p:spPr bwMode="auto">
          <a:noFill/>
          <a:ln>
            <a:miter lim="800000"/>
            <a:headEnd/>
            <a:tailEnd/>
          </a:ln>
        </p:spPr>
        <p:txBody>
          <a:bodyPr/>
          <a:lstStyle/>
          <a:p>
            <a:fld id="{B7446538-EBA7-4ABB-8FE1-E3E32B38F50E}" type="slidenum">
              <a:rPr lang="en-GB">
                <a:latin typeface="Calibri" pitchFamily="74" charset="0"/>
              </a:rPr>
              <a:pPr/>
              <a:t>1</a:t>
            </a:fld>
            <a:endParaRPr lang="en-GB">
              <a:latin typeface="Calibri" pitchFamily="74" charset="0"/>
            </a:endParaRPr>
          </a:p>
        </p:txBody>
      </p:sp>
      <p:sp>
        <p:nvSpPr>
          <p:cNvPr id="16387"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p>
        </p:txBody>
      </p:sp>
      <p:sp>
        <p:nvSpPr>
          <p:cNvPr id="16388" name="Text Box 2"/>
          <p:cNvSpPr>
            <a:spLocks noGrp="1" noChangeArrowheads="1"/>
          </p:cNvSpPr>
          <p:nvPr>
            <p:ph type="body"/>
          </p:nvPr>
        </p:nvSpPr>
        <p:spPr bwMode="auto">
          <a:xfrm>
            <a:off x="685800" y="4341813"/>
            <a:ext cx="5487988" cy="4114800"/>
          </a:xfrm>
          <a:noFill/>
        </p:spPr>
        <p:txBody>
          <a:bodyPr wrap="none" anchor="ct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28675"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2867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E5F5CFD2-4987-4FA7-8BF6-D59B819F4901}" type="slidenum">
              <a:rPr lang="en-US" sz="1200">
                <a:latin typeface="Calibri" pitchFamily="74" charset="0"/>
              </a:rPr>
              <a:pPr algn="r"/>
              <a:t>10</a:t>
            </a:fld>
            <a:endParaRPr lang="en-US" sz="1200">
              <a:latin typeface="Calibri" pitchFamily="7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0483" name="Rectangle 3"/>
          <p:cNvSpPr>
            <a:spLocks noGrp="1" noChangeArrowheads="1"/>
          </p:cNvSpPr>
          <p:nvPr>
            <p:ph type="body" idx="1"/>
          </p:nvPr>
        </p:nvSpPr>
        <p:spPr bwMode="auto">
          <a:xfrm>
            <a:off x="914400" y="4343400"/>
            <a:ext cx="5029200" cy="4114800"/>
          </a:xfrm>
          <a:noFill/>
        </p:spPr>
        <p:txBody>
          <a:bodyP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43011" name="Rectangle 3"/>
          <p:cNvSpPr>
            <a:spLocks noGrp="1" noChangeArrowheads="1"/>
          </p:cNvSpPr>
          <p:nvPr>
            <p:ph type="body" idx="1"/>
          </p:nvPr>
        </p:nvSpPr>
        <p:spPr bwMode="auto">
          <a:xfrm>
            <a:off x="914400" y="4343400"/>
            <a:ext cx="5029200" cy="4114800"/>
          </a:xfrm>
          <a:noFill/>
        </p:spPr>
        <p:txBody>
          <a:bodyP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40963" name="Rectangle 3"/>
          <p:cNvSpPr>
            <a:spLocks noGrp="1" noChangeArrowheads="1"/>
          </p:cNvSpPr>
          <p:nvPr>
            <p:ph type="body" idx="1"/>
          </p:nvPr>
        </p:nvSpPr>
        <p:spPr bwMode="auto">
          <a:xfrm>
            <a:off x="914400" y="4343400"/>
            <a:ext cx="5029200" cy="4114800"/>
          </a:xfrm>
          <a:noFill/>
        </p:spPr>
        <p:txBody>
          <a:bodyP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71683"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1" charset="2"/>
              <a:buChar char="v"/>
            </a:pPr>
            <a:endParaRPr lang="en-US">
              <a:ea typeface="ＭＳ Ｐゴシック" pitchFamily="71" charset="-128"/>
              <a:cs typeface="ＭＳ Ｐゴシック" pitchFamily="71" charset="-128"/>
            </a:endParaRPr>
          </a:p>
        </p:txBody>
      </p:sp>
      <p:sp>
        <p:nvSpPr>
          <p:cNvPr id="7168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CF3DE510-A9CE-497E-8E6A-8ED928BDDCEB}" type="slidenum">
              <a:rPr lang="en-US" sz="1200">
                <a:latin typeface="Calibri" pitchFamily="71" charset="0"/>
              </a:rPr>
              <a:pPr algn="r"/>
              <a:t>14</a:t>
            </a:fld>
            <a:endParaRPr lang="en-US" sz="1200">
              <a:latin typeface="Calibri" pitchFamily="71"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6"/>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7BD55976-1C1D-47B4-9D64-F45D9DBCBF79}" type="slidenum">
              <a:rPr lang="en-GB" sz="1200">
                <a:latin typeface="Calibri" pitchFamily="71" charset="0"/>
                <a:ea typeface="ＭＳ Ｐゴシック" pitchFamily="71" charset="-128"/>
                <a:cs typeface="ＭＳ Ｐゴシック" pitchFamily="71" charset="-128"/>
              </a:rPr>
              <a:pPr algn="r"/>
              <a:t>15</a:t>
            </a:fld>
            <a:endParaRPr lang="en-GB" sz="1200">
              <a:latin typeface="Calibri" pitchFamily="71" charset="0"/>
              <a:ea typeface="ＭＳ Ｐゴシック" pitchFamily="71" charset="-128"/>
              <a:cs typeface="ＭＳ Ｐゴシック" pitchFamily="71" charset="-128"/>
            </a:endParaRPr>
          </a:p>
        </p:txBody>
      </p:sp>
      <p:sp>
        <p:nvSpPr>
          <p:cNvPr id="82947"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ea typeface="ＭＳ Ｐゴシック" pitchFamily="71" charset="-128"/>
              <a:cs typeface="ＭＳ Ｐゴシック" pitchFamily="71" charset="-128"/>
            </a:endParaRPr>
          </a:p>
        </p:txBody>
      </p:sp>
      <p:sp>
        <p:nvSpPr>
          <p:cNvPr id="82948" name="Text Box 2"/>
          <p:cNvSpPr>
            <a:spLocks noGrp="1" noChangeArrowheads="1"/>
          </p:cNvSpPr>
          <p:nvPr>
            <p:ph type="body"/>
          </p:nvPr>
        </p:nvSpPr>
        <p:spPr bwMode="auto">
          <a:xfrm>
            <a:off x="685800" y="4341813"/>
            <a:ext cx="5487988" cy="4114800"/>
          </a:xfrm>
          <a:prstGeom prst="rect">
            <a:avLst/>
          </a:prstGeom>
          <a:noFill/>
          <a:ln>
            <a:solidFill>
              <a:srgbClr val="000000"/>
            </a:solidFill>
            <a:miter lim="800000"/>
            <a:headEnd/>
            <a:tailEnd/>
          </a:ln>
        </p:spPr>
        <p:txBody>
          <a:bodyPr wrap="none" anchor="ctr">
            <a:prstTxWarp prst="textNoShape">
              <a:avLst/>
            </a:prstTxWarp>
          </a:bodyPr>
          <a:lstStyle/>
          <a:p>
            <a:endParaRPr lang="en-US">
              <a:ea typeface="ＭＳ Ｐゴシック" pitchFamily="71" charset="-128"/>
              <a:cs typeface="ＭＳ Ｐゴシック" pitchFamily="71"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0723"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A16D30A3-F608-4ADA-B6A8-84D239BA1DA0}" type="slidenum">
              <a:rPr lang="en-US" sz="1200">
                <a:latin typeface="Calibri" pitchFamily="74" charset="0"/>
              </a:rPr>
              <a:pPr algn="r"/>
              <a:t>16</a:t>
            </a:fld>
            <a:endParaRPr lang="en-US" sz="1200">
              <a:latin typeface="Calibri" pitchFamily="7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idx="5"/>
          </p:nvPr>
        </p:nvSpPr>
        <p:spPr bwMode="auto">
          <a:noFill/>
          <a:ln>
            <a:miter lim="800000"/>
            <a:headEnd/>
            <a:tailEnd/>
          </a:ln>
        </p:spPr>
        <p:txBody>
          <a:bodyPr/>
          <a:lstStyle/>
          <a:p>
            <a:fld id="{B7446538-EBA7-4ABB-8FE1-E3E32B38F50E}" type="slidenum">
              <a:rPr lang="en-GB">
                <a:latin typeface="Calibri" pitchFamily="74" charset="0"/>
              </a:rPr>
              <a:pPr/>
              <a:t>17</a:t>
            </a:fld>
            <a:endParaRPr lang="en-GB">
              <a:latin typeface="Calibri" pitchFamily="74" charset="0"/>
            </a:endParaRPr>
          </a:p>
        </p:txBody>
      </p:sp>
      <p:sp>
        <p:nvSpPr>
          <p:cNvPr id="16387"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p>
        </p:txBody>
      </p:sp>
      <p:sp>
        <p:nvSpPr>
          <p:cNvPr id="16388" name="Text Box 2"/>
          <p:cNvSpPr>
            <a:spLocks noGrp="1" noChangeArrowheads="1"/>
          </p:cNvSpPr>
          <p:nvPr>
            <p:ph type="body"/>
          </p:nvPr>
        </p:nvSpPr>
        <p:spPr bwMode="auto">
          <a:xfrm>
            <a:off x="685800" y="4341813"/>
            <a:ext cx="5487988" cy="4114800"/>
          </a:xfrm>
          <a:noFill/>
        </p:spPr>
        <p:txBody>
          <a:bodyPr wrap="none" anchor="ct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0483" name="Rectangle 3"/>
          <p:cNvSpPr>
            <a:spLocks noGrp="1" noChangeArrowheads="1"/>
          </p:cNvSpPr>
          <p:nvPr>
            <p:ph type="body" idx="1"/>
          </p:nvPr>
        </p:nvSpPr>
        <p:spPr bwMode="auto">
          <a:xfrm>
            <a:off x="914400" y="4343400"/>
            <a:ext cx="5029200" cy="4114800"/>
          </a:xfrm>
          <a:noFill/>
        </p:spPr>
        <p:txBody>
          <a:bodyP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1"/>
          <p:cNvSpPr>
            <a:spLocks noGrp="1" noRot="1" noChangeAspect="1" noChangeArrowheads="1" noTextEdit="1"/>
          </p:cNvSpPr>
          <p:nvPr>
            <p:ph type="sldImg"/>
          </p:nvPr>
        </p:nvSpPr>
        <p:spPr bwMode="auto">
          <a:xfrm>
            <a:off x="641350" y="914400"/>
            <a:ext cx="5573713" cy="3135313"/>
          </a:xfrm>
          <a:solidFill>
            <a:srgbClr val="FFFFFF"/>
          </a:solidFill>
          <a:ln>
            <a:solidFill>
              <a:srgbClr val="000000"/>
            </a:solidFill>
            <a:miter lim="800000"/>
            <a:headEnd/>
            <a:tailEnd/>
          </a:ln>
        </p:spPr>
      </p:sp>
      <p:sp>
        <p:nvSpPr>
          <p:cNvPr id="61443" name="Text Box 2"/>
          <p:cNvSpPr>
            <a:spLocks noGrp="1" noChangeArrowheads="1"/>
          </p:cNvSpPr>
          <p:nvPr>
            <p:ph type="body" idx="1"/>
          </p:nvPr>
        </p:nvSpPr>
        <p:spPr bwMode="auto">
          <a:xfrm>
            <a:off x="1046163" y="4352925"/>
            <a:ext cx="4770437" cy="3478213"/>
          </a:xfrm>
          <a:noFill/>
        </p:spPr>
        <p:txBody>
          <a:bodyPr wrap="none" anchor="ctr"/>
          <a:lstStyle/>
          <a:p>
            <a:endParaRPr lang="en-US">
              <a:ea typeface="ＭＳ Ｐゴシック" pitchFamily="63" charset="-128"/>
              <a:cs typeface="ＭＳ Ｐゴシック" pitchFamily="63"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2771"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277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78DFE0CE-BA35-49A8-A081-E13E135C89F6}" type="slidenum">
              <a:rPr lang="en-US" sz="1200">
                <a:latin typeface="Calibri" pitchFamily="74" charset="0"/>
              </a:rPr>
              <a:pPr algn="r"/>
              <a:t>2</a:t>
            </a:fld>
            <a:endParaRPr lang="en-US" sz="1200">
              <a:latin typeface="Calibri" pitchFamily="7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6"/>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7BD55976-1C1D-47B4-9D64-F45D9DBCBF79}" type="slidenum">
              <a:rPr lang="en-GB" sz="1200">
                <a:latin typeface="Calibri" pitchFamily="71" charset="0"/>
                <a:ea typeface="ＭＳ Ｐゴシック" pitchFamily="71" charset="-128"/>
                <a:cs typeface="ＭＳ Ｐゴシック" pitchFamily="71" charset="-128"/>
              </a:rPr>
              <a:pPr algn="r"/>
              <a:t>20</a:t>
            </a:fld>
            <a:endParaRPr lang="en-GB" sz="1200">
              <a:latin typeface="Calibri" pitchFamily="71" charset="0"/>
              <a:ea typeface="ＭＳ Ｐゴシック" pitchFamily="71" charset="-128"/>
              <a:cs typeface="ＭＳ Ｐゴシック" pitchFamily="71" charset="-128"/>
            </a:endParaRPr>
          </a:p>
        </p:txBody>
      </p:sp>
      <p:sp>
        <p:nvSpPr>
          <p:cNvPr id="82947"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ea typeface="ＭＳ Ｐゴシック" pitchFamily="71" charset="-128"/>
              <a:cs typeface="ＭＳ Ｐゴシック" pitchFamily="71" charset="-128"/>
            </a:endParaRPr>
          </a:p>
        </p:txBody>
      </p:sp>
      <p:sp>
        <p:nvSpPr>
          <p:cNvPr id="82948" name="Text Box 2"/>
          <p:cNvSpPr>
            <a:spLocks noGrp="1" noChangeArrowheads="1"/>
          </p:cNvSpPr>
          <p:nvPr>
            <p:ph type="body"/>
          </p:nvPr>
        </p:nvSpPr>
        <p:spPr bwMode="auto">
          <a:xfrm>
            <a:off x="685800" y="4341813"/>
            <a:ext cx="5487988" cy="4114800"/>
          </a:xfrm>
          <a:prstGeom prst="rect">
            <a:avLst/>
          </a:prstGeom>
          <a:noFill/>
          <a:ln>
            <a:solidFill>
              <a:srgbClr val="000000"/>
            </a:solidFill>
            <a:miter lim="800000"/>
            <a:headEnd/>
            <a:tailEnd/>
          </a:ln>
        </p:spPr>
        <p:txBody>
          <a:bodyPr wrap="none" anchor="ctr">
            <a:prstTxWarp prst="textNoShape">
              <a:avLst/>
            </a:prstTxWarp>
          </a:bodyPr>
          <a:lstStyle/>
          <a:p>
            <a:endParaRPr lang="en-US">
              <a:ea typeface="ＭＳ Ｐゴシック" pitchFamily="71" charset="-128"/>
              <a:cs typeface="ＭＳ Ｐゴシック" pitchFamily="71"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0723"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63" charset="2"/>
              <a:buChar char="v"/>
            </a:pPr>
            <a:endParaRPr lang="en-US">
              <a:ea typeface="ＭＳ Ｐゴシック" pitchFamily="63" charset="-128"/>
              <a:cs typeface="ＭＳ Ｐゴシック" pitchFamily="63" charset="-128"/>
            </a:endParaRPr>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AF91A2E6-BB4A-4D0E-B5B6-9CD46E7F1208}" type="slidenum">
              <a:rPr lang="en-US" sz="1200">
                <a:latin typeface="Calibri" pitchFamily="63" charset="0"/>
              </a:rPr>
              <a:pPr algn="r"/>
              <a:t>21</a:t>
            </a:fld>
            <a:endParaRPr lang="en-US" sz="1200">
              <a:latin typeface="Calibri" pitchFamily="63"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0723"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A16D30A3-F608-4ADA-B6A8-84D239BA1DA0}" type="slidenum">
              <a:rPr lang="en-US" sz="1200">
                <a:latin typeface="Calibri" pitchFamily="74" charset="0"/>
              </a:rPr>
              <a:pPr algn="r"/>
              <a:t>22</a:t>
            </a:fld>
            <a:endParaRPr lang="en-US" sz="1200">
              <a:latin typeface="Calibri" pitchFamily="7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idx="5"/>
          </p:nvPr>
        </p:nvSpPr>
        <p:spPr bwMode="auto">
          <a:noFill/>
          <a:ln>
            <a:miter lim="800000"/>
            <a:headEnd/>
            <a:tailEnd/>
          </a:ln>
        </p:spPr>
        <p:txBody>
          <a:bodyPr/>
          <a:lstStyle/>
          <a:p>
            <a:fld id="{B7446538-EBA7-4ABB-8FE1-E3E32B38F50E}" type="slidenum">
              <a:rPr lang="en-GB">
                <a:latin typeface="Calibri" pitchFamily="74" charset="0"/>
              </a:rPr>
              <a:pPr/>
              <a:t>23</a:t>
            </a:fld>
            <a:endParaRPr lang="en-GB">
              <a:latin typeface="Calibri" pitchFamily="74" charset="0"/>
            </a:endParaRPr>
          </a:p>
        </p:txBody>
      </p:sp>
      <p:sp>
        <p:nvSpPr>
          <p:cNvPr id="16387"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p>
        </p:txBody>
      </p:sp>
      <p:sp>
        <p:nvSpPr>
          <p:cNvPr id="16388" name="Text Box 2"/>
          <p:cNvSpPr>
            <a:spLocks noGrp="1" noChangeArrowheads="1"/>
          </p:cNvSpPr>
          <p:nvPr>
            <p:ph type="body"/>
          </p:nvPr>
        </p:nvSpPr>
        <p:spPr bwMode="auto">
          <a:xfrm>
            <a:off x="685800" y="4341813"/>
            <a:ext cx="5487988" cy="4114800"/>
          </a:xfrm>
          <a:noFill/>
        </p:spPr>
        <p:txBody>
          <a:bodyPr wrap="none" anchor="ct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0483" name="Rectangle 3"/>
          <p:cNvSpPr>
            <a:spLocks noGrp="1" noChangeArrowheads="1"/>
          </p:cNvSpPr>
          <p:nvPr>
            <p:ph type="body" idx="1"/>
          </p:nvPr>
        </p:nvSpPr>
        <p:spPr bwMode="auto">
          <a:xfrm>
            <a:off x="914400" y="4343400"/>
            <a:ext cx="5029200" cy="4114800"/>
          </a:xfrm>
          <a:noFill/>
        </p:spPr>
        <p:txBody>
          <a:bodyP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1"/>
          <p:cNvSpPr>
            <a:spLocks noGrp="1" noRot="1" noChangeAspect="1" noChangeArrowheads="1" noTextEdit="1"/>
          </p:cNvSpPr>
          <p:nvPr>
            <p:ph type="sldImg"/>
          </p:nvPr>
        </p:nvSpPr>
        <p:spPr bwMode="auto">
          <a:xfrm>
            <a:off x="641350" y="914400"/>
            <a:ext cx="5573713" cy="3135313"/>
          </a:xfrm>
          <a:solidFill>
            <a:srgbClr val="FFFFFF"/>
          </a:solidFill>
          <a:ln>
            <a:solidFill>
              <a:srgbClr val="000000"/>
            </a:solidFill>
            <a:miter lim="800000"/>
            <a:headEnd/>
            <a:tailEnd/>
          </a:ln>
        </p:spPr>
      </p:sp>
      <p:sp>
        <p:nvSpPr>
          <p:cNvPr id="61443" name="Text Box 2"/>
          <p:cNvSpPr>
            <a:spLocks noGrp="1" noChangeArrowheads="1"/>
          </p:cNvSpPr>
          <p:nvPr>
            <p:ph type="body" idx="1"/>
          </p:nvPr>
        </p:nvSpPr>
        <p:spPr bwMode="auto">
          <a:xfrm>
            <a:off x="1046163" y="4352925"/>
            <a:ext cx="4770437" cy="3478213"/>
          </a:xfrm>
          <a:noFill/>
        </p:spPr>
        <p:txBody>
          <a:bodyPr wrap="none" anchor="ctr"/>
          <a:lstStyle/>
          <a:p>
            <a:endParaRPr lang="en-US">
              <a:ea typeface="ＭＳ Ｐゴシック" pitchFamily="63" charset="-128"/>
              <a:cs typeface="ＭＳ Ｐゴシック" pitchFamily="63"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6"/>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7BD55976-1C1D-47B4-9D64-F45D9DBCBF79}" type="slidenum">
              <a:rPr lang="en-GB" sz="1200">
                <a:latin typeface="Calibri" pitchFamily="71" charset="0"/>
                <a:ea typeface="ＭＳ Ｐゴシック" pitchFamily="71" charset="-128"/>
                <a:cs typeface="ＭＳ Ｐゴシック" pitchFamily="71" charset="-128"/>
              </a:rPr>
              <a:pPr algn="r"/>
              <a:t>26</a:t>
            </a:fld>
            <a:endParaRPr lang="en-GB" sz="1200">
              <a:latin typeface="Calibri" pitchFamily="71" charset="0"/>
              <a:ea typeface="ＭＳ Ｐゴシック" pitchFamily="71" charset="-128"/>
              <a:cs typeface="ＭＳ Ｐゴシック" pitchFamily="71" charset="-128"/>
            </a:endParaRPr>
          </a:p>
        </p:txBody>
      </p:sp>
      <p:sp>
        <p:nvSpPr>
          <p:cNvPr id="82947"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ea typeface="ＭＳ Ｐゴシック" pitchFamily="71" charset="-128"/>
              <a:cs typeface="ＭＳ Ｐゴシック" pitchFamily="71" charset="-128"/>
            </a:endParaRPr>
          </a:p>
        </p:txBody>
      </p:sp>
      <p:sp>
        <p:nvSpPr>
          <p:cNvPr id="82948" name="Text Box 2"/>
          <p:cNvSpPr>
            <a:spLocks noGrp="1" noChangeArrowheads="1"/>
          </p:cNvSpPr>
          <p:nvPr>
            <p:ph type="body"/>
          </p:nvPr>
        </p:nvSpPr>
        <p:spPr bwMode="auto">
          <a:xfrm>
            <a:off x="685800" y="4341813"/>
            <a:ext cx="5487988" cy="4114800"/>
          </a:xfrm>
          <a:prstGeom prst="rect">
            <a:avLst/>
          </a:prstGeom>
          <a:noFill/>
          <a:ln>
            <a:solidFill>
              <a:srgbClr val="000000"/>
            </a:solidFill>
            <a:miter lim="800000"/>
            <a:headEnd/>
            <a:tailEnd/>
          </a:ln>
        </p:spPr>
        <p:txBody>
          <a:bodyPr wrap="none" anchor="ctr">
            <a:prstTxWarp prst="textNoShape">
              <a:avLst/>
            </a:prstTxWarp>
          </a:bodyPr>
          <a:lstStyle/>
          <a:p>
            <a:endParaRPr lang="en-US">
              <a:ea typeface="ＭＳ Ｐゴシック" pitchFamily="71" charset="-128"/>
              <a:cs typeface="ＭＳ Ｐゴシック" pitchFamily="71"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0723"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A16D30A3-F608-4ADA-B6A8-84D239BA1DA0}" type="slidenum">
              <a:rPr lang="en-US" sz="1200">
                <a:latin typeface="Calibri" pitchFamily="74" charset="0"/>
              </a:rPr>
              <a:pPr algn="r"/>
              <a:t>27</a:t>
            </a:fld>
            <a:endParaRPr lang="en-US" sz="1200">
              <a:latin typeface="Calibri" pitchFamily="7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idx="5"/>
          </p:nvPr>
        </p:nvSpPr>
        <p:spPr bwMode="auto">
          <a:noFill/>
          <a:ln>
            <a:miter lim="800000"/>
            <a:headEnd/>
            <a:tailEnd/>
          </a:ln>
        </p:spPr>
        <p:txBody>
          <a:bodyPr/>
          <a:lstStyle/>
          <a:p>
            <a:fld id="{B7446538-EBA7-4ABB-8FE1-E3E32B38F50E}" type="slidenum">
              <a:rPr lang="en-GB">
                <a:latin typeface="Calibri" pitchFamily="74" charset="0"/>
              </a:rPr>
              <a:pPr/>
              <a:t>28</a:t>
            </a:fld>
            <a:endParaRPr lang="en-GB">
              <a:latin typeface="Calibri" pitchFamily="74" charset="0"/>
            </a:endParaRPr>
          </a:p>
        </p:txBody>
      </p:sp>
      <p:sp>
        <p:nvSpPr>
          <p:cNvPr id="16387"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p>
        </p:txBody>
      </p:sp>
      <p:sp>
        <p:nvSpPr>
          <p:cNvPr id="16388" name="Text Box 2"/>
          <p:cNvSpPr>
            <a:spLocks noGrp="1" noChangeArrowheads="1"/>
          </p:cNvSpPr>
          <p:nvPr>
            <p:ph type="body"/>
          </p:nvPr>
        </p:nvSpPr>
        <p:spPr bwMode="auto">
          <a:xfrm>
            <a:off x="685800" y="4341813"/>
            <a:ext cx="5487988" cy="4114800"/>
          </a:xfrm>
          <a:noFill/>
        </p:spPr>
        <p:txBody>
          <a:bodyPr wrap="none" anchor="ct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6"/>
          <p:cNvSpPr>
            <a:spLocks noGrp="1" noChangeArrowheads="1"/>
          </p:cNvSpPr>
          <p:nvPr>
            <p:ph type="sldNum" sz="quarter" idx="5"/>
          </p:nvPr>
        </p:nvSpPr>
        <p:spPr bwMode="auto">
          <a:noFill/>
          <a:ln>
            <a:miter lim="800000"/>
            <a:headEnd/>
            <a:tailEnd/>
          </a:ln>
        </p:spPr>
        <p:txBody>
          <a:bodyPr/>
          <a:lstStyle/>
          <a:p>
            <a:fld id="{81C925EF-483E-479D-96FE-A4E44E3E5623}" type="slidenum">
              <a:rPr lang="en-GB">
                <a:latin typeface="Calibri" pitchFamily="74" charset="0"/>
              </a:rPr>
              <a:pPr/>
              <a:t>29</a:t>
            </a:fld>
            <a:endParaRPr lang="en-GB">
              <a:latin typeface="Calibri" pitchFamily="74" charset="0"/>
            </a:endParaRPr>
          </a:p>
        </p:txBody>
      </p:sp>
      <p:sp>
        <p:nvSpPr>
          <p:cNvPr id="55299"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p>
        </p:txBody>
      </p:sp>
      <p:sp>
        <p:nvSpPr>
          <p:cNvPr id="55300" name="Text Box 2"/>
          <p:cNvSpPr>
            <a:spLocks noGrp="1" noChangeArrowheads="1"/>
          </p:cNvSpPr>
          <p:nvPr>
            <p:ph type="body"/>
          </p:nvPr>
        </p:nvSpPr>
        <p:spPr bwMode="auto">
          <a:xfrm>
            <a:off x="685800" y="4341813"/>
            <a:ext cx="5487988" cy="4114800"/>
          </a:xfrm>
          <a:noFill/>
        </p:spPr>
        <p:txBody>
          <a:bodyPr wrap="none" anchor="ct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0483" name="Rectangle 3"/>
          <p:cNvSpPr>
            <a:spLocks noGrp="1" noChangeArrowheads="1"/>
          </p:cNvSpPr>
          <p:nvPr>
            <p:ph type="body" idx="1"/>
          </p:nvPr>
        </p:nvSpPr>
        <p:spPr bwMode="auto">
          <a:xfrm>
            <a:off x="914400" y="4343400"/>
            <a:ext cx="5029200" cy="4114800"/>
          </a:xfrm>
          <a:noFill/>
        </p:spPr>
        <p:txBody>
          <a:bodyP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1"/>
          <p:cNvSpPr>
            <a:spLocks noGrp="1" noRot="1" noChangeAspect="1" noChangeArrowheads="1" noTextEdit="1"/>
          </p:cNvSpPr>
          <p:nvPr>
            <p:ph type="sldImg"/>
          </p:nvPr>
        </p:nvSpPr>
        <p:spPr bwMode="auto">
          <a:xfrm>
            <a:off x="641350" y="914400"/>
            <a:ext cx="5573713" cy="3135313"/>
          </a:xfrm>
          <a:solidFill>
            <a:srgbClr val="FFFFFF"/>
          </a:solidFill>
          <a:ln>
            <a:solidFill>
              <a:srgbClr val="000000"/>
            </a:solidFill>
            <a:miter lim="800000"/>
            <a:headEnd/>
            <a:tailEnd/>
          </a:ln>
        </p:spPr>
      </p:sp>
      <p:sp>
        <p:nvSpPr>
          <p:cNvPr id="61443" name="Text Box 2"/>
          <p:cNvSpPr>
            <a:spLocks noGrp="1" noChangeArrowheads="1"/>
          </p:cNvSpPr>
          <p:nvPr>
            <p:ph type="body" idx="1"/>
          </p:nvPr>
        </p:nvSpPr>
        <p:spPr bwMode="auto">
          <a:xfrm>
            <a:off x="1046163" y="4352925"/>
            <a:ext cx="4770437" cy="3478213"/>
          </a:xfrm>
          <a:noFill/>
        </p:spPr>
        <p:txBody>
          <a:bodyPr wrap="none" anchor="ctr"/>
          <a:lstStyle/>
          <a:p>
            <a:endParaRPr lang="en-US">
              <a:ea typeface="ＭＳ Ｐゴシック" pitchFamily="63" charset="-128"/>
              <a:cs typeface="ＭＳ Ｐゴシック" pitchFamily="63" charset="-128"/>
            </a:endParaRPr>
          </a:p>
        </p:txBody>
      </p:sp>
    </p:spTree>
    <p:extLst>
      <p:ext uri="{BB962C8B-B14F-4D97-AF65-F5344CB8AC3E}">
        <p14:creationId xmlns:p14="http://schemas.microsoft.com/office/powerpoint/2010/main" val="1625434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6"/>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7BD55976-1C1D-47B4-9D64-F45D9DBCBF79}" type="slidenum">
              <a:rPr lang="en-GB" sz="1200">
                <a:latin typeface="Calibri" pitchFamily="71" charset="0"/>
                <a:ea typeface="ＭＳ Ｐゴシック" pitchFamily="71" charset="-128"/>
                <a:cs typeface="ＭＳ Ｐゴシック" pitchFamily="71" charset="-128"/>
              </a:rPr>
              <a:pPr algn="r"/>
              <a:t>31</a:t>
            </a:fld>
            <a:endParaRPr lang="en-GB" sz="1200">
              <a:latin typeface="Calibri" pitchFamily="71" charset="0"/>
              <a:ea typeface="ＭＳ Ｐゴシック" pitchFamily="71" charset="-128"/>
              <a:cs typeface="ＭＳ Ｐゴシック" pitchFamily="71" charset="-128"/>
            </a:endParaRPr>
          </a:p>
        </p:txBody>
      </p:sp>
      <p:sp>
        <p:nvSpPr>
          <p:cNvPr id="82947"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ea typeface="ＭＳ Ｐゴシック" pitchFamily="71" charset="-128"/>
              <a:cs typeface="ＭＳ Ｐゴシック" pitchFamily="71" charset="-128"/>
            </a:endParaRPr>
          </a:p>
        </p:txBody>
      </p:sp>
      <p:sp>
        <p:nvSpPr>
          <p:cNvPr id="82948" name="Text Box 2"/>
          <p:cNvSpPr>
            <a:spLocks noGrp="1" noChangeArrowheads="1"/>
          </p:cNvSpPr>
          <p:nvPr>
            <p:ph type="body"/>
          </p:nvPr>
        </p:nvSpPr>
        <p:spPr bwMode="auto">
          <a:xfrm>
            <a:off x="685800" y="4341813"/>
            <a:ext cx="5487988" cy="4114800"/>
          </a:xfrm>
          <a:prstGeom prst="rect">
            <a:avLst/>
          </a:prstGeom>
          <a:noFill/>
          <a:ln>
            <a:solidFill>
              <a:srgbClr val="000000"/>
            </a:solidFill>
            <a:miter lim="800000"/>
            <a:headEnd/>
            <a:tailEnd/>
          </a:ln>
        </p:spPr>
        <p:txBody>
          <a:bodyPr wrap="none" anchor="ctr">
            <a:prstTxWarp prst="textNoShape">
              <a:avLst/>
            </a:prstTxWarp>
          </a:bodyPr>
          <a:lstStyle/>
          <a:p>
            <a:endParaRPr lang="en-US">
              <a:ea typeface="ＭＳ Ｐゴシック" pitchFamily="71" charset="-128"/>
              <a:cs typeface="ＭＳ Ｐゴシック" pitchFamily="71"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0723"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63" charset="2"/>
              <a:buChar char="v"/>
            </a:pPr>
            <a:endParaRPr lang="en-US">
              <a:ea typeface="ＭＳ Ｐゴシック" pitchFamily="63" charset="-128"/>
              <a:cs typeface="ＭＳ Ｐゴシック" pitchFamily="63" charset="-128"/>
            </a:endParaRPr>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AF91A2E6-BB4A-4D0E-B5B6-9CD46E7F1208}" type="slidenum">
              <a:rPr lang="en-US" sz="1200">
                <a:latin typeface="Calibri" pitchFamily="63" charset="0"/>
              </a:rPr>
              <a:pPr algn="r"/>
              <a:t>32</a:t>
            </a:fld>
            <a:endParaRPr lang="en-US" sz="1200">
              <a:latin typeface="Calibri" pitchFamily="63"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0723"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A16D30A3-F608-4ADA-B6A8-84D239BA1DA0}" type="slidenum">
              <a:rPr lang="en-US" sz="1200">
                <a:latin typeface="Calibri" pitchFamily="74" charset="0"/>
              </a:rPr>
              <a:pPr algn="r"/>
              <a:t>33</a:t>
            </a:fld>
            <a:endParaRPr lang="en-US" sz="1200">
              <a:latin typeface="Calibri" pitchFamily="7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6"/>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02C36F87-51E8-4486-B162-2B837BD1185B}" type="slidenum">
              <a:rPr lang="en-GB" sz="1200">
                <a:latin typeface="Calibri" pitchFamily="71" charset="0"/>
              </a:rPr>
              <a:pPr algn="r"/>
              <a:t>34</a:t>
            </a:fld>
            <a:endParaRPr lang="en-GB" sz="1200">
              <a:latin typeface="Calibri" pitchFamily="71" charset="0"/>
            </a:endParaRPr>
          </a:p>
        </p:txBody>
      </p:sp>
      <p:sp>
        <p:nvSpPr>
          <p:cNvPr id="89091" name="Text Box 1"/>
          <p:cNvSpPr txBox="1">
            <a:spLocks noChangeArrowheads="1"/>
          </p:cNvSpPr>
          <p:nvPr/>
        </p:nvSpPr>
        <p:spPr bwMode="auto">
          <a:xfrm>
            <a:off x="1154113" y="685800"/>
            <a:ext cx="4549775" cy="3427413"/>
          </a:xfrm>
          <a:prstGeom prst="rect">
            <a:avLst/>
          </a:prstGeom>
          <a:solidFill>
            <a:srgbClr val="FFFFFF"/>
          </a:solidFill>
          <a:ln w="9525">
            <a:solidFill>
              <a:srgbClr val="000000"/>
            </a:solidFill>
            <a:miter lim="800000"/>
            <a:headEnd/>
            <a:tailEnd/>
          </a:ln>
        </p:spPr>
        <p:txBody>
          <a:bodyPr wrap="none" lIns="82058" tIns="41029" rIns="82058" bIns="41029" anchor="ctr">
            <a:prstTxWarp prst="textNoShape">
              <a:avLst/>
            </a:prstTxWarp>
          </a:bodyPr>
          <a:lstStyle/>
          <a:p>
            <a:endParaRPr lang="en-US"/>
          </a:p>
        </p:txBody>
      </p:sp>
      <p:sp>
        <p:nvSpPr>
          <p:cNvPr id="89092" name="Text Box 2"/>
          <p:cNvSpPr>
            <a:spLocks noGrp="1" noChangeArrowheads="1"/>
          </p:cNvSpPr>
          <p:nvPr>
            <p:ph type="body"/>
          </p:nvPr>
        </p:nvSpPr>
        <p:spPr bwMode="auto">
          <a:xfrm>
            <a:off x="685800" y="4341813"/>
            <a:ext cx="5487988" cy="4114800"/>
          </a:xfrm>
          <a:prstGeom prst="rect">
            <a:avLst/>
          </a:prstGeom>
          <a:noFill/>
          <a:ln>
            <a:solidFill>
              <a:srgbClr val="000000"/>
            </a:solidFill>
            <a:miter lim="800000"/>
            <a:headEnd/>
            <a:tailEnd/>
          </a:ln>
        </p:spPr>
        <p:txBody>
          <a:bodyPr wrap="none" anchor="ctr">
            <a:prstTxWarp prst="textNoShape">
              <a:avLst/>
            </a:prstTxWarp>
          </a:bodyPr>
          <a:lstStyle/>
          <a:p>
            <a:endParaRPr lang="en-US">
              <a:ea typeface="ＭＳ Ｐゴシック" pitchFamily="71" charset="-128"/>
              <a:cs typeface="ＭＳ Ｐゴシック" pitchFamily="71"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0723"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07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A16D30A3-F608-4ADA-B6A8-84D239BA1DA0}" type="slidenum">
              <a:rPr lang="en-US" sz="1200">
                <a:latin typeface="Calibri" pitchFamily="74" charset="0"/>
              </a:rPr>
              <a:pPr algn="r"/>
              <a:t>35</a:t>
            </a:fld>
            <a:endParaRPr lang="en-US" sz="1200">
              <a:latin typeface="Calibri" pitchFamily="7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2771"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277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78DFE0CE-BA35-49A8-A081-E13E135C89F6}" type="slidenum">
              <a:rPr lang="en-US" sz="1200">
                <a:latin typeface="Calibri" pitchFamily="74" charset="0"/>
              </a:rPr>
              <a:pPr algn="r"/>
              <a:t>4</a:t>
            </a:fld>
            <a:endParaRPr lang="en-US" sz="1200">
              <a:latin typeface="Calibri" pitchFamily="7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0483" name="Rectangle 3"/>
          <p:cNvSpPr>
            <a:spLocks noGrp="1" noChangeArrowheads="1"/>
          </p:cNvSpPr>
          <p:nvPr>
            <p:ph type="body" idx="1"/>
          </p:nvPr>
        </p:nvSpPr>
        <p:spPr bwMode="auto">
          <a:xfrm>
            <a:off x="914400" y="4343400"/>
            <a:ext cx="5029200" cy="4114800"/>
          </a:xfrm>
          <a:noFill/>
        </p:spPr>
        <p:txBody>
          <a:bodyP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2771"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277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78DFE0CE-BA35-49A8-A081-E13E135C89F6}" type="slidenum">
              <a:rPr lang="en-US" sz="1200">
                <a:latin typeface="Calibri" pitchFamily="74" charset="0"/>
              </a:rPr>
              <a:pPr algn="r"/>
              <a:t>6</a:t>
            </a:fld>
            <a:endParaRPr lang="en-US" sz="1200">
              <a:latin typeface="Calibri" pitchFamily="7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0483" name="Rectangle 3"/>
          <p:cNvSpPr>
            <a:spLocks noGrp="1" noChangeArrowheads="1"/>
          </p:cNvSpPr>
          <p:nvPr>
            <p:ph type="body" idx="1"/>
          </p:nvPr>
        </p:nvSpPr>
        <p:spPr bwMode="auto">
          <a:xfrm>
            <a:off x="914400" y="4343400"/>
            <a:ext cx="5029200" cy="4114800"/>
          </a:xfrm>
          <a:noFill/>
        </p:spPr>
        <p:txBody>
          <a:bodyPr/>
          <a:lstStyle/>
          <a:p>
            <a:endParaRPr lang="en-US">
              <a:ea typeface="ＭＳ Ｐゴシック" pitchFamily="74" charset="-128"/>
              <a:cs typeface="ＭＳ Ｐゴシック" pitchFamily="7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32771" name="Notes Placeholder 2"/>
          <p:cNvSpPr>
            <a:spLocks noGrp="1"/>
          </p:cNvSpPr>
          <p:nvPr>
            <p:ph type="body" idx="1"/>
          </p:nvPr>
        </p:nvSpPr>
        <p:spPr bwMode="auto">
          <a:noFill/>
          <a:ln>
            <a:solidFill>
              <a:srgbClr val="000000"/>
            </a:solidFill>
            <a:miter lim="800000"/>
            <a:headEnd/>
            <a:tailEnd/>
          </a:ln>
        </p:spPr>
        <p:txBody>
          <a:bodyPr/>
          <a:lstStyle/>
          <a:p>
            <a:pPr eaLnBrk="1" hangingPunct="1">
              <a:spcBef>
                <a:spcPct val="0"/>
              </a:spcBef>
              <a:buFont typeface="Wingdings" pitchFamily="74" charset="2"/>
              <a:buChar char="v"/>
            </a:pPr>
            <a:endParaRPr lang="en-US">
              <a:ea typeface="ＭＳ Ｐゴシック" pitchFamily="74" charset="-128"/>
              <a:cs typeface="ＭＳ Ｐゴシック" pitchFamily="74" charset="-128"/>
            </a:endParaRPr>
          </a:p>
        </p:txBody>
      </p:sp>
      <p:sp>
        <p:nvSpPr>
          <p:cNvPr id="3277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78DFE0CE-BA35-49A8-A081-E13E135C89F6}" type="slidenum">
              <a:rPr lang="en-US" sz="1200">
                <a:latin typeface="Calibri" pitchFamily="74" charset="0"/>
              </a:rPr>
              <a:pPr algn="r"/>
              <a:t>8</a:t>
            </a:fld>
            <a:endParaRPr lang="en-US" sz="1200">
              <a:latin typeface="Calibri" pitchFamily="7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20483" name="Rectangle 3"/>
          <p:cNvSpPr>
            <a:spLocks noGrp="1" noChangeArrowheads="1"/>
          </p:cNvSpPr>
          <p:nvPr>
            <p:ph type="body" idx="1"/>
          </p:nvPr>
        </p:nvSpPr>
        <p:spPr bwMode="auto">
          <a:xfrm>
            <a:off x="914400" y="4343400"/>
            <a:ext cx="5029200" cy="4114800"/>
          </a:xfrm>
          <a:noFill/>
        </p:spPr>
        <p:txBody>
          <a:bodyPr/>
          <a:lstStyle/>
          <a:p>
            <a:endParaRPr lang="en-US">
              <a:ea typeface="ＭＳ Ｐゴシック" pitchFamily="74" charset="-128"/>
              <a:cs typeface="ＭＳ Ｐゴシック" pitchFamily="7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36D500D-DBFD-45E1-AEB5-D5A851D11B68}" type="datetime1">
              <a:rPr lang="en-US"/>
              <a:pPr>
                <a:defRPr/>
              </a:pPr>
              <a:t>1/17/25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F3226D-00A6-44AE-9E9E-032C4CE5CE5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40C205-4200-4E18-A927-E0CEF534E2D0}" type="datetime1">
              <a:rPr lang="en-US"/>
              <a:pPr>
                <a:defRPr/>
              </a:pPr>
              <a:t>1/17/25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134190-FF45-4A28-9020-B351B01A87B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56A9180-BC2E-42D4-B789-5CFB4F89E9AF}" type="datetime1">
              <a:rPr lang="en-US"/>
              <a:pPr>
                <a:defRPr/>
              </a:pPr>
              <a:t>1/17/25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1C274F-E3C7-45F0-BEC1-3BA46F3D5B5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8641" y="273629"/>
            <a:ext cx="10970880" cy="1143480"/>
          </a:xfrm>
        </p:spPr>
        <p:txBody>
          <a:bodyPr/>
          <a:lstStyle/>
          <a:p>
            <a:r>
              <a:rPr lang="en-US"/>
              <a:t>Click to edit Master title style</a:t>
            </a:r>
          </a:p>
        </p:txBody>
      </p:sp>
      <p:sp>
        <p:nvSpPr>
          <p:cNvPr id="3" name="Date Placeholder 2"/>
          <p:cNvSpPr>
            <a:spLocks noGrp="1"/>
          </p:cNvSpPr>
          <p:nvPr>
            <p:ph type="dt" idx="10"/>
          </p:nvPr>
        </p:nvSpPr>
        <p:spPr>
          <a:xfrm>
            <a:off x="609600" y="6246814"/>
            <a:ext cx="2836333" cy="473075"/>
          </a:xfrm>
        </p:spPr>
        <p:txBody>
          <a:bodyPr/>
          <a:lstStyle>
            <a:lvl1pPr>
              <a:defRPr/>
            </a:lvl1pPr>
          </a:lstStyle>
          <a:p>
            <a:pPr>
              <a:defRPr/>
            </a:pPr>
            <a:endParaRPr lang="en-GB"/>
          </a:p>
        </p:txBody>
      </p:sp>
      <p:sp>
        <p:nvSpPr>
          <p:cNvPr id="4" name="Footer Placeholder 3"/>
          <p:cNvSpPr>
            <a:spLocks noGrp="1"/>
          </p:cNvSpPr>
          <p:nvPr>
            <p:ph type="ftr" idx="11"/>
          </p:nvPr>
        </p:nvSpPr>
        <p:spPr>
          <a:xfrm>
            <a:off x="4169834" y="6246814"/>
            <a:ext cx="3862917" cy="473075"/>
          </a:xfrm>
        </p:spPr>
        <p:txBody>
          <a:bodyPr/>
          <a:lstStyle>
            <a:lvl1pPr>
              <a:defRPr/>
            </a:lvl1pPr>
          </a:lstStyle>
          <a:p>
            <a:pPr>
              <a:defRPr/>
            </a:pPr>
            <a:endParaRPr lang="en-GB"/>
          </a:p>
        </p:txBody>
      </p:sp>
      <p:sp>
        <p:nvSpPr>
          <p:cNvPr id="5" name="Slide Number Placeholder 4"/>
          <p:cNvSpPr>
            <a:spLocks noGrp="1"/>
          </p:cNvSpPr>
          <p:nvPr>
            <p:ph type="sldNum" idx="12"/>
          </p:nvPr>
        </p:nvSpPr>
        <p:spPr>
          <a:xfrm>
            <a:off x="8741833" y="6246814"/>
            <a:ext cx="2838451" cy="473075"/>
          </a:xfrm>
        </p:spPr>
        <p:txBody>
          <a:bodyPr/>
          <a:lstStyle>
            <a:lvl1pPr>
              <a:defRPr/>
            </a:lvl1pPr>
          </a:lstStyle>
          <a:p>
            <a:pPr>
              <a:defRPr/>
            </a:pPr>
            <a:fld id="{BA759D93-6F75-41EE-8388-BEB8F4BF5DB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E0043C2-04AE-448A-9072-2C139706D732}" type="datetime1">
              <a:rPr lang="en-US"/>
              <a:pPr>
                <a:defRPr/>
              </a:pPr>
              <a:t>1/17/25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C31119-38A5-4355-BAE0-E7A2038B005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09F839E-4244-43EC-B5FD-D29F33F0F4B3}" type="datetime1">
              <a:rPr lang="en-US"/>
              <a:pPr>
                <a:defRPr/>
              </a:pPr>
              <a:t>1/17/25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4F2D8D-02D0-4370-9A61-4DDC94D8203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1525BBB-4C51-4CA4-9A3C-92878A043A3F}" type="datetime1">
              <a:rPr lang="en-US"/>
              <a:pPr>
                <a:defRPr/>
              </a:pPr>
              <a:t>1/17/25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86E6A25-EE50-4DC6-B949-F806DE897E3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D58DBF68-FDC5-4846-B0FC-28595C0A4053}" type="datetime1">
              <a:rPr lang="en-US"/>
              <a:pPr>
                <a:defRPr/>
              </a:pPr>
              <a:t>1/17/25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96D41DC-58D3-434F-84A3-7ACD4D22ABD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E03B2AF-FBC1-4E04-8841-715E76366DE3}" type="datetime1">
              <a:rPr lang="en-US"/>
              <a:pPr>
                <a:defRPr/>
              </a:pPr>
              <a:t>1/17/25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0E49231-49C5-420E-AEAA-020661963B3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99980C1-CC02-4A92-AE47-2A37AC33CC49}" type="datetime1">
              <a:rPr lang="en-US"/>
              <a:pPr>
                <a:defRPr/>
              </a:pPr>
              <a:t>1/17/25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DBC8547-8B11-4FBA-A12A-76DFBF07B26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B01CFFF-A5EB-4A07-817C-6BBEF11B1DF6}" type="datetime1">
              <a:rPr lang="en-US"/>
              <a:pPr>
                <a:defRPr/>
              </a:pPr>
              <a:t>1/17/25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802C6B2-1D09-4FA5-9144-6D4C8D88F4A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3A3C5EE-94FA-42FA-9845-C0F40EB0CAF4}" type="datetime1">
              <a:rPr lang="en-US"/>
              <a:pPr>
                <a:defRPr/>
              </a:pPr>
              <a:t>1/17/25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59CC3BE-4346-415D-B7F1-6BA635FFA1A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52" charset="0"/>
              </a:defRPr>
            </a:lvl1pPr>
          </a:lstStyle>
          <a:p>
            <a:pPr>
              <a:defRPr/>
            </a:pPr>
            <a:fld id="{46D1DD5E-6AD8-4790-9487-5D8B30FD5BB3}" type="datetime1">
              <a:rPr lang="en-US"/>
              <a:pPr>
                <a:defRPr/>
              </a:pPr>
              <a:t>1/17/25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52" charset="0"/>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52" charset="0"/>
              </a:defRPr>
            </a:lvl1pPr>
          </a:lstStyle>
          <a:p>
            <a:pPr>
              <a:defRPr/>
            </a:pPr>
            <a:fld id="{C3D17453-6B13-49AF-8333-AA6B261D00D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txStyles>
    <p:titleStyle>
      <a:lvl1pPr algn="ctr" rtl="0" eaLnBrk="0" fontAlgn="base" hangingPunct="0">
        <a:spcBef>
          <a:spcPct val="0"/>
        </a:spcBef>
        <a:spcAft>
          <a:spcPct val="0"/>
        </a:spcAft>
        <a:defRPr sz="4400" kern="1200">
          <a:solidFill>
            <a:schemeClr val="tx1"/>
          </a:solidFill>
          <a:latin typeface="+mj-lt"/>
          <a:ea typeface="ＭＳ Ｐゴシック" pitchFamily="52" charset="-128"/>
          <a:cs typeface="ＭＳ Ｐゴシック" pitchFamily="52"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52" charset="-128"/>
          <a:cs typeface="ＭＳ Ｐゴシック" pitchFamily="52"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52" charset="-128"/>
          <a:cs typeface="ＭＳ Ｐゴシック" pitchFamily="52"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52" charset="-128"/>
          <a:cs typeface="ＭＳ Ｐゴシック" pitchFamily="52"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52" charset="-128"/>
          <a:cs typeface="ＭＳ Ｐゴシック" pitchFamily="52"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74" charset="0"/>
        <a:buChar char="•"/>
        <a:defRPr sz="3200" kern="1200">
          <a:solidFill>
            <a:schemeClr val="tx1"/>
          </a:solidFill>
          <a:latin typeface="+mn-lt"/>
          <a:ea typeface="ＭＳ Ｐゴシック" pitchFamily="52" charset="-128"/>
          <a:cs typeface="ＭＳ Ｐゴシック" pitchFamily="52" charset="-128"/>
        </a:defRPr>
      </a:lvl1pPr>
      <a:lvl2pPr marL="742950" indent="-285750" algn="l" rtl="0" eaLnBrk="0" fontAlgn="base" hangingPunct="0">
        <a:spcBef>
          <a:spcPct val="20000"/>
        </a:spcBef>
        <a:spcAft>
          <a:spcPct val="0"/>
        </a:spcAft>
        <a:buFont typeface="Arial" pitchFamily="74" charset="0"/>
        <a:buChar char="–"/>
        <a:defRPr sz="2800" kern="1200">
          <a:solidFill>
            <a:schemeClr val="tx1"/>
          </a:solidFill>
          <a:latin typeface="+mn-lt"/>
          <a:ea typeface="ＭＳ Ｐゴシック" pitchFamily="52" charset="-128"/>
          <a:cs typeface="+mn-cs"/>
        </a:defRPr>
      </a:lvl2pPr>
      <a:lvl3pPr marL="1143000" indent="-228600" algn="l" rtl="0" eaLnBrk="0" fontAlgn="base" hangingPunct="0">
        <a:spcBef>
          <a:spcPct val="20000"/>
        </a:spcBef>
        <a:spcAft>
          <a:spcPct val="0"/>
        </a:spcAft>
        <a:buFont typeface="Arial" pitchFamily="74" charset="0"/>
        <a:buChar char="•"/>
        <a:defRPr sz="2400" kern="1200">
          <a:solidFill>
            <a:schemeClr val="tx1"/>
          </a:solidFill>
          <a:latin typeface="+mn-lt"/>
          <a:ea typeface="ＭＳ Ｐゴシック" pitchFamily="52" charset="-128"/>
          <a:cs typeface="+mn-cs"/>
        </a:defRPr>
      </a:lvl3pPr>
      <a:lvl4pPr marL="1600200" indent="-228600" algn="l" rtl="0" eaLnBrk="0" fontAlgn="base" hangingPunct="0">
        <a:spcBef>
          <a:spcPct val="20000"/>
        </a:spcBef>
        <a:spcAft>
          <a:spcPct val="0"/>
        </a:spcAft>
        <a:buFont typeface="Arial" pitchFamily="74" charset="0"/>
        <a:buChar char="–"/>
        <a:defRPr sz="2000" kern="1200">
          <a:solidFill>
            <a:schemeClr val="tx1"/>
          </a:solidFill>
          <a:latin typeface="+mn-lt"/>
          <a:ea typeface="ＭＳ Ｐゴシック" pitchFamily="52" charset="-128"/>
          <a:cs typeface="+mn-cs"/>
        </a:defRPr>
      </a:lvl4pPr>
      <a:lvl5pPr marL="2057400" indent="-228600" algn="l" rtl="0" eaLnBrk="0" fontAlgn="base" hangingPunct="0">
        <a:spcBef>
          <a:spcPct val="20000"/>
        </a:spcBef>
        <a:spcAft>
          <a:spcPct val="0"/>
        </a:spcAft>
        <a:buFont typeface="Arial" pitchFamily="74" charset="0"/>
        <a:buChar char="»"/>
        <a:defRPr sz="2000" kern="1200">
          <a:solidFill>
            <a:schemeClr val="tx1"/>
          </a:solidFill>
          <a:latin typeface="+mn-lt"/>
          <a:ea typeface="ＭＳ Ｐゴシック" pitchFamily="52"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6.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1.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0" y="0"/>
            <a:ext cx="12192000" cy="6858000"/>
          </a:xfrm>
          <a:prstGeom prst="rect">
            <a:avLst/>
          </a:prstGeom>
          <a:solidFill>
            <a:srgbClr val="000000"/>
          </a:solidFill>
          <a:ln w="12600">
            <a:solidFill>
              <a:srgbClr val="000000"/>
            </a:solidFill>
            <a:miter lim="800000"/>
            <a:headEnd/>
            <a:tailEnd/>
          </a:ln>
        </p:spPr>
        <p:txBody>
          <a:bodyPr wrap="none" lIns="82945" tIns="41473" rIns="82945" bIns="41473" anchor="ctr">
            <a:prstTxWarp prst="textNoShape">
              <a:avLst/>
            </a:prstTxWarp>
          </a:bodyPr>
          <a:lstStyle/>
          <a:p>
            <a:endParaRPr lang="en-US"/>
          </a:p>
        </p:txBody>
      </p:sp>
      <p:sp>
        <p:nvSpPr>
          <p:cNvPr id="15363" name="WordArt 2"/>
          <p:cNvSpPr>
            <a:spLocks noChangeArrowheads="1" noChangeShapeType="1" noTextEdit="1"/>
          </p:cNvSpPr>
          <p:nvPr/>
        </p:nvSpPr>
        <p:spPr bwMode="auto">
          <a:xfrm>
            <a:off x="3124201" y="2057400"/>
            <a:ext cx="5942013" cy="2362200"/>
          </a:xfrm>
          <a:prstGeom prst="rect">
            <a:avLst/>
          </a:prstGeom>
        </p:spPr>
        <p:txBody>
          <a:bodyPr wrap="none" fromWordArt="1">
            <a:prstTxWarp prst="textCanUp">
              <a:avLst/>
            </a:prstTxWarp>
            <a:scene3d>
              <a:camera prst="orthographicFront"/>
              <a:lightRig rig="threePt" dir="t"/>
            </a:scene3d>
            <a:sp3d extrusionH="57150">
              <a:bevelT w="82550" h="38100" prst="coolSlant"/>
            </a:sp3d>
          </a:bodyPr>
          <a:lstStyle/>
          <a:p>
            <a:pPr algn="ctr"/>
            <a:r>
              <a:rPr lang="en-US" sz="3300" kern="10" dirty="0">
                <a:ln w="9525">
                  <a:noFill/>
                  <a:round/>
                  <a:headEnd/>
                  <a:tailEnd/>
                </a:ln>
                <a:gradFill flip="none" rotWithShape="1">
                  <a:gsLst>
                    <a:gs pos="0">
                      <a:srgbClr val="FF0000"/>
                    </a:gs>
                    <a:gs pos="100000">
                      <a:srgbClr val="FF0000"/>
                    </a:gs>
                    <a:gs pos="50000">
                      <a:srgbClr val="800000"/>
                    </a:gs>
                  </a:gsLst>
                  <a:lin ang="5400000" scaled="0"/>
                  <a:tileRect/>
                </a:gradFill>
                <a:effectLst>
                  <a:outerShdw blurRad="63500" dist="17819" dir="2700000" algn="ctr" rotWithShape="0">
                    <a:srgbClr val="C0C0C0">
                      <a:alpha val="74997"/>
                    </a:srgbClr>
                  </a:outerShdw>
                </a:effectLst>
                <a:latin typeface="Impact"/>
                <a:ea typeface="Impact"/>
                <a:cs typeface="Impact"/>
              </a:rPr>
              <a:t>God Loves You</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3" descr="think_bgnd.jpg"/>
          <p:cNvPicPr>
            <a:picLocks noChangeAspect="1"/>
          </p:cNvPicPr>
          <p:nvPr/>
        </p:nvPicPr>
        <p:blipFill>
          <a:blip r:embed="rId3"/>
          <a:srcRect/>
          <a:stretch>
            <a:fillRect/>
          </a:stretch>
        </p:blipFill>
        <p:spPr bwMode="auto">
          <a:xfrm>
            <a:off x="2133600" y="330200"/>
            <a:ext cx="7518400" cy="6299200"/>
          </a:xfrm>
          <a:prstGeom prst="rect">
            <a:avLst/>
          </a:prstGeom>
          <a:noFill/>
          <a:ln w="9525">
            <a:noFill/>
            <a:miter lim="800000"/>
            <a:headEnd/>
            <a:tailEnd/>
          </a:ln>
        </p:spPr>
      </p:pic>
      <p:sp>
        <p:nvSpPr>
          <p:cNvPr id="2" name="TextBox 1"/>
          <p:cNvSpPr txBox="1">
            <a:spLocks noChangeArrowheads="1"/>
          </p:cNvSpPr>
          <p:nvPr/>
        </p:nvSpPr>
        <p:spPr bwMode="auto">
          <a:xfrm>
            <a:off x="2133600" y="762001"/>
            <a:ext cx="8001000" cy="5878533"/>
          </a:xfrm>
          <a:prstGeom prst="rect">
            <a:avLst/>
          </a:prstGeom>
          <a:noFill/>
          <a:ln w="9525">
            <a:noFill/>
            <a:miter lim="800000"/>
            <a:headEnd/>
            <a:tailEnd/>
          </a:ln>
        </p:spPr>
        <p:txBody>
          <a:bodyPr>
            <a:prstTxWarp prst="textNoShape">
              <a:avLst/>
            </a:prstTxWarp>
            <a:spAutoFit/>
          </a:bodyPr>
          <a:lstStyle/>
          <a:p>
            <a:pPr>
              <a:spcAft>
                <a:spcPts val="1200"/>
              </a:spcAft>
              <a:buFont typeface="Arial" pitchFamily="74" charset="0"/>
              <a:buChar char="•"/>
            </a:pPr>
            <a:r>
              <a:rPr lang="en-US" sz="2800" dirty="0"/>
              <a:t>What is the basic story of the great battle between God and </a:t>
            </a:r>
            <a:r>
              <a:rPr lang="en-US" sz="2800" dirty="0" err="1"/>
              <a:t>satan</a:t>
            </a:r>
            <a:r>
              <a:rPr lang="en-US" sz="2800" dirty="0"/>
              <a:t>?</a:t>
            </a:r>
          </a:p>
          <a:p>
            <a:pPr>
              <a:spcAft>
                <a:spcPts val="1200"/>
              </a:spcAft>
              <a:buFont typeface="Arial" pitchFamily="74" charset="0"/>
              <a:buChar char="•"/>
            </a:pPr>
            <a:r>
              <a:rPr lang="en-US" sz="2800" dirty="0">
                <a:solidFill>
                  <a:schemeClr val="accent1"/>
                </a:solidFill>
              </a:rPr>
              <a:t>Who are the main characters in the cosmic conflict? Who are the supporting cast?  Who is the audience?</a:t>
            </a:r>
          </a:p>
          <a:p>
            <a:pPr>
              <a:spcAft>
                <a:spcPts val="1200"/>
              </a:spcAft>
              <a:buFont typeface="Arial" pitchFamily="74" charset="0"/>
              <a:buChar char="•"/>
            </a:pPr>
            <a:r>
              <a:rPr lang="en-US" sz="2800" dirty="0"/>
              <a:t>What stories from the Bible seem to clearly tell of the war between Christ and </a:t>
            </a:r>
            <a:r>
              <a:rPr lang="en-US" sz="2800" dirty="0" err="1"/>
              <a:t>satan</a:t>
            </a:r>
            <a:r>
              <a:rPr lang="en-US" sz="2800" dirty="0"/>
              <a:t> for supremacy?</a:t>
            </a:r>
          </a:p>
          <a:p>
            <a:pPr>
              <a:spcAft>
                <a:spcPts val="1200"/>
              </a:spcAft>
              <a:buFont typeface="Arial" pitchFamily="74" charset="0"/>
              <a:buChar char="•"/>
            </a:pPr>
            <a:r>
              <a:rPr lang="en-US" sz="2800" dirty="0">
                <a:solidFill>
                  <a:srgbClr val="4F6228"/>
                </a:solidFill>
              </a:rPr>
              <a:t>What makes a hero?  Why do we “root” for them?  What makes a villain?  What makes us cheer to see the villain foiled?</a:t>
            </a:r>
          </a:p>
          <a:p>
            <a:pPr>
              <a:spcAft>
                <a:spcPts val="1200"/>
              </a:spcAft>
              <a:buFont typeface="Arial" pitchFamily="74" charset="0"/>
              <a:buChar char="•"/>
            </a:pPr>
            <a:r>
              <a:rPr lang="en-US" sz="2800" dirty="0"/>
              <a:t>What will YOUR legacy be?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8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0" dur="200" accel="100000" fill="hold">
                                          <p:stCondLst>
                                            <p:cond delay="18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2000"/>
                                        <p:tgtEl>
                                          <p:spTgt spid="2">
                                            <p:txEl>
                                              <p:pRg st="1" end="1"/>
                                            </p:txEl>
                                          </p:spTgt>
                                        </p:tgtEl>
                                      </p:cBhvr>
                                    </p:animEffect>
                                    <p:anim calcmode="lin" valueType="num">
                                      <p:cBhvr>
                                        <p:cTn id="16" dur="2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7" dur="1800" decel="100000" fill="hold"/>
                                        <p:tgtEl>
                                          <p:spTgt spid="2">
                                            <p:txEl>
                                              <p:pRg st="1" end="1"/>
                                            </p:txEl>
                                          </p:spTgt>
                                        </p:tgtEl>
                                        <p:attrNameLst>
                                          <p:attrName>ppt_y</p:attrName>
                                        </p:attrNameLst>
                                      </p:cBhvr>
                                      <p:tavLst>
                                        <p:tav tm="0">
                                          <p:val>
                                            <p:strVal val="#ppt_y+1"/>
                                          </p:val>
                                        </p:tav>
                                        <p:tav tm="100000">
                                          <p:val>
                                            <p:strVal val="#ppt_y-.03"/>
                                          </p:val>
                                        </p:tav>
                                      </p:tavLst>
                                    </p:anim>
                                    <p:anim calcmode="lin" valueType="num">
                                      <p:cBhvr>
                                        <p:cTn id="18" dur="200" accel="100000" fill="hold">
                                          <p:stCondLst>
                                            <p:cond delay="1800"/>
                                          </p:stCondLst>
                                        </p:cTn>
                                        <p:tgtEl>
                                          <p:spTgt spid="2">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2000"/>
                                        <p:tgtEl>
                                          <p:spTgt spid="2">
                                            <p:txEl>
                                              <p:pRg st="2" end="2"/>
                                            </p:txEl>
                                          </p:spTgt>
                                        </p:tgtEl>
                                      </p:cBhvr>
                                    </p:animEffect>
                                    <p:anim calcmode="lin" valueType="num">
                                      <p:cBhvr>
                                        <p:cTn id="24" dur="2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5" dur="1800" decel="100000" fill="hold"/>
                                        <p:tgtEl>
                                          <p:spTgt spid="2">
                                            <p:txEl>
                                              <p:pRg st="2" end="2"/>
                                            </p:txEl>
                                          </p:spTgt>
                                        </p:tgtEl>
                                        <p:attrNameLst>
                                          <p:attrName>ppt_y</p:attrName>
                                        </p:attrNameLst>
                                      </p:cBhvr>
                                      <p:tavLst>
                                        <p:tav tm="0">
                                          <p:val>
                                            <p:strVal val="#ppt_y+1"/>
                                          </p:val>
                                        </p:tav>
                                        <p:tav tm="100000">
                                          <p:val>
                                            <p:strVal val="#ppt_y-.03"/>
                                          </p:val>
                                        </p:tav>
                                      </p:tavLst>
                                    </p:anim>
                                    <p:anim calcmode="lin" valueType="num">
                                      <p:cBhvr>
                                        <p:cTn id="26" dur="200" accel="100000" fill="hold">
                                          <p:stCondLst>
                                            <p:cond delay="1800"/>
                                          </p:stCondLst>
                                        </p:cTn>
                                        <p:tgtEl>
                                          <p:spTgt spid="2">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2000"/>
                                        <p:tgtEl>
                                          <p:spTgt spid="2">
                                            <p:txEl>
                                              <p:pRg st="3" end="3"/>
                                            </p:txEl>
                                          </p:spTgt>
                                        </p:tgtEl>
                                      </p:cBhvr>
                                    </p:animEffect>
                                    <p:anim calcmode="lin" valueType="num">
                                      <p:cBhvr>
                                        <p:cTn id="32" dur="2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800" decel="100000" fill="hold"/>
                                        <p:tgtEl>
                                          <p:spTgt spid="2">
                                            <p:txEl>
                                              <p:pRg st="3" end="3"/>
                                            </p:txEl>
                                          </p:spTgt>
                                        </p:tgtEl>
                                        <p:attrNameLst>
                                          <p:attrName>ppt_y</p:attrName>
                                        </p:attrNameLst>
                                      </p:cBhvr>
                                      <p:tavLst>
                                        <p:tav tm="0">
                                          <p:val>
                                            <p:strVal val="#ppt_y+1"/>
                                          </p:val>
                                        </p:tav>
                                        <p:tav tm="100000">
                                          <p:val>
                                            <p:strVal val="#ppt_y-.03"/>
                                          </p:val>
                                        </p:tav>
                                      </p:tavLst>
                                    </p:anim>
                                    <p:anim calcmode="lin" valueType="num">
                                      <p:cBhvr>
                                        <p:cTn id="34" dur="200" accel="100000" fill="hold">
                                          <p:stCondLst>
                                            <p:cond delay="1800"/>
                                          </p:stCondLst>
                                        </p:cTn>
                                        <p:tgtEl>
                                          <p:spTgt spid="2">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2000"/>
                                        <p:tgtEl>
                                          <p:spTgt spid="2">
                                            <p:txEl>
                                              <p:pRg st="4" end="4"/>
                                            </p:txEl>
                                          </p:spTgt>
                                        </p:tgtEl>
                                      </p:cBhvr>
                                    </p:animEffect>
                                    <p:anim calcmode="lin" valueType="num">
                                      <p:cBhvr>
                                        <p:cTn id="40" dur="2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1" dur="1800" decel="100000" fill="hold"/>
                                        <p:tgtEl>
                                          <p:spTgt spid="2">
                                            <p:txEl>
                                              <p:pRg st="4" end="4"/>
                                            </p:txEl>
                                          </p:spTgt>
                                        </p:tgtEl>
                                        <p:attrNameLst>
                                          <p:attrName>ppt_y</p:attrName>
                                        </p:attrNameLst>
                                      </p:cBhvr>
                                      <p:tavLst>
                                        <p:tav tm="0">
                                          <p:val>
                                            <p:strVal val="#ppt_y+1"/>
                                          </p:val>
                                        </p:tav>
                                        <p:tav tm="100000">
                                          <p:val>
                                            <p:strVal val="#ppt_y-.03"/>
                                          </p:val>
                                        </p:tav>
                                      </p:tavLst>
                                    </p:anim>
                                    <p:anim calcmode="lin" valueType="num">
                                      <p:cBhvr>
                                        <p:cTn id="42" dur="200" accel="100000" fill="hold">
                                          <p:stCondLst>
                                            <p:cond delay="1800"/>
                                          </p:stCondLst>
                                        </p:cTn>
                                        <p:tgtEl>
                                          <p:spTgt spid="2">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524000" y="0"/>
            <a:ext cx="9144000" cy="6858000"/>
          </a:xfrm>
          <a:prstGeom prst="rect">
            <a:avLst/>
          </a:prstGeom>
          <a:solidFill>
            <a:schemeClr val="bg1"/>
          </a:solidFill>
          <a:ln w="12700">
            <a:noFill/>
            <a:miter lim="800000"/>
            <a:headEnd type="none" w="sm" len="sm"/>
            <a:tailEnd type="none" w="sm" len="sm"/>
          </a:ln>
        </p:spPr>
        <p:txBody>
          <a:bodyPr wrap="none" anchor="ctr">
            <a:prstTxWarp prst="textNoShape">
              <a:avLst/>
            </a:prstTxWarp>
          </a:bodyPr>
          <a:lstStyle/>
          <a:p>
            <a:endParaRPr lang="en-US"/>
          </a:p>
        </p:txBody>
      </p:sp>
      <p:sp>
        <p:nvSpPr>
          <p:cNvPr id="635907" name="Rectangle 3"/>
          <p:cNvSpPr>
            <a:spLocks noGrp="1" noChangeArrowheads="1"/>
          </p:cNvSpPr>
          <p:nvPr>
            <p:ph type="ctrTitle"/>
          </p:nvPr>
        </p:nvSpPr>
        <p:spPr>
          <a:xfrm>
            <a:off x="1905000" y="762000"/>
            <a:ext cx="8305800" cy="4648200"/>
          </a:xfrm>
        </p:spPr>
        <p:txBody>
          <a:bodyPr anchor="t"/>
          <a:lstStyle/>
          <a:p>
            <a:pPr>
              <a:lnSpc>
                <a:spcPct val="120000"/>
              </a:lnSpc>
              <a:defRPr/>
            </a:pPr>
            <a:r>
              <a:rPr lang="en-US" sz="4000" dirty="0">
                <a:solidFill>
                  <a:srgbClr val="4F6228"/>
                </a:solidFill>
                <a:effectLst>
                  <a:outerShdw blurRad="38100" dist="38100" dir="2700000" algn="tl">
                    <a:srgbClr val="DDDDDD"/>
                  </a:outerShdw>
                </a:effectLst>
                <a:latin typeface="Estelle Black SF" pitchFamily="52" charset="0"/>
              </a:rPr>
              <a:t>“All the world's a stage, and all the men and women merely players; they have their exits and their entrances, and one man in his time plays many parts”</a:t>
            </a:r>
            <a:endParaRPr lang="en-US" sz="1200" dirty="0">
              <a:solidFill>
                <a:srgbClr val="4F6228"/>
              </a:solidFill>
              <a:latin typeface="Helvetica" pitchFamily="52" charset="0"/>
            </a:endParaRPr>
          </a:p>
        </p:txBody>
      </p:sp>
      <p:sp>
        <p:nvSpPr>
          <p:cNvPr id="19460" name="TextBox 3"/>
          <p:cNvSpPr txBox="1">
            <a:spLocks noChangeArrowheads="1"/>
          </p:cNvSpPr>
          <p:nvPr/>
        </p:nvSpPr>
        <p:spPr bwMode="auto">
          <a:xfrm>
            <a:off x="5943600" y="5867400"/>
            <a:ext cx="4114800" cy="369888"/>
          </a:xfrm>
          <a:prstGeom prst="rect">
            <a:avLst/>
          </a:prstGeom>
          <a:noFill/>
          <a:ln w="9525">
            <a:noFill/>
            <a:miter lim="800000"/>
            <a:headEnd/>
            <a:tailEnd/>
          </a:ln>
        </p:spPr>
        <p:txBody>
          <a:bodyPr>
            <a:prstTxWarp prst="textNoShape">
              <a:avLst/>
            </a:prstTxWarp>
            <a:spAutoFit/>
          </a:bodyPr>
          <a:lstStyle/>
          <a:p>
            <a:pPr algn="r"/>
            <a:r>
              <a:rPr lang="en-US" b="1" i="1" dirty="0"/>
              <a:t>William Shakespeare</a:t>
            </a:r>
          </a:p>
        </p:txBody>
      </p:sp>
    </p:spTree>
    <p:extLst>
      <p:ext uri="{BB962C8B-B14F-4D97-AF65-F5344CB8AC3E}">
        <p14:creationId xmlns:p14="http://schemas.microsoft.com/office/powerpoint/2010/main" val="329736665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1524000" y="0"/>
            <a:ext cx="9144000" cy="6858000"/>
          </a:xfrm>
          <a:prstGeom prst="rect">
            <a:avLst/>
          </a:prstGeom>
          <a:solidFill>
            <a:schemeClr val="bg1"/>
          </a:solidFill>
          <a:ln w="12700">
            <a:noFill/>
            <a:miter lim="800000"/>
            <a:headEnd type="none" w="sm" len="sm"/>
            <a:tailEnd type="none" w="sm" len="sm"/>
          </a:ln>
        </p:spPr>
        <p:txBody>
          <a:bodyPr wrap="none" anchor="ctr">
            <a:prstTxWarp prst="textNoShape">
              <a:avLst/>
            </a:prstTxWarp>
          </a:bodyPr>
          <a:lstStyle/>
          <a:p>
            <a:endParaRPr lang="en-US"/>
          </a:p>
        </p:txBody>
      </p:sp>
      <p:sp>
        <p:nvSpPr>
          <p:cNvPr id="635907" name="Rectangle 3"/>
          <p:cNvSpPr>
            <a:spLocks noGrp="1" noChangeArrowheads="1"/>
          </p:cNvSpPr>
          <p:nvPr>
            <p:ph type="ctrTitle"/>
          </p:nvPr>
        </p:nvSpPr>
        <p:spPr>
          <a:xfrm>
            <a:off x="1752600" y="304800"/>
            <a:ext cx="8686800" cy="5257800"/>
          </a:xfrm>
        </p:spPr>
        <p:txBody>
          <a:bodyPr anchor="t"/>
          <a:lstStyle/>
          <a:p>
            <a:pPr>
              <a:lnSpc>
                <a:spcPct val="120000"/>
              </a:lnSpc>
              <a:defRPr/>
            </a:pPr>
            <a:r>
              <a:rPr lang="en-US" sz="4000" dirty="0">
                <a:solidFill>
                  <a:srgbClr val="800080"/>
                </a:solidFill>
                <a:effectLst>
                  <a:outerShdw blurRad="38100" dist="38100" dir="2700000" algn="tl">
                    <a:srgbClr val="DDDDDD"/>
                  </a:outerShdw>
                </a:effectLst>
                <a:latin typeface="Estelle Black SF" pitchFamily="52" charset="0"/>
              </a:rPr>
              <a:t>For I think that God hath set forth us the apostles last, as it were appointed to death: for we are made a spectacle unto the world, and to angels, and to men.</a:t>
            </a:r>
            <a:endParaRPr lang="en-US" sz="1200" dirty="0">
              <a:solidFill>
                <a:srgbClr val="000000"/>
              </a:solidFill>
              <a:latin typeface="Helvetica" pitchFamily="52" charset="0"/>
            </a:endParaRPr>
          </a:p>
        </p:txBody>
      </p:sp>
      <p:sp>
        <p:nvSpPr>
          <p:cNvPr id="41988" name="TextBox 3"/>
          <p:cNvSpPr txBox="1">
            <a:spLocks noChangeArrowheads="1"/>
          </p:cNvSpPr>
          <p:nvPr/>
        </p:nvSpPr>
        <p:spPr bwMode="auto">
          <a:xfrm>
            <a:off x="5943600" y="5867400"/>
            <a:ext cx="4114800" cy="369888"/>
          </a:xfrm>
          <a:prstGeom prst="rect">
            <a:avLst/>
          </a:prstGeom>
          <a:noFill/>
          <a:ln w="9525">
            <a:noFill/>
            <a:miter lim="800000"/>
            <a:headEnd/>
            <a:tailEnd/>
          </a:ln>
        </p:spPr>
        <p:txBody>
          <a:bodyPr>
            <a:prstTxWarp prst="textNoShape">
              <a:avLst/>
            </a:prstTxWarp>
            <a:spAutoFit/>
          </a:bodyPr>
          <a:lstStyle/>
          <a:p>
            <a:pPr algn="r"/>
            <a:r>
              <a:rPr lang="en-US" b="1" i="1" dirty="0"/>
              <a:t>I Corinthians 4:9 (KJV)</a:t>
            </a:r>
          </a:p>
        </p:txBody>
      </p:sp>
    </p:spTree>
    <p:extLst>
      <p:ext uri="{BB962C8B-B14F-4D97-AF65-F5344CB8AC3E}">
        <p14:creationId xmlns:p14="http://schemas.microsoft.com/office/powerpoint/2010/main" val="44590530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1524000" y="0"/>
            <a:ext cx="9144000" cy="6858000"/>
          </a:xfrm>
          <a:prstGeom prst="rect">
            <a:avLst/>
          </a:prstGeom>
          <a:solidFill>
            <a:schemeClr val="bg1"/>
          </a:solidFill>
          <a:ln w="12700">
            <a:noFill/>
            <a:miter lim="800000"/>
            <a:headEnd type="none" w="sm" len="sm"/>
            <a:tailEnd type="none" w="sm" len="sm"/>
          </a:ln>
        </p:spPr>
        <p:txBody>
          <a:bodyPr wrap="none" anchor="ctr">
            <a:prstTxWarp prst="textNoShape">
              <a:avLst/>
            </a:prstTxWarp>
          </a:bodyPr>
          <a:lstStyle/>
          <a:p>
            <a:endParaRPr lang="en-US"/>
          </a:p>
        </p:txBody>
      </p:sp>
      <p:sp>
        <p:nvSpPr>
          <p:cNvPr id="635907" name="Rectangle 3"/>
          <p:cNvSpPr>
            <a:spLocks noGrp="1" noChangeArrowheads="1"/>
          </p:cNvSpPr>
          <p:nvPr>
            <p:ph type="ctrTitle"/>
          </p:nvPr>
        </p:nvSpPr>
        <p:spPr>
          <a:xfrm>
            <a:off x="1752600" y="304800"/>
            <a:ext cx="8686800" cy="5334000"/>
          </a:xfrm>
        </p:spPr>
        <p:txBody>
          <a:bodyPr anchor="t"/>
          <a:lstStyle/>
          <a:p>
            <a:pPr>
              <a:lnSpc>
                <a:spcPct val="120000"/>
              </a:lnSpc>
              <a:defRPr/>
            </a:pPr>
            <a:r>
              <a:rPr lang="en-US" sz="4000" dirty="0">
                <a:solidFill>
                  <a:srgbClr val="800080"/>
                </a:solidFill>
                <a:effectLst>
                  <a:outerShdw blurRad="38100" dist="38100" dir="2700000" algn="tl">
                    <a:srgbClr val="DDDDDD"/>
                  </a:outerShdw>
                </a:effectLst>
                <a:latin typeface="Estelle Black SF" pitchFamily="52" charset="0"/>
              </a:rPr>
              <a:t>For it seems to me that God has put us apostles on display at the end of the procession, like men condemned to die in the arena. We have been made a spectacle to the whole universe, to angels as well as to men.</a:t>
            </a:r>
            <a:endParaRPr lang="en-US" sz="1200" dirty="0">
              <a:solidFill>
                <a:srgbClr val="000000"/>
              </a:solidFill>
              <a:latin typeface="Helvetica" pitchFamily="52" charset="0"/>
            </a:endParaRPr>
          </a:p>
        </p:txBody>
      </p:sp>
      <p:sp>
        <p:nvSpPr>
          <p:cNvPr id="39940" name="TextBox 3"/>
          <p:cNvSpPr txBox="1">
            <a:spLocks noChangeArrowheads="1"/>
          </p:cNvSpPr>
          <p:nvPr/>
        </p:nvSpPr>
        <p:spPr bwMode="auto">
          <a:xfrm>
            <a:off x="5943600" y="5867400"/>
            <a:ext cx="4114800" cy="369888"/>
          </a:xfrm>
          <a:prstGeom prst="rect">
            <a:avLst/>
          </a:prstGeom>
          <a:noFill/>
          <a:ln w="9525">
            <a:noFill/>
            <a:miter lim="800000"/>
            <a:headEnd/>
            <a:tailEnd/>
          </a:ln>
        </p:spPr>
        <p:txBody>
          <a:bodyPr>
            <a:prstTxWarp prst="textNoShape">
              <a:avLst/>
            </a:prstTxWarp>
            <a:spAutoFit/>
          </a:bodyPr>
          <a:lstStyle/>
          <a:p>
            <a:pPr algn="r"/>
            <a:r>
              <a:rPr lang="en-US" b="1" i="1" dirty="0"/>
              <a:t>I Corinthians 4:9 (NIV)</a:t>
            </a:r>
          </a:p>
        </p:txBody>
      </p:sp>
    </p:spTree>
    <p:extLst>
      <p:ext uri="{BB962C8B-B14F-4D97-AF65-F5344CB8AC3E}">
        <p14:creationId xmlns:p14="http://schemas.microsoft.com/office/powerpoint/2010/main" val="154025219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wastika.png"/>
          <p:cNvPicPr>
            <a:picLocks noChangeAspect="1"/>
          </p:cNvPicPr>
          <p:nvPr/>
        </p:nvPicPr>
        <p:blipFill>
          <a:blip r:embed="rId3"/>
          <a:stretch>
            <a:fillRect/>
          </a:stretch>
        </p:blipFill>
        <p:spPr>
          <a:xfrm>
            <a:off x="2133600" y="533401"/>
            <a:ext cx="2552700" cy="2389919"/>
          </a:xfrm>
          <a:prstGeom prst="rect">
            <a:avLst/>
          </a:prstGeom>
        </p:spPr>
      </p:pic>
      <p:pic>
        <p:nvPicPr>
          <p:cNvPr id="2" name="Picture 1" descr="monsignor.jpg"/>
          <p:cNvPicPr>
            <a:picLocks noChangeAspect="1"/>
          </p:cNvPicPr>
          <p:nvPr/>
        </p:nvPicPr>
        <p:blipFill>
          <a:blip r:embed="rId4"/>
          <a:srcRect l="16800" t="4800" r="16000"/>
          <a:stretch>
            <a:fillRect/>
          </a:stretch>
        </p:blipFill>
        <p:spPr>
          <a:xfrm>
            <a:off x="4191000" y="2133600"/>
            <a:ext cx="2133600" cy="4533900"/>
          </a:xfrm>
          <a:prstGeom prst="rect">
            <a:avLst/>
          </a:prstGeom>
        </p:spPr>
      </p:pic>
      <p:pic>
        <p:nvPicPr>
          <p:cNvPr id="5" name="Picture 4" descr="kappler in corner.jpg"/>
          <p:cNvPicPr>
            <a:picLocks noChangeAspect="1"/>
          </p:cNvPicPr>
          <p:nvPr/>
        </p:nvPicPr>
        <p:blipFill>
          <a:blip r:embed="rId5"/>
          <a:srcRect t="16071" r="64983" b="26786"/>
          <a:stretch>
            <a:fillRect/>
          </a:stretch>
        </p:blipFill>
        <p:spPr>
          <a:xfrm>
            <a:off x="6096000" y="381000"/>
            <a:ext cx="1981200" cy="2438400"/>
          </a:xfrm>
          <a:prstGeom prst="rect">
            <a:avLst/>
          </a:prstGeom>
        </p:spPr>
      </p:pic>
      <p:pic>
        <p:nvPicPr>
          <p:cNvPr id="3" name="Picture 2" descr="Oflaherty.jpg"/>
          <p:cNvPicPr>
            <a:picLocks noChangeAspect="1"/>
          </p:cNvPicPr>
          <p:nvPr/>
        </p:nvPicPr>
        <p:blipFill>
          <a:blip r:embed="rId6"/>
          <a:stretch>
            <a:fillRect/>
          </a:stretch>
        </p:blipFill>
        <p:spPr>
          <a:xfrm>
            <a:off x="6934200" y="2590800"/>
            <a:ext cx="2976880" cy="3721100"/>
          </a:xfrm>
          <a:prstGeom prst="rect">
            <a:avLst/>
          </a:prstGeom>
          <a:ln>
            <a:noFill/>
          </a:ln>
          <a:effectLst>
            <a:softEdge rad="112500"/>
          </a:effectLst>
        </p:spPr>
      </p:pic>
      <p:sp>
        <p:nvSpPr>
          <p:cNvPr id="6" name="TextBox 5"/>
          <p:cNvSpPr txBox="1"/>
          <p:nvPr/>
        </p:nvSpPr>
        <p:spPr>
          <a:xfrm>
            <a:off x="5105400" y="5638800"/>
            <a:ext cx="2667000" cy="369332"/>
          </a:xfrm>
          <a:prstGeom prst="rect">
            <a:avLst/>
          </a:prstGeom>
          <a:noFill/>
        </p:spPr>
        <p:txBody>
          <a:bodyPr wrap="square" rtlCol="0">
            <a:spAutoFit/>
          </a:bodyPr>
          <a:lstStyle/>
          <a:p>
            <a:r>
              <a:rPr lang="en-US" dirty="0"/>
              <a:t>Hugh O’Flaherty</a:t>
            </a:r>
          </a:p>
        </p:txBody>
      </p:sp>
      <p:sp>
        <p:nvSpPr>
          <p:cNvPr id="7" name="TextBox 6"/>
          <p:cNvSpPr txBox="1"/>
          <p:nvPr/>
        </p:nvSpPr>
        <p:spPr>
          <a:xfrm>
            <a:off x="8153400" y="1371600"/>
            <a:ext cx="2209800" cy="369332"/>
          </a:xfrm>
          <a:prstGeom prst="rect">
            <a:avLst/>
          </a:prstGeom>
          <a:noFill/>
        </p:spPr>
        <p:txBody>
          <a:bodyPr wrap="square" rtlCol="0">
            <a:spAutoFit/>
          </a:bodyPr>
          <a:lstStyle/>
          <a:p>
            <a:r>
              <a:rPr lang="en-US" dirty="0"/>
              <a:t>Herbert </a:t>
            </a:r>
            <a:r>
              <a:rPr lang="en-US" dirty="0" err="1"/>
              <a:t>Kappler</a:t>
            </a:r>
            <a:endParaRPr lang="en-US" dirty="0"/>
          </a:p>
        </p:txBody>
      </p:sp>
      <p:sp>
        <p:nvSpPr>
          <p:cNvPr id="8" name="TextBox 7"/>
          <p:cNvSpPr txBox="1"/>
          <p:nvPr/>
        </p:nvSpPr>
        <p:spPr>
          <a:xfrm>
            <a:off x="1752600" y="228600"/>
            <a:ext cx="2209800" cy="369332"/>
          </a:xfrm>
          <a:prstGeom prst="rect">
            <a:avLst/>
          </a:prstGeom>
          <a:noFill/>
        </p:spPr>
        <p:txBody>
          <a:bodyPr wrap="square" rtlCol="0">
            <a:spAutoFit/>
          </a:bodyPr>
          <a:lstStyle/>
          <a:p>
            <a:r>
              <a:rPr lang="en-US" dirty="0"/>
              <a:t>Swastika</a:t>
            </a:r>
          </a:p>
        </p:txBody>
      </p:sp>
      <p:sp>
        <p:nvSpPr>
          <p:cNvPr id="9" name="TextBox 8"/>
          <p:cNvSpPr txBox="1"/>
          <p:nvPr/>
        </p:nvSpPr>
        <p:spPr>
          <a:xfrm>
            <a:off x="2667000" y="3581400"/>
            <a:ext cx="1752600" cy="369332"/>
          </a:xfrm>
          <a:prstGeom prst="rect">
            <a:avLst/>
          </a:prstGeom>
          <a:noFill/>
        </p:spPr>
        <p:txBody>
          <a:bodyPr wrap="square" rtlCol="0">
            <a:spAutoFit/>
          </a:bodyPr>
          <a:lstStyle/>
          <a:p>
            <a:r>
              <a:rPr lang="en-US" dirty="0"/>
              <a:t>a monsignor</a:t>
            </a:r>
          </a:p>
        </p:txBody>
      </p:sp>
    </p:spTree>
    <p:extLst>
      <p:ext uri="{BB962C8B-B14F-4D97-AF65-F5344CB8AC3E}">
        <p14:creationId xmlns:p14="http://schemas.microsoft.com/office/powerpoint/2010/main" val="3248846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 presetClass="entr" presetSubtype="8" accel="50000" decel="5000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 calcmode="lin" valueType="num">
                                      <p:cBhvr additive="base">
                                        <p:cTn id="10" dur="500" fill="hold"/>
                                        <p:tgtEl>
                                          <p:spTgt spid="8"/>
                                        </p:tgtEl>
                                        <p:attrNameLst>
                                          <p:attrName>ppt_x</p:attrName>
                                        </p:attrNameLst>
                                      </p:cBhvr>
                                      <p:tavLst>
                                        <p:tav tm="0">
                                          <p:val>
                                            <p:strVal val="0-#ppt_w/2"/>
                                          </p:val>
                                        </p:tav>
                                        <p:tav tm="100000">
                                          <p:val>
                                            <p:strVal val="#ppt_x"/>
                                          </p:val>
                                        </p:tav>
                                      </p:tavLst>
                                    </p:anim>
                                    <p:anim calcmode="lin" valueType="num">
                                      <p:cBhvr additive="base">
                                        <p:cTn id="11"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nodeType="clickEffect">
                                  <p:stCondLst>
                                    <p:cond delay="0"/>
                                  </p:stCondLst>
                                  <p:childTnLst>
                                    <p:animEffect transition="out" filter="fade">
                                      <p:cBhvr>
                                        <p:cTn id="15" dur="500"/>
                                        <p:tgtEl>
                                          <p:spTgt spid="4"/>
                                        </p:tgtEl>
                                      </p:cBhvr>
                                    </p:animEffect>
                                    <p:set>
                                      <p:cBhvr>
                                        <p:cTn id="16" dur="1" fill="hold">
                                          <p:stCondLst>
                                            <p:cond delay="499"/>
                                          </p:stCondLst>
                                        </p:cTn>
                                        <p:tgtEl>
                                          <p:spTgt spid="4"/>
                                        </p:tgtEl>
                                        <p:attrNameLst>
                                          <p:attrName>style.visibility</p:attrName>
                                        </p:attrNameLst>
                                      </p:cBhvr>
                                      <p:to>
                                        <p:strVal val="hidden"/>
                                      </p:to>
                                    </p:set>
                                  </p:childTnLst>
                                </p:cTn>
                              </p:par>
                              <p:par>
                                <p:cTn id="17" presetID="2" presetClass="exit" presetSubtype="2" accel="50000" decel="50000" fill="hold" grpId="1" nodeType="withEffect">
                                  <p:stCondLst>
                                    <p:cond delay="0"/>
                                  </p:stCondLst>
                                  <p:childTnLst>
                                    <p:anim calcmode="lin" valueType="num">
                                      <p:cBhvr additive="base">
                                        <p:cTn id="18" dur="500"/>
                                        <p:tgtEl>
                                          <p:spTgt spid="8"/>
                                        </p:tgtEl>
                                        <p:attrNameLst>
                                          <p:attrName>ppt_x</p:attrName>
                                        </p:attrNameLst>
                                      </p:cBhvr>
                                      <p:tavLst>
                                        <p:tav tm="0">
                                          <p:val>
                                            <p:strVal val="ppt_x"/>
                                          </p:val>
                                        </p:tav>
                                        <p:tav tm="100000">
                                          <p:val>
                                            <p:strVal val="1+ppt_w/2"/>
                                          </p:val>
                                        </p:tav>
                                      </p:tavLst>
                                    </p:anim>
                                    <p:anim calcmode="lin" valueType="num">
                                      <p:cBhvr additive="base">
                                        <p:cTn id="19" dur="500"/>
                                        <p:tgtEl>
                                          <p:spTgt spid="8"/>
                                        </p:tgtEl>
                                        <p:attrNameLst>
                                          <p:attrName>ppt_y</p:attrName>
                                        </p:attrNameLst>
                                      </p:cBhvr>
                                      <p:tavLst>
                                        <p:tav tm="0">
                                          <p:val>
                                            <p:strVal val="ppt_y"/>
                                          </p:val>
                                        </p:tav>
                                        <p:tav tm="100000">
                                          <p:val>
                                            <p:strVal val="ppt_y"/>
                                          </p:val>
                                        </p:tav>
                                      </p:tavLst>
                                    </p:anim>
                                    <p:set>
                                      <p:cBhvr>
                                        <p:cTn id="20" dur="1" fill="hold">
                                          <p:stCondLst>
                                            <p:cond delay="499"/>
                                          </p:stCondLst>
                                        </p:cTn>
                                        <p:tgtEl>
                                          <p:spTgt spid="8"/>
                                        </p:tgtEl>
                                        <p:attrNameLst>
                                          <p:attrName>style.visibility</p:attrName>
                                        </p:attrNameLst>
                                      </p:cBhvr>
                                      <p:to>
                                        <p:strVal val="hidden"/>
                                      </p:to>
                                    </p:se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000"/>
                                        <p:tgtEl>
                                          <p:spTgt spid="2"/>
                                        </p:tgtEl>
                                      </p:cBhvr>
                                    </p:animEffect>
                                  </p:childTnLst>
                                </p:cTn>
                              </p:par>
                              <p:par>
                                <p:cTn id="25" presetID="2" presetClass="entr" presetSubtype="4" accel="50000" decel="5000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nodeType="clickEffect">
                                  <p:stCondLst>
                                    <p:cond delay="0"/>
                                  </p:stCondLst>
                                  <p:childTnLst>
                                    <p:animEffect transition="out" filter="fade">
                                      <p:cBhvr>
                                        <p:cTn id="32" dur="1000"/>
                                        <p:tgtEl>
                                          <p:spTgt spid="2"/>
                                        </p:tgtEl>
                                      </p:cBhvr>
                                    </p:animEffect>
                                    <p:set>
                                      <p:cBhvr>
                                        <p:cTn id="33" dur="1" fill="hold">
                                          <p:stCondLst>
                                            <p:cond delay="999"/>
                                          </p:stCondLst>
                                        </p:cTn>
                                        <p:tgtEl>
                                          <p:spTgt spid="2"/>
                                        </p:tgtEl>
                                        <p:attrNameLst>
                                          <p:attrName>style.visibility</p:attrName>
                                        </p:attrNameLst>
                                      </p:cBhvr>
                                      <p:to>
                                        <p:strVal val="hidden"/>
                                      </p:to>
                                    </p:set>
                                  </p:childTnLst>
                                </p:cTn>
                              </p:par>
                              <p:par>
                                <p:cTn id="34" presetID="2" presetClass="exit" presetSubtype="4" accel="50000" decel="50000" fill="hold" grpId="1" nodeType="withEffect">
                                  <p:stCondLst>
                                    <p:cond delay="0"/>
                                  </p:stCondLst>
                                  <p:childTnLst>
                                    <p:anim calcmode="lin" valueType="num">
                                      <p:cBhvr additive="base">
                                        <p:cTn id="35" dur="500"/>
                                        <p:tgtEl>
                                          <p:spTgt spid="9"/>
                                        </p:tgtEl>
                                        <p:attrNameLst>
                                          <p:attrName>ppt_x</p:attrName>
                                        </p:attrNameLst>
                                      </p:cBhvr>
                                      <p:tavLst>
                                        <p:tav tm="0">
                                          <p:val>
                                            <p:strVal val="ppt_x"/>
                                          </p:val>
                                        </p:tav>
                                        <p:tav tm="100000">
                                          <p:val>
                                            <p:strVal val="ppt_x"/>
                                          </p:val>
                                        </p:tav>
                                      </p:tavLst>
                                    </p:anim>
                                    <p:anim calcmode="lin" valueType="num">
                                      <p:cBhvr additive="base">
                                        <p:cTn id="36" dur="500"/>
                                        <p:tgtEl>
                                          <p:spTgt spid="9"/>
                                        </p:tgtEl>
                                        <p:attrNameLst>
                                          <p:attrName>ppt_y</p:attrName>
                                        </p:attrNameLst>
                                      </p:cBhvr>
                                      <p:tavLst>
                                        <p:tav tm="0">
                                          <p:val>
                                            <p:strVal val="ppt_y"/>
                                          </p:val>
                                        </p:tav>
                                        <p:tav tm="100000">
                                          <p:val>
                                            <p:strVal val="1+ppt_h/2"/>
                                          </p:val>
                                        </p:tav>
                                      </p:tavLst>
                                    </p:anim>
                                    <p:set>
                                      <p:cBhvr>
                                        <p:cTn id="37" dur="1" fill="hold">
                                          <p:stCondLst>
                                            <p:cond delay="499"/>
                                          </p:stCondLst>
                                        </p:cTn>
                                        <p:tgtEl>
                                          <p:spTgt spid="9"/>
                                        </p:tgtEl>
                                        <p:attrNameLst>
                                          <p:attrName>style.visibility</p:attrName>
                                        </p:attrNameLst>
                                      </p:cBhvr>
                                      <p:to>
                                        <p:strVal val="hidden"/>
                                      </p:to>
                                    </p:set>
                                  </p:childTnLst>
                                </p:cTn>
                              </p:par>
                            </p:childTnLst>
                          </p:cTn>
                        </p:par>
                        <p:par>
                          <p:cTn id="38" fill="hold">
                            <p:stCondLst>
                              <p:cond delay="1000"/>
                            </p:stCondLst>
                            <p:childTnLst>
                              <p:par>
                                <p:cTn id="39" presetID="10" presetClass="entr" presetSubtype="0"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2000"/>
                                        <p:tgtEl>
                                          <p:spTgt spid="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fade">
                                      <p:cBhvr>
                                        <p:cTn id="44" dur="2000"/>
                                        <p:tgtEl>
                                          <p:spTgt spid="7"/>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fade">
                                      <p:cBhvr>
                                        <p:cTn id="49" dur="2000"/>
                                        <p:tgtEl>
                                          <p:spTgt spid="3"/>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fade">
                                      <p:cBhvr>
                                        <p:cTn id="5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8" grpId="1"/>
      <p:bldP spid="9" grpId="0"/>
      <p:bldP spid="9"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1"/>
          <p:cNvPicPr>
            <a:picLocks noChangeAspect="1" noChangeArrowheads="1"/>
          </p:cNvPicPr>
          <p:nvPr/>
        </p:nvPicPr>
        <p:blipFill>
          <a:blip r:embed="rId3"/>
          <a:srcRect/>
          <a:stretch>
            <a:fillRect/>
          </a:stretch>
        </p:blipFill>
        <p:spPr bwMode="auto">
          <a:xfrm>
            <a:off x="0" y="0"/>
            <a:ext cx="12192000" cy="6858000"/>
          </a:xfrm>
          <a:prstGeom prst="rect">
            <a:avLst/>
          </a:prstGeom>
          <a:noFill/>
          <a:ln w="9525">
            <a:noFill/>
            <a:round/>
            <a:headEnd/>
            <a:tailEnd/>
          </a:ln>
        </p:spPr>
      </p:pic>
      <p:pic>
        <p:nvPicPr>
          <p:cNvPr id="4" name="Picture 3" descr="film reel 2.JPG"/>
          <p:cNvPicPr>
            <a:picLocks noChangeAspect="1"/>
          </p:cNvPicPr>
          <p:nvPr/>
        </p:nvPicPr>
        <p:blipFill>
          <a:blip r:embed="rId4"/>
          <a:stretch>
            <a:fillRect/>
          </a:stretch>
        </p:blipFill>
        <p:spPr>
          <a:xfrm>
            <a:off x="1524000" y="0"/>
            <a:ext cx="5486400" cy="6858000"/>
          </a:xfrm>
          <a:prstGeom prst="rect">
            <a:avLst/>
          </a:prstGeom>
          <a:ln>
            <a:noFill/>
          </a:ln>
          <a:effectLst>
            <a:softEdge rad="112500"/>
          </a:effectLst>
        </p:spPr>
      </p:pic>
      <p:sp>
        <p:nvSpPr>
          <p:cNvPr id="5" name="TextBox 4"/>
          <p:cNvSpPr txBox="1"/>
          <p:nvPr/>
        </p:nvSpPr>
        <p:spPr>
          <a:xfrm>
            <a:off x="6781800" y="685800"/>
            <a:ext cx="3657600" cy="3416320"/>
          </a:xfrm>
          <a:prstGeom prst="rect">
            <a:avLst/>
          </a:prstGeom>
          <a:solidFill>
            <a:srgbClr val="4C2315"/>
          </a:solidFill>
          <a:ln>
            <a:noFill/>
          </a:ln>
          <a:scene3d>
            <a:camera prst="perspectiveFront">
              <a:rot lat="0" lon="2100000" rev="0"/>
            </a:camera>
            <a:lightRig rig="threePt" dir="t"/>
          </a:scene3d>
          <a:sp3d>
            <a:bevelT w="165100" prst="coolSlant"/>
          </a:sp3d>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5400" dirty="0">
                <a:latin typeface=" JSP Ross"/>
                <a:cs typeface=" JSP Ross"/>
              </a:rPr>
              <a:t>The Scarlet and the Black</a:t>
            </a:r>
          </a:p>
        </p:txBody>
      </p:sp>
      <p:sp>
        <p:nvSpPr>
          <p:cNvPr id="6" name="TextBox 2"/>
          <p:cNvSpPr txBox="1">
            <a:spLocks noChangeArrowheads="1"/>
          </p:cNvSpPr>
          <p:nvPr/>
        </p:nvSpPr>
        <p:spPr bwMode="auto">
          <a:xfrm>
            <a:off x="9525000" y="6324600"/>
            <a:ext cx="990600" cy="369332"/>
          </a:xfrm>
          <a:prstGeom prst="rect">
            <a:avLst/>
          </a:prstGeom>
          <a:noFill/>
          <a:ln w="9525">
            <a:noFill/>
            <a:miter lim="800000"/>
            <a:headEnd/>
            <a:tailEnd/>
          </a:ln>
        </p:spPr>
        <p:txBody>
          <a:bodyPr wrap="square">
            <a:prstTxWarp prst="textNoShape">
              <a:avLst/>
            </a:prstTxWarp>
            <a:spAutoFit/>
          </a:bodyPr>
          <a:lstStyle/>
          <a:p>
            <a:pPr eaLnBrk="0" hangingPunct="0"/>
            <a:r>
              <a:rPr lang="en-US" dirty="0">
                <a:solidFill>
                  <a:schemeClr val="tx1">
                    <a:lumMod val="85000"/>
                    <a:lumOff val="15000"/>
                  </a:schemeClr>
                </a:solidFill>
              </a:rPr>
              <a:t>24:00</a:t>
            </a:r>
          </a:p>
        </p:txBody>
      </p:sp>
    </p:spTree>
    <p:extLst>
      <p:ext uri="{BB962C8B-B14F-4D97-AF65-F5344CB8AC3E}">
        <p14:creationId xmlns:p14="http://schemas.microsoft.com/office/powerpoint/2010/main" val="3643302290"/>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0" y="0"/>
            <a:ext cx="12192000" cy="6858000"/>
          </a:xfrm>
          <a:prstGeom prst="rect">
            <a:avLst/>
          </a:prstGeom>
          <a:solidFill>
            <a:srgbClr val="000000"/>
          </a:solidFill>
          <a:ln w="12600">
            <a:solidFill>
              <a:srgbClr val="000000"/>
            </a:solidFill>
            <a:miter lim="800000"/>
            <a:headEnd/>
            <a:tailEnd/>
          </a:ln>
        </p:spPr>
        <p:txBody>
          <a:bodyPr wrap="none" lIns="82945" tIns="41473" rIns="82945" bIns="41473" anchor="ctr">
            <a:prstTxWarp prst="textNoShape">
              <a:avLst/>
            </a:prstTxWarp>
          </a:bodyPr>
          <a:lstStyle/>
          <a:p>
            <a:endParaRPr lang="en-US"/>
          </a:p>
        </p:txBody>
      </p:sp>
      <p:sp>
        <p:nvSpPr>
          <p:cNvPr id="15363" name="WordArt 2"/>
          <p:cNvSpPr>
            <a:spLocks noChangeArrowheads="1" noChangeShapeType="1" noTextEdit="1"/>
          </p:cNvSpPr>
          <p:nvPr/>
        </p:nvSpPr>
        <p:spPr bwMode="auto">
          <a:xfrm>
            <a:off x="3124201" y="2057400"/>
            <a:ext cx="5942013" cy="2362200"/>
          </a:xfrm>
          <a:prstGeom prst="rect">
            <a:avLst/>
          </a:prstGeom>
        </p:spPr>
        <p:txBody>
          <a:bodyPr wrap="none" fromWordArt="1">
            <a:prstTxWarp prst="textCanUp">
              <a:avLst/>
            </a:prstTxWarp>
            <a:scene3d>
              <a:camera prst="orthographicFront"/>
              <a:lightRig rig="threePt" dir="t"/>
            </a:scene3d>
            <a:sp3d extrusionH="57150">
              <a:bevelT w="82550" h="38100" prst="coolSlant"/>
            </a:sp3d>
          </a:bodyPr>
          <a:lstStyle/>
          <a:p>
            <a:pPr algn="ctr"/>
            <a:r>
              <a:rPr lang="en-US" sz="3300" kern="10" dirty="0">
                <a:ln w="9525">
                  <a:noFill/>
                  <a:round/>
                  <a:headEnd/>
                  <a:tailEnd/>
                </a:ln>
                <a:gradFill flip="none" rotWithShape="1">
                  <a:gsLst>
                    <a:gs pos="0">
                      <a:srgbClr val="FF6600"/>
                    </a:gs>
                    <a:gs pos="100000">
                      <a:srgbClr val="FF6600"/>
                    </a:gs>
                    <a:gs pos="50000">
                      <a:schemeClr val="accent6">
                        <a:lumMod val="50000"/>
                      </a:schemeClr>
                    </a:gs>
                  </a:gsLst>
                  <a:lin ang="5400000" scaled="0"/>
                  <a:tileRect/>
                </a:gradFill>
                <a:effectLst>
                  <a:outerShdw blurRad="63500" dist="17819" dir="2700000" algn="ctr" rotWithShape="0">
                    <a:srgbClr val="C0C0C0">
                      <a:alpha val="74997"/>
                    </a:srgbClr>
                  </a:outerShdw>
                </a:effectLst>
                <a:latin typeface="Impact"/>
                <a:ea typeface="Impact"/>
                <a:cs typeface="Impact"/>
              </a:rPr>
              <a:t>God Loves You</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524000" y="0"/>
            <a:ext cx="9144000" cy="6858000"/>
          </a:xfrm>
          <a:prstGeom prst="rect">
            <a:avLst/>
          </a:prstGeom>
          <a:solidFill>
            <a:schemeClr val="bg1"/>
          </a:solidFill>
          <a:ln w="12700">
            <a:noFill/>
            <a:miter lim="800000"/>
            <a:headEnd type="none" w="sm" len="sm"/>
            <a:tailEnd type="none" w="sm" len="sm"/>
          </a:ln>
        </p:spPr>
        <p:txBody>
          <a:bodyPr wrap="none" anchor="ctr">
            <a:prstTxWarp prst="textNoShape">
              <a:avLst/>
            </a:prstTxWarp>
          </a:bodyPr>
          <a:lstStyle/>
          <a:p>
            <a:endParaRPr lang="en-US"/>
          </a:p>
        </p:txBody>
      </p:sp>
      <p:sp>
        <p:nvSpPr>
          <p:cNvPr id="635907" name="Rectangle 3"/>
          <p:cNvSpPr>
            <a:spLocks noGrp="1" noChangeArrowheads="1"/>
          </p:cNvSpPr>
          <p:nvPr>
            <p:ph type="ctrTitle"/>
          </p:nvPr>
        </p:nvSpPr>
        <p:spPr>
          <a:xfrm>
            <a:off x="1905000" y="762000"/>
            <a:ext cx="8305800" cy="4648200"/>
          </a:xfrm>
        </p:spPr>
        <p:txBody>
          <a:bodyPr anchor="t"/>
          <a:lstStyle/>
          <a:p>
            <a:pPr>
              <a:lnSpc>
                <a:spcPct val="120000"/>
              </a:lnSpc>
              <a:defRPr/>
            </a:pPr>
            <a:r>
              <a:rPr lang="en-US" sz="4000" dirty="0">
                <a:solidFill>
                  <a:srgbClr val="4F6228"/>
                </a:solidFill>
                <a:effectLst>
                  <a:outerShdw blurRad="38100" dist="38100" dir="2700000" algn="tl">
                    <a:srgbClr val="DDDDDD"/>
                  </a:outerShdw>
                </a:effectLst>
                <a:latin typeface="Estelle Black SF" pitchFamily="52" charset="0"/>
              </a:rPr>
              <a:t>“The world is a stage, but the play is badly cast.”</a:t>
            </a:r>
            <a:endParaRPr lang="en-US" sz="1200" dirty="0">
              <a:solidFill>
                <a:srgbClr val="4F6228"/>
              </a:solidFill>
              <a:latin typeface="Helvetica" pitchFamily="52" charset="0"/>
            </a:endParaRPr>
          </a:p>
        </p:txBody>
      </p:sp>
      <p:sp>
        <p:nvSpPr>
          <p:cNvPr id="19460" name="TextBox 3"/>
          <p:cNvSpPr txBox="1">
            <a:spLocks noChangeArrowheads="1"/>
          </p:cNvSpPr>
          <p:nvPr/>
        </p:nvSpPr>
        <p:spPr bwMode="auto">
          <a:xfrm>
            <a:off x="5943600" y="5867400"/>
            <a:ext cx="4114800" cy="369888"/>
          </a:xfrm>
          <a:prstGeom prst="rect">
            <a:avLst/>
          </a:prstGeom>
          <a:noFill/>
          <a:ln w="9525">
            <a:noFill/>
            <a:miter lim="800000"/>
            <a:headEnd/>
            <a:tailEnd/>
          </a:ln>
        </p:spPr>
        <p:txBody>
          <a:bodyPr>
            <a:prstTxWarp prst="textNoShape">
              <a:avLst/>
            </a:prstTxWarp>
            <a:spAutoFit/>
          </a:bodyPr>
          <a:lstStyle/>
          <a:p>
            <a:pPr algn="r"/>
            <a:r>
              <a:rPr lang="en-US" b="1" i="1" dirty="0"/>
              <a:t>Oscar Wilde</a:t>
            </a:r>
          </a:p>
        </p:txBody>
      </p:sp>
    </p:spTree>
    <p:extLst>
      <p:ext uri="{BB962C8B-B14F-4D97-AF65-F5344CB8AC3E}">
        <p14:creationId xmlns:p14="http://schemas.microsoft.com/office/powerpoint/2010/main" val="16527578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lternate Process 8"/>
          <p:cNvSpPr/>
          <p:nvPr/>
        </p:nvSpPr>
        <p:spPr>
          <a:xfrm>
            <a:off x="1676400" y="1295400"/>
            <a:ext cx="8458200" cy="304800"/>
          </a:xfrm>
          <a:prstGeom prst="flowChartAlternateProcess">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0419" name="Text Box 1"/>
          <p:cNvSpPr txBox="1">
            <a:spLocks noChangeArrowheads="1"/>
          </p:cNvSpPr>
          <p:nvPr/>
        </p:nvSpPr>
        <p:spPr bwMode="auto">
          <a:xfrm>
            <a:off x="1752600" y="76201"/>
            <a:ext cx="8763000" cy="487363"/>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sz="3300" dirty="0"/>
              <a:t>What occupation is Hugh O’Flaherty?</a:t>
            </a:r>
            <a:endParaRPr lang="en-GB" sz="3300" dirty="0"/>
          </a:p>
        </p:txBody>
      </p:sp>
      <p:sp>
        <p:nvSpPr>
          <p:cNvPr id="60420" name="Text Box 2"/>
          <p:cNvSpPr txBox="1">
            <a:spLocks noChangeArrowheads="1"/>
          </p:cNvSpPr>
          <p:nvPr/>
        </p:nvSpPr>
        <p:spPr bwMode="auto">
          <a:xfrm>
            <a:off x="1905000" y="762001"/>
            <a:ext cx="8534400" cy="791755"/>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a:solidFill>
                  <a:srgbClr val="FF0000"/>
                </a:solidFill>
              </a:rPr>
              <a:t>a</a:t>
            </a:r>
            <a:r>
              <a:rPr lang="en-GB" dirty="0"/>
              <a:t>) </a:t>
            </a:r>
            <a:r>
              <a:rPr lang="en-GB" dirty="0">
                <a:solidFill>
                  <a:srgbClr val="0000FF"/>
                </a:solidFill>
              </a:rPr>
              <a:t>He is a boxing trainer</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b</a:t>
            </a:r>
            <a:r>
              <a:rPr lang="en-GB" dirty="0"/>
              <a:t>) </a:t>
            </a:r>
            <a:r>
              <a:rPr lang="en-GB" dirty="0">
                <a:solidFill>
                  <a:srgbClr val="0000FF"/>
                </a:solidFill>
              </a:rPr>
              <a:t>English Ambassador</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c</a:t>
            </a:r>
            <a:r>
              <a:rPr lang="en-GB" dirty="0"/>
              <a:t>) </a:t>
            </a:r>
            <a:r>
              <a:rPr lang="en-GB" dirty="0">
                <a:solidFill>
                  <a:srgbClr val="0000FF"/>
                </a:solidFill>
              </a:rPr>
              <a:t>Monsignor</a:t>
            </a:r>
          </a:p>
        </p:txBody>
      </p:sp>
      <p:sp>
        <p:nvSpPr>
          <p:cNvPr id="10" name="Alternate Process 9"/>
          <p:cNvSpPr/>
          <p:nvPr/>
        </p:nvSpPr>
        <p:spPr>
          <a:xfrm>
            <a:off x="1676400" y="3429000"/>
            <a:ext cx="8458200" cy="304800"/>
          </a:xfrm>
          <a:prstGeom prst="flowChartAlternateProcess">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0422" name="Text Box 1"/>
          <p:cNvSpPr txBox="1">
            <a:spLocks noChangeArrowheads="1"/>
          </p:cNvSpPr>
          <p:nvPr/>
        </p:nvSpPr>
        <p:spPr bwMode="auto">
          <a:xfrm>
            <a:off x="1752600" y="2590801"/>
            <a:ext cx="8763000" cy="487363"/>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sz="3300" dirty="0"/>
              <a:t>What does Colonel </a:t>
            </a:r>
            <a:r>
              <a:rPr lang="en-US" sz="3300" dirty="0" err="1"/>
              <a:t>Kappler</a:t>
            </a:r>
            <a:r>
              <a:rPr lang="en-US" sz="3300" dirty="0"/>
              <a:t> do for a living?</a:t>
            </a:r>
            <a:endParaRPr lang="en-GB" sz="3300" dirty="0"/>
          </a:p>
        </p:txBody>
      </p:sp>
      <p:sp>
        <p:nvSpPr>
          <p:cNvPr id="60423" name="Text Box 2"/>
          <p:cNvSpPr txBox="1">
            <a:spLocks noChangeArrowheads="1"/>
          </p:cNvSpPr>
          <p:nvPr/>
        </p:nvSpPr>
        <p:spPr bwMode="auto">
          <a:xfrm>
            <a:off x="1905000" y="3200401"/>
            <a:ext cx="8534400" cy="791755"/>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a:solidFill>
                  <a:srgbClr val="FF0000"/>
                </a:solidFill>
              </a:rPr>
              <a:t>a</a:t>
            </a:r>
            <a:r>
              <a:rPr lang="en-GB" dirty="0"/>
              <a:t>) </a:t>
            </a:r>
            <a:r>
              <a:rPr lang="en-GB" dirty="0">
                <a:solidFill>
                  <a:srgbClr val="0000FF"/>
                </a:solidFill>
              </a:rPr>
              <a:t>Newspaper Reporter</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b</a:t>
            </a:r>
            <a:r>
              <a:rPr lang="en-GB" dirty="0"/>
              <a:t>) </a:t>
            </a:r>
            <a:r>
              <a:rPr lang="en-GB" dirty="0">
                <a:solidFill>
                  <a:srgbClr val="0000FF"/>
                </a:solidFill>
              </a:rPr>
              <a:t>Military Commander</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c</a:t>
            </a:r>
            <a:r>
              <a:rPr lang="en-GB" dirty="0"/>
              <a:t>) </a:t>
            </a:r>
            <a:r>
              <a:rPr lang="en-GB" dirty="0">
                <a:solidFill>
                  <a:srgbClr val="0000FF"/>
                </a:solidFill>
              </a:rPr>
              <a:t>Historical </a:t>
            </a:r>
            <a:r>
              <a:rPr lang="en-GB" dirty="0" err="1">
                <a:solidFill>
                  <a:srgbClr val="0000FF"/>
                </a:solidFill>
              </a:rPr>
              <a:t>Artifact</a:t>
            </a:r>
            <a:r>
              <a:rPr lang="en-GB" dirty="0">
                <a:solidFill>
                  <a:srgbClr val="0000FF"/>
                </a:solidFill>
              </a:rPr>
              <a:t> collector</a:t>
            </a:r>
          </a:p>
        </p:txBody>
      </p:sp>
      <p:sp>
        <p:nvSpPr>
          <p:cNvPr id="13" name="Alternate Process 12"/>
          <p:cNvSpPr/>
          <p:nvPr/>
        </p:nvSpPr>
        <p:spPr>
          <a:xfrm>
            <a:off x="1676400" y="5715000"/>
            <a:ext cx="8458200" cy="304800"/>
          </a:xfrm>
          <a:prstGeom prst="flowChartAlternateProcess">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0425" name="Text Box 1"/>
          <p:cNvSpPr txBox="1">
            <a:spLocks noChangeArrowheads="1"/>
          </p:cNvSpPr>
          <p:nvPr/>
        </p:nvSpPr>
        <p:spPr bwMode="auto">
          <a:xfrm>
            <a:off x="1752600" y="5151438"/>
            <a:ext cx="8763000" cy="487362"/>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sz="3300" dirty="0"/>
              <a:t>Why “scarlet” and “black” in the title?</a:t>
            </a:r>
            <a:endParaRPr lang="en-GB" sz="3300" dirty="0"/>
          </a:p>
        </p:txBody>
      </p:sp>
      <p:sp>
        <p:nvSpPr>
          <p:cNvPr id="60426" name="Text Box 2"/>
          <p:cNvSpPr txBox="1">
            <a:spLocks noChangeArrowheads="1"/>
          </p:cNvSpPr>
          <p:nvPr/>
        </p:nvSpPr>
        <p:spPr bwMode="auto">
          <a:xfrm>
            <a:off x="1905000" y="5726114"/>
            <a:ext cx="8534400" cy="791755"/>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a:solidFill>
                  <a:srgbClr val="FF0000"/>
                </a:solidFill>
              </a:rPr>
              <a:t>a</a:t>
            </a:r>
            <a:r>
              <a:rPr lang="en-GB" dirty="0"/>
              <a:t>) </a:t>
            </a:r>
            <a:r>
              <a:rPr lang="en-GB" dirty="0">
                <a:solidFill>
                  <a:srgbClr val="0000FF"/>
                </a:solidFill>
              </a:rPr>
              <a:t>Because both Hugh &amp; Herbert wear scarlet/black</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b</a:t>
            </a:r>
            <a:r>
              <a:rPr lang="en-GB" dirty="0"/>
              <a:t>) </a:t>
            </a:r>
            <a:r>
              <a:rPr lang="en-GB" dirty="0">
                <a:solidFill>
                  <a:srgbClr val="0000FF"/>
                </a:solidFill>
              </a:rPr>
              <a:t>The German Swastika is scarlet and black</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c</a:t>
            </a:r>
            <a:r>
              <a:rPr lang="en-GB" dirty="0"/>
              <a:t>) </a:t>
            </a:r>
            <a:r>
              <a:rPr lang="en-GB" dirty="0">
                <a:solidFill>
                  <a:srgbClr val="0000FF"/>
                </a:solidFill>
              </a:rPr>
              <a:t>The Vatican flag is scarlet and black</a:t>
            </a:r>
          </a:p>
        </p:txBody>
      </p:sp>
    </p:spTree>
    <p:extLst>
      <p:ext uri="{BB962C8B-B14F-4D97-AF65-F5344CB8AC3E}">
        <p14:creationId xmlns:p14="http://schemas.microsoft.com/office/powerpoint/2010/main" val="345368371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747" name="TextBox 2"/>
          <p:cNvSpPr txBox="1">
            <a:spLocks noChangeArrowheads="1"/>
          </p:cNvSpPr>
          <p:nvPr/>
        </p:nvSpPr>
        <p:spPr bwMode="auto">
          <a:xfrm>
            <a:off x="1676400" y="2590800"/>
            <a:ext cx="6096000" cy="400110"/>
          </a:xfrm>
          <a:prstGeom prst="rect">
            <a:avLst/>
          </a:prstGeom>
          <a:noFill/>
          <a:ln w="9525">
            <a:noFill/>
            <a:miter lim="800000"/>
            <a:headEnd/>
            <a:tailEnd/>
          </a:ln>
        </p:spPr>
        <p:txBody>
          <a:bodyPr wrap="square">
            <a:prstTxWarp prst="textNoShape">
              <a:avLst/>
            </a:prstTxWarp>
            <a:spAutoFit/>
          </a:bodyPr>
          <a:lstStyle/>
          <a:p>
            <a:r>
              <a:rPr lang="en-US" sz="2000" dirty="0">
                <a:solidFill>
                  <a:schemeClr val="bg1">
                    <a:lumMod val="85000"/>
                  </a:schemeClr>
                </a:solidFill>
              </a:rPr>
              <a:t>True story.  World War II.  Rome.  Colonel </a:t>
            </a:r>
            <a:r>
              <a:rPr lang="en-US" sz="2000" dirty="0" err="1">
                <a:solidFill>
                  <a:schemeClr val="bg1">
                    <a:lumMod val="85000"/>
                  </a:schemeClr>
                </a:solidFill>
              </a:rPr>
              <a:t>Kepler</a:t>
            </a:r>
            <a:r>
              <a:rPr lang="en-US" sz="2000" dirty="0">
                <a:solidFill>
                  <a:schemeClr val="bg1">
                    <a:lumMod val="85000"/>
                  </a:schemeClr>
                </a:solidFill>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1"/>
          <p:cNvPicPr>
            <a:picLocks noChangeAspect="1" noChangeArrowheads="1"/>
          </p:cNvPicPr>
          <p:nvPr/>
        </p:nvPicPr>
        <p:blipFill>
          <a:blip r:embed="rId3"/>
          <a:srcRect/>
          <a:stretch>
            <a:fillRect/>
          </a:stretch>
        </p:blipFill>
        <p:spPr bwMode="auto">
          <a:xfrm>
            <a:off x="0" y="0"/>
            <a:ext cx="12192000" cy="6858000"/>
          </a:xfrm>
          <a:prstGeom prst="rect">
            <a:avLst/>
          </a:prstGeom>
          <a:noFill/>
          <a:ln w="9525">
            <a:noFill/>
            <a:round/>
            <a:headEnd/>
            <a:tailEnd/>
          </a:ln>
        </p:spPr>
      </p:pic>
      <p:pic>
        <p:nvPicPr>
          <p:cNvPr id="4" name="Picture 3" descr="film reel 2.JPG"/>
          <p:cNvPicPr>
            <a:picLocks noChangeAspect="1"/>
          </p:cNvPicPr>
          <p:nvPr/>
        </p:nvPicPr>
        <p:blipFill>
          <a:blip r:embed="rId4"/>
          <a:stretch>
            <a:fillRect/>
          </a:stretch>
        </p:blipFill>
        <p:spPr>
          <a:xfrm>
            <a:off x="1524000" y="0"/>
            <a:ext cx="5486400" cy="6858000"/>
          </a:xfrm>
          <a:prstGeom prst="rect">
            <a:avLst/>
          </a:prstGeom>
          <a:ln>
            <a:noFill/>
          </a:ln>
          <a:effectLst>
            <a:softEdge rad="112500"/>
          </a:effectLst>
        </p:spPr>
      </p:pic>
      <p:sp>
        <p:nvSpPr>
          <p:cNvPr id="5" name="TextBox 4"/>
          <p:cNvSpPr txBox="1"/>
          <p:nvPr/>
        </p:nvSpPr>
        <p:spPr>
          <a:xfrm>
            <a:off x="6781800" y="685800"/>
            <a:ext cx="3657600" cy="3416320"/>
          </a:xfrm>
          <a:prstGeom prst="rect">
            <a:avLst/>
          </a:prstGeom>
          <a:solidFill>
            <a:srgbClr val="4C2315"/>
          </a:solidFill>
          <a:ln>
            <a:noFill/>
          </a:ln>
          <a:scene3d>
            <a:camera prst="perspectiveFront">
              <a:rot lat="0" lon="2100000" rev="0"/>
            </a:camera>
            <a:lightRig rig="threePt" dir="t"/>
          </a:scene3d>
          <a:sp3d>
            <a:bevelT w="165100" prst="coolSlant"/>
          </a:sp3d>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5400" dirty="0">
                <a:latin typeface=" JSP Ross"/>
                <a:cs typeface=" JSP Ross"/>
              </a:rPr>
              <a:t>The Scarlet and the Black</a:t>
            </a:r>
          </a:p>
        </p:txBody>
      </p:sp>
      <p:sp>
        <p:nvSpPr>
          <p:cNvPr id="6" name="TextBox 2"/>
          <p:cNvSpPr txBox="1">
            <a:spLocks noChangeArrowheads="1"/>
          </p:cNvSpPr>
          <p:nvPr/>
        </p:nvSpPr>
        <p:spPr bwMode="auto">
          <a:xfrm>
            <a:off x="9525000" y="6324600"/>
            <a:ext cx="990600" cy="369332"/>
          </a:xfrm>
          <a:prstGeom prst="rect">
            <a:avLst/>
          </a:prstGeom>
          <a:noFill/>
          <a:ln w="9525">
            <a:noFill/>
            <a:miter lim="800000"/>
            <a:headEnd/>
            <a:tailEnd/>
          </a:ln>
        </p:spPr>
        <p:txBody>
          <a:bodyPr wrap="square">
            <a:prstTxWarp prst="textNoShape">
              <a:avLst/>
            </a:prstTxWarp>
            <a:spAutoFit/>
          </a:bodyPr>
          <a:lstStyle/>
          <a:p>
            <a:pPr eaLnBrk="0" hangingPunct="0"/>
            <a:r>
              <a:rPr lang="en-US" dirty="0">
                <a:solidFill>
                  <a:schemeClr val="tx1">
                    <a:lumMod val="85000"/>
                    <a:lumOff val="15000"/>
                  </a:schemeClr>
                </a:solidFill>
              </a:rPr>
              <a:t>24:00</a:t>
            </a:r>
          </a:p>
        </p:txBody>
      </p:sp>
    </p:spTree>
    <p:extLst>
      <p:ext uri="{BB962C8B-B14F-4D97-AF65-F5344CB8AC3E}">
        <p14:creationId xmlns:p14="http://schemas.microsoft.com/office/powerpoint/2010/main" val="1955619393"/>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5" descr="1 page.jpg"/>
          <p:cNvPicPr>
            <a:picLocks noChangeAspect="1"/>
          </p:cNvPicPr>
          <p:nvPr/>
        </p:nvPicPr>
        <p:blipFill>
          <a:blip r:embed="rId3"/>
          <a:srcRect/>
          <a:stretch>
            <a:fillRect/>
          </a:stretch>
        </p:blipFill>
        <p:spPr bwMode="auto">
          <a:xfrm>
            <a:off x="5562600" y="2590800"/>
            <a:ext cx="3378200" cy="2717800"/>
          </a:xfrm>
          <a:prstGeom prst="rect">
            <a:avLst/>
          </a:prstGeom>
          <a:noFill/>
          <a:ln w="9525">
            <a:noFill/>
            <a:miter lim="800000"/>
            <a:headEnd/>
            <a:tailEnd/>
          </a:ln>
        </p:spPr>
      </p:pic>
      <p:sp>
        <p:nvSpPr>
          <p:cNvPr id="2" name="TextBox 1"/>
          <p:cNvSpPr txBox="1"/>
          <p:nvPr/>
        </p:nvSpPr>
        <p:spPr>
          <a:xfrm>
            <a:off x="4572000" y="76201"/>
            <a:ext cx="5943600" cy="1323975"/>
          </a:xfrm>
          <a:prstGeom prst="rect">
            <a:avLst/>
          </a:prstGeom>
          <a:noFill/>
        </p:spPr>
        <p:txBody>
          <a:bodyPr>
            <a:spAutoFit/>
          </a:bodyPr>
          <a:lstStyle/>
          <a:p>
            <a:pPr algn="ctr">
              <a:defRPr/>
            </a:pPr>
            <a:r>
              <a:rPr lang="en-US" sz="8000" dirty="0">
                <a:solidFill>
                  <a:schemeClr val="accent3">
                    <a:lumMod val="75000"/>
                  </a:schemeClr>
                </a:solidFill>
                <a:effectLst>
                  <a:outerShdw blurRad="50800" dist="38100" dir="2700000">
                    <a:srgbClr val="000000">
                      <a:alpha val="43000"/>
                    </a:srgbClr>
                  </a:outerShdw>
                </a:effectLst>
                <a:latin typeface=" JSP Ross"/>
                <a:cs typeface=" JSP Ross"/>
              </a:rPr>
              <a:t>Journaling</a:t>
            </a:r>
          </a:p>
        </p:txBody>
      </p:sp>
      <p:sp>
        <p:nvSpPr>
          <p:cNvPr id="29700" name="Picture 2" descr="Lady At Desk.tif"/>
          <p:cNvSpPr>
            <a:spLocks noChangeAspect="1"/>
          </p:cNvSpPr>
          <p:nvPr/>
        </p:nvSpPr>
        <p:spPr bwMode="auto">
          <a:xfrm>
            <a:off x="1752601" y="5029201"/>
            <a:ext cx="1546225" cy="1355725"/>
          </a:xfrm>
          <a:prstGeom prst="rect">
            <a:avLst/>
          </a:prstGeom>
          <a:noFill/>
          <a:ln w="9525">
            <a:noFill/>
            <a:miter lim="800000"/>
            <a:headEnd/>
            <a:tailEnd/>
          </a:ln>
        </p:spPr>
        <p:txBody>
          <a:bodyPr>
            <a:prstTxWarp prst="textNoShape">
              <a:avLst/>
            </a:prstTxWarp>
          </a:bodyPr>
          <a:lstStyle/>
          <a:p>
            <a:endParaRPr lang="en-US"/>
          </a:p>
        </p:txBody>
      </p:sp>
      <p:sp>
        <p:nvSpPr>
          <p:cNvPr id="4" name="Text Box 2"/>
          <p:cNvSpPr txBox="1">
            <a:spLocks noChangeArrowheads="1"/>
          </p:cNvSpPr>
          <p:nvPr/>
        </p:nvSpPr>
        <p:spPr bwMode="auto">
          <a:xfrm>
            <a:off x="3048000" y="2004804"/>
            <a:ext cx="7467600" cy="4564326"/>
          </a:xfrm>
          <a:prstGeom prst="rect">
            <a:avLst/>
          </a:prstGeom>
          <a:noFill/>
          <a:ln w="9525">
            <a:noFill/>
            <a:miter lim="800000"/>
            <a:headEnd/>
            <a:tailEnd/>
          </a:ln>
        </p:spPr>
        <p:txBody>
          <a:bodyPr wrap="square" lIns="0" tIns="0" rIns="0" bIns="0">
            <a:prstTxWarp prst="textNoShape">
              <a:avLst/>
            </a:prstTxWarp>
            <a:spAutoFit/>
          </a:bodyPr>
          <a:lstStyle/>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defRPr/>
            </a:pPr>
            <a:r>
              <a:rPr lang="en-GB" sz="2400" dirty="0">
                <a:solidFill>
                  <a:schemeClr val="accent1">
                    <a:lumMod val="50000"/>
                  </a:schemeClr>
                </a:solidFill>
                <a:latin typeface="Arial" pitchFamily="79" charset="0"/>
              </a:rPr>
              <a:t> Colonel </a:t>
            </a:r>
            <a:r>
              <a:rPr lang="en-GB" sz="2400" dirty="0" err="1">
                <a:solidFill>
                  <a:schemeClr val="accent1">
                    <a:lumMod val="50000"/>
                  </a:schemeClr>
                </a:solidFill>
                <a:latin typeface="Arial" pitchFamily="79" charset="0"/>
              </a:rPr>
              <a:t>Kappler</a:t>
            </a:r>
            <a:r>
              <a:rPr lang="en-GB" sz="2400" dirty="0">
                <a:solidFill>
                  <a:schemeClr val="accent1">
                    <a:lumMod val="50000"/>
                  </a:schemeClr>
                </a:solidFill>
                <a:latin typeface="Arial" pitchFamily="79" charset="0"/>
              </a:rPr>
              <a:t> promises “freedom” for the Jewish people in Rome for the price in 100lb of gold.  He then breaks his promise.  Did he ever really intend to keep this promise?  Why did he offer the promise in the first place? Notice his demeanour</a:t>
            </a:r>
            <a:r>
              <a:rPr lang="en-US" sz="2400" dirty="0">
                <a:solidFill>
                  <a:schemeClr val="accent1">
                    <a:lumMod val="50000"/>
                  </a:schemeClr>
                </a:solidFill>
                <a:latin typeface="Arial" pitchFamily="79" charset="0"/>
              </a:rPr>
              <a:t>—</a:t>
            </a:r>
            <a:r>
              <a:rPr lang="en-GB" sz="2400" dirty="0">
                <a:solidFill>
                  <a:schemeClr val="accent1">
                    <a:lumMod val="50000"/>
                  </a:schemeClr>
                </a:solidFill>
                <a:latin typeface="Arial" pitchFamily="79" charset="0"/>
              </a:rPr>
              <a:t>his attitude and facial expressions</a:t>
            </a:r>
            <a:r>
              <a:rPr lang="en-US" sz="2400" dirty="0">
                <a:solidFill>
                  <a:schemeClr val="accent1">
                    <a:lumMod val="50000"/>
                  </a:schemeClr>
                </a:solidFill>
                <a:latin typeface="Arial" pitchFamily="79" charset="0"/>
              </a:rPr>
              <a:t>—</a:t>
            </a:r>
            <a:r>
              <a:rPr lang="en-GB" sz="2400" dirty="0">
                <a:solidFill>
                  <a:schemeClr val="accent1">
                    <a:lumMod val="50000"/>
                  </a:schemeClr>
                </a:solidFill>
                <a:latin typeface="Arial" pitchFamily="79" charset="0"/>
              </a:rPr>
              <a:t>while talking with the Rabbis.  Yet he goes back on his word.  What does this tell you about Colonel </a:t>
            </a:r>
            <a:r>
              <a:rPr lang="en-GB" sz="2400" dirty="0" err="1">
                <a:solidFill>
                  <a:schemeClr val="accent1">
                    <a:lumMod val="50000"/>
                  </a:schemeClr>
                </a:solidFill>
                <a:latin typeface="Arial" pitchFamily="79" charset="0"/>
              </a:rPr>
              <a:t>Kappler</a:t>
            </a:r>
            <a:r>
              <a:rPr lang="en-GB" sz="2400" dirty="0">
                <a:solidFill>
                  <a:schemeClr val="accent1">
                    <a:lumMod val="50000"/>
                  </a:schemeClr>
                </a:solidFill>
                <a:latin typeface="Arial" pitchFamily="79" charset="0"/>
              </a:rPr>
              <a:t>?</a:t>
            </a:r>
          </a:p>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defRPr/>
            </a:pPr>
            <a:endParaRPr lang="en-GB" sz="2400" dirty="0">
              <a:solidFill>
                <a:schemeClr val="accent1">
                  <a:lumMod val="50000"/>
                </a:schemeClr>
              </a:solidFill>
              <a:latin typeface="Arial" pitchFamily="79" charset="0"/>
            </a:endParaRPr>
          </a:p>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defRPr/>
            </a:pPr>
            <a:r>
              <a:rPr lang="en-GB" sz="2400" dirty="0">
                <a:solidFill>
                  <a:schemeClr val="accent1">
                    <a:lumMod val="50000"/>
                  </a:schemeClr>
                </a:solidFill>
                <a:latin typeface="Arial" pitchFamily="79" charset="0"/>
              </a:rPr>
              <a:t> Prince </a:t>
            </a:r>
            <a:r>
              <a:rPr lang="en-GB" sz="2400" dirty="0" err="1">
                <a:solidFill>
                  <a:schemeClr val="accent1">
                    <a:lumMod val="50000"/>
                  </a:schemeClr>
                </a:solidFill>
                <a:latin typeface="Arial" pitchFamily="79" charset="0"/>
              </a:rPr>
              <a:t>Patao</a:t>
            </a:r>
            <a:r>
              <a:rPr lang="en-GB" sz="2400" dirty="0">
                <a:solidFill>
                  <a:schemeClr val="accent1">
                    <a:lumMod val="50000"/>
                  </a:schemeClr>
                </a:solidFill>
                <a:latin typeface="Arial" pitchFamily="79" charset="0"/>
              </a:rPr>
              <a:t> offers a warning to Hugh O’Flaherty about Colonel </a:t>
            </a:r>
            <a:r>
              <a:rPr lang="en-GB" sz="2400" dirty="0" err="1">
                <a:solidFill>
                  <a:schemeClr val="accent1">
                    <a:lumMod val="50000"/>
                  </a:schemeClr>
                </a:solidFill>
                <a:latin typeface="Arial" pitchFamily="79" charset="0"/>
              </a:rPr>
              <a:t>Kappler</a:t>
            </a:r>
            <a:r>
              <a:rPr lang="en-GB" sz="2400" dirty="0">
                <a:solidFill>
                  <a:schemeClr val="accent1">
                    <a:lumMod val="50000"/>
                  </a:schemeClr>
                </a:solidFill>
                <a:latin typeface="Arial" pitchFamily="79" charset="0"/>
              </a:rPr>
              <a:t>.  He also offers 300,000 lira.  What does this tell you about the prince?  Describe several </a:t>
            </a:r>
            <a:r>
              <a:rPr lang="en-GB" sz="2400" dirty="0" err="1">
                <a:solidFill>
                  <a:schemeClr val="accent1">
                    <a:lumMod val="50000"/>
                  </a:schemeClr>
                </a:solidFill>
                <a:latin typeface="Arial" pitchFamily="79" charset="0"/>
              </a:rPr>
              <a:t>p</a:t>
            </a:r>
            <a:r>
              <a:rPr lang="en-US" sz="2400" dirty="0" err="1">
                <a:solidFill>
                  <a:schemeClr val="accent1">
                    <a:lumMod val="50000"/>
                  </a:schemeClr>
                </a:solidFill>
                <a:latin typeface="Arial" pitchFamily="79" charset="0"/>
              </a:rPr>
              <a:t>eo</a:t>
            </a:r>
            <a:r>
              <a:rPr lang="en-GB" sz="2400" dirty="0" err="1">
                <a:solidFill>
                  <a:schemeClr val="accent1">
                    <a:lumMod val="50000"/>
                  </a:schemeClr>
                </a:solidFill>
                <a:latin typeface="Arial" pitchFamily="79" charset="0"/>
              </a:rPr>
              <a:t>ple</a:t>
            </a:r>
            <a:r>
              <a:rPr lang="en-GB" sz="2400" dirty="0">
                <a:solidFill>
                  <a:schemeClr val="accent1">
                    <a:lumMod val="50000"/>
                  </a:schemeClr>
                </a:solidFill>
                <a:latin typeface="Arial" pitchFamily="79" charset="0"/>
              </a:rPr>
              <a:t> in the movie so far.</a:t>
            </a:r>
          </a:p>
        </p:txBody>
      </p:sp>
    </p:spTree>
    <p:extLst>
      <p:ext uri="{BB962C8B-B14F-4D97-AF65-F5344CB8AC3E}">
        <p14:creationId xmlns:p14="http://schemas.microsoft.com/office/powerpoint/2010/main" val="3136705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0" y="0"/>
            <a:ext cx="12192000" cy="6858000"/>
          </a:xfrm>
          <a:prstGeom prst="rect">
            <a:avLst/>
          </a:prstGeom>
          <a:solidFill>
            <a:srgbClr val="000000"/>
          </a:solidFill>
          <a:ln w="12600">
            <a:solidFill>
              <a:srgbClr val="000000"/>
            </a:solidFill>
            <a:miter lim="800000"/>
            <a:headEnd/>
            <a:tailEnd/>
          </a:ln>
        </p:spPr>
        <p:txBody>
          <a:bodyPr wrap="none" lIns="82945" tIns="41473" rIns="82945" bIns="41473" anchor="ctr">
            <a:prstTxWarp prst="textNoShape">
              <a:avLst/>
            </a:prstTxWarp>
          </a:bodyPr>
          <a:lstStyle/>
          <a:p>
            <a:endParaRPr lang="en-US"/>
          </a:p>
        </p:txBody>
      </p:sp>
      <p:sp>
        <p:nvSpPr>
          <p:cNvPr id="15363" name="WordArt 2"/>
          <p:cNvSpPr>
            <a:spLocks noChangeArrowheads="1" noChangeShapeType="1" noTextEdit="1"/>
          </p:cNvSpPr>
          <p:nvPr/>
        </p:nvSpPr>
        <p:spPr bwMode="auto">
          <a:xfrm>
            <a:off x="3124201" y="2057400"/>
            <a:ext cx="5942013" cy="2362200"/>
          </a:xfrm>
          <a:prstGeom prst="rect">
            <a:avLst/>
          </a:prstGeom>
        </p:spPr>
        <p:txBody>
          <a:bodyPr wrap="none" fromWordArt="1">
            <a:prstTxWarp prst="textCanUp">
              <a:avLst/>
            </a:prstTxWarp>
            <a:scene3d>
              <a:camera prst="orthographicFront"/>
              <a:lightRig rig="threePt" dir="t"/>
            </a:scene3d>
            <a:sp3d extrusionH="57150">
              <a:bevelT w="82550" h="38100" prst="coolSlant"/>
            </a:sp3d>
          </a:bodyPr>
          <a:lstStyle/>
          <a:p>
            <a:pPr algn="ctr"/>
            <a:r>
              <a:rPr lang="en-US" sz="3300" kern="10" dirty="0">
                <a:ln w="9525">
                  <a:noFill/>
                  <a:round/>
                  <a:headEnd/>
                  <a:tailEnd/>
                </a:ln>
                <a:gradFill flip="none" rotWithShape="1">
                  <a:gsLst>
                    <a:gs pos="0">
                      <a:srgbClr val="008000"/>
                    </a:gs>
                    <a:gs pos="100000">
                      <a:srgbClr val="008000"/>
                    </a:gs>
                    <a:gs pos="50000">
                      <a:srgbClr val="003F06"/>
                    </a:gs>
                  </a:gsLst>
                  <a:lin ang="5400000" scaled="0"/>
                  <a:tileRect/>
                </a:gradFill>
                <a:effectLst>
                  <a:outerShdw blurRad="63500" dist="17819" dir="2700000" algn="ctr" rotWithShape="0">
                    <a:srgbClr val="C0C0C0">
                      <a:alpha val="74997"/>
                    </a:srgbClr>
                  </a:outerShdw>
                </a:effectLst>
                <a:latin typeface="Impact"/>
                <a:ea typeface="Impact"/>
                <a:cs typeface="Impact"/>
              </a:rPr>
              <a:t>God Loves You</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524000" y="0"/>
            <a:ext cx="9144000" cy="6858000"/>
          </a:xfrm>
          <a:prstGeom prst="rect">
            <a:avLst/>
          </a:prstGeom>
          <a:solidFill>
            <a:schemeClr val="bg1"/>
          </a:solidFill>
          <a:ln w="12700">
            <a:noFill/>
            <a:miter lim="800000"/>
            <a:headEnd type="none" w="sm" len="sm"/>
            <a:tailEnd type="none" w="sm" len="sm"/>
          </a:ln>
        </p:spPr>
        <p:txBody>
          <a:bodyPr wrap="none" anchor="ctr">
            <a:prstTxWarp prst="textNoShape">
              <a:avLst/>
            </a:prstTxWarp>
          </a:bodyPr>
          <a:lstStyle/>
          <a:p>
            <a:endParaRPr lang="en-US"/>
          </a:p>
        </p:txBody>
      </p:sp>
      <p:sp>
        <p:nvSpPr>
          <p:cNvPr id="635907" name="Rectangle 3"/>
          <p:cNvSpPr>
            <a:spLocks noGrp="1" noChangeArrowheads="1"/>
          </p:cNvSpPr>
          <p:nvPr>
            <p:ph type="ctrTitle"/>
          </p:nvPr>
        </p:nvSpPr>
        <p:spPr>
          <a:xfrm>
            <a:off x="1905000" y="762000"/>
            <a:ext cx="8305800" cy="4648200"/>
          </a:xfrm>
        </p:spPr>
        <p:txBody>
          <a:bodyPr anchor="t"/>
          <a:lstStyle/>
          <a:p>
            <a:pPr>
              <a:lnSpc>
                <a:spcPct val="120000"/>
              </a:lnSpc>
              <a:defRPr/>
            </a:pPr>
            <a:r>
              <a:rPr lang="en-US" sz="4000" dirty="0">
                <a:solidFill>
                  <a:srgbClr val="4F6228"/>
                </a:solidFill>
                <a:effectLst>
                  <a:outerShdw blurRad="38100" dist="38100" dir="2700000" algn="tl">
                    <a:srgbClr val="DDDDDD"/>
                  </a:outerShdw>
                </a:effectLst>
                <a:latin typeface="Estelle Black SF" pitchFamily="52" charset="0"/>
              </a:rPr>
              <a:t>“If all the world’s a stage, I want to operate the trap door.”</a:t>
            </a:r>
            <a:endParaRPr lang="en-US" sz="1200" dirty="0">
              <a:solidFill>
                <a:srgbClr val="4F6228"/>
              </a:solidFill>
              <a:latin typeface="Helvetica" pitchFamily="52" charset="0"/>
            </a:endParaRPr>
          </a:p>
        </p:txBody>
      </p:sp>
      <p:sp>
        <p:nvSpPr>
          <p:cNvPr id="19460" name="TextBox 3"/>
          <p:cNvSpPr txBox="1">
            <a:spLocks noChangeArrowheads="1"/>
          </p:cNvSpPr>
          <p:nvPr/>
        </p:nvSpPr>
        <p:spPr bwMode="auto">
          <a:xfrm>
            <a:off x="5943600" y="5867400"/>
            <a:ext cx="4114800" cy="369888"/>
          </a:xfrm>
          <a:prstGeom prst="rect">
            <a:avLst/>
          </a:prstGeom>
          <a:noFill/>
          <a:ln w="9525">
            <a:noFill/>
            <a:miter lim="800000"/>
            <a:headEnd/>
            <a:tailEnd/>
          </a:ln>
        </p:spPr>
        <p:txBody>
          <a:bodyPr>
            <a:prstTxWarp prst="textNoShape">
              <a:avLst/>
            </a:prstTxWarp>
            <a:spAutoFit/>
          </a:bodyPr>
          <a:lstStyle/>
          <a:p>
            <a:pPr algn="r"/>
            <a:r>
              <a:rPr lang="en-US" b="1" i="1" dirty="0"/>
              <a:t>Paul Beatty</a:t>
            </a:r>
          </a:p>
        </p:txBody>
      </p:sp>
    </p:spTree>
    <p:extLst>
      <p:ext uri="{BB962C8B-B14F-4D97-AF65-F5344CB8AC3E}">
        <p14:creationId xmlns:p14="http://schemas.microsoft.com/office/powerpoint/2010/main" val="381638997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lternate Process 8"/>
          <p:cNvSpPr/>
          <p:nvPr/>
        </p:nvSpPr>
        <p:spPr>
          <a:xfrm>
            <a:off x="1676400" y="990600"/>
            <a:ext cx="8458200" cy="304800"/>
          </a:xfrm>
          <a:prstGeom prst="flowChartAlternateProcess">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0419" name="Text Box 1"/>
          <p:cNvSpPr txBox="1">
            <a:spLocks noChangeArrowheads="1"/>
          </p:cNvSpPr>
          <p:nvPr/>
        </p:nvSpPr>
        <p:spPr bwMode="auto">
          <a:xfrm>
            <a:off x="1752600" y="76201"/>
            <a:ext cx="8763000" cy="294953"/>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sz="2000" dirty="0"/>
              <a:t>What is the price Colonel </a:t>
            </a:r>
            <a:r>
              <a:rPr lang="en-US" sz="2000" dirty="0" err="1"/>
              <a:t>Kappler</a:t>
            </a:r>
            <a:r>
              <a:rPr lang="en-US" sz="2000" dirty="0"/>
              <a:t> demands for the Jewish freedom?</a:t>
            </a:r>
            <a:endParaRPr lang="en-GB" sz="2000" dirty="0"/>
          </a:p>
        </p:txBody>
      </p:sp>
      <p:sp>
        <p:nvSpPr>
          <p:cNvPr id="60420" name="Text Box 2"/>
          <p:cNvSpPr txBox="1">
            <a:spLocks noChangeArrowheads="1"/>
          </p:cNvSpPr>
          <p:nvPr/>
        </p:nvSpPr>
        <p:spPr bwMode="auto">
          <a:xfrm>
            <a:off x="1905000" y="762001"/>
            <a:ext cx="8534400" cy="791755"/>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a:solidFill>
                  <a:srgbClr val="FF0000"/>
                </a:solidFill>
              </a:rPr>
              <a:t>a</a:t>
            </a:r>
            <a:r>
              <a:rPr lang="en-GB" dirty="0"/>
              <a:t>) </a:t>
            </a:r>
            <a:r>
              <a:rPr lang="en-US" dirty="0">
                <a:solidFill>
                  <a:srgbClr val="0000FF"/>
                </a:solidFill>
              </a:rPr>
              <a:t>U</a:t>
            </a:r>
            <a:r>
              <a:rPr lang="en-GB" dirty="0" err="1">
                <a:solidFill>
                  <a:srgbClr val="0000FF"/>
                </a:solidFill>
              </a:rPr>
              <a:t>nswerving</a:t>
            </a:r>
            <a:r>
              <a:rPr lang="en-GB" dirty="0">
                <a:solidFill>
                  <a:srgbClr val="0000FF"/>
                </a:solidFill>
              </a:rPr>
              <a:t> allegiance to the </a:t>
            </a:r>
            <a:r>
              <a:rPr lang="en-GB" dirty="0" err="1">
                <a:solidFill>
                  <a:srgbClr val="0000FF"/>
                </a:solidFill>
              </a:rPr>
              <a:t>Füror</a:t>
            </a:r>
            <a:endParaRPr lang="en-GB" dirty="0">
              <a:solidFill>
                <a:srgbClr val="0000FF"/>
              </a:solidFill>
            </a:endParaRP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a:solidFill>
                  <a:srgbClr val="FF0000"/>
                </a:solidFill>
              </a:rPr>
              <a:t>b</a:t>
            </a:r>
            <a:r>
              <a:rPr lang="en-GB" dirty="0"/>
              <a:t>) </a:t>
            </a:r>
            <a:r>
              <a:rPr lang="en-GB" dirty="0">
                <a:solidFill>
                  <a:srgbClr val="0000FF"/>
                </a:solidFill>
              </a:rPr>
              <a:t>100 Pounds of Gold</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c</a:t>
            </a:r>
            <a:r>
              <a:rPr lang="en-GB" dirty="0"/>
              <a:t>) </a:t>
            </a:r>
            <a:r>
              <a:rPr lang="en-GB" dirty="0">
                <a:solidFill>
                  <a:srgbClr val="0000FF"/>
                </a:solidFill>
              </a:rPr>
              <a:t>A signed declaration of intent to leave Rome</a:t>
            </a:r>
          </a:p>
        </p:txBody>
      </p:sp>
      <p:sp>
        <p:nvSpPr>
          <p:cNvPr id="10" name="Alternate Process 9"/>
          <p:cNvSpPr/>
          <p:nvPr/>
        </p:nvSpPr>
        <p:spPr>
          <a:xfrm>
            <a:off x="1676400" y="3200400"/>
            <a:ext cx="8458200" cy="304800"/>
          </a:xfrm>
          <a:prstGeom prst="flowChartAlternateProcess">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0422" name="Text Box 1"/>
          <p:cNvSpPr txBox="1">
            <a:spLocks noChangeArrowheads="1"/>
          </p:cNvSpPr>
          <p:nvPr/>
        </p:nvSpPr>
        <p:spPr bwMode="auto">
          <a:xfrm>
            <a:off x="1752600" y="2590800"/>
            <a:ext cx="8763000" cy="486672"/>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sz="3300" dirty="0"/>
              <a:t>What sport does Hugh O’Flaherty like to play?</a:t>
            </a:r>
            <a:endParaRPr lang="en-GB" sz="3300" dirty="0"/>
          </a:p>
        </p:txBody>
      </p:sp>
      <p:sp>
        <p:nvSpPr>
          <p:cNvPr id="60423" name="Text Box 2"/>
          <p:cNvSpPr txBox="1">
            <a:spLocks noChangeArrowheads="1"/>
          </p:cNvSpPr>
          <p:nvPr/>
        </p:nvSpPr>
        <p:spPr bwMode="auto">
          <a:xfrm>
            <a:off x="1905000" y="3200401"/>
            <a:ext cx="8534400" cy="791755"/>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a:solidFill>
                  <a:srgbClr val="FF0000"/>
                </a:solidFill>
              </a:rPr>
              <a:t>a</a:t>
            </a:r>
            <a:r>
              <a:rPr lang="en-GB" dirty="0"/>
              <a:t>) </a:t>
            </a:r>
            <a:r>
              <a:rPr lang="en-GB" dirty="0">
                <a:solidFill>
                  <a:srgbClr val="0000FF"/>
                </a:solidFill>
              </a:rPr>
              <a:t>Golf</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b</a:t>
            </a:r>
            <a:r>
              <a:rPr lang="en-GB" dirty="0"/>
              <a:t>) </a:t>
            </a:r>
            <a:r>
              <a:rPr lang="en-US" dirty="0">
                <a:solidFill>
                  <a:srgbClr val="0000FF"/>
                </a:solidFill>
              </a:rPr>
              <a:t>G</a:t>
            </a:r>
            <a:r>
              <a:rPr lang="en-GB" dirty="0">
                <a:solidFill>
                  <a:srgbClr val="0000FF"/>
                </a:solidFill>
              </a:rPr>
              <a:t>in rummy</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c</a:t>
            </a:r>
            <a:r>
              <a:rPr lang="en-GB" dirty="0"/>
              <a:t>) </a:t>
            </a:r>
            <a:r>
              <a:rPr lang="en-GB" dirty="0">
                <a:solidFill>
                  <a:srgbClr val="0000FF"/>
                </a:solidFill>
              </a:rPr>
              <a:t>Boxing</a:t>
            </a:r>
          </a:p>
        </p:txBody>
      </p:sp>
      <p:sp>
        <p:nvSpPr>
          <p:cNvPr id="13" name="Alternate Process 12"/>
          <p:cNvSpPr/>
          <p:nvPr/>
        </p:nvSpPr>
        <p:spPr>
          <a:xfrm>
            <a:off x="1676400" y="5943600"/>
            <a:ext cx="8458200" cy="304800"/>
          </a:xfrm>
          <a:prstGeom prst="flowChartAlternateProcess">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0425" name="Text Box 1"/>
          <p:cNvSpPr txBox="1">
            <a:spLocks noChangeArrowheads="1"/>
          </p:cNvSpPr>
          <p:nvPr/>
        </p:nvSpPr>
        <p:spPr bwMode="auto">
          <a:xfrm>
            <a:off x="1752600" y="5151439"/>
            <a:ext cx="8763000" cy="353943"/>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sz="2400" dirty="0"/>
              <a:t>Why does Hugh O’Flaherty go to see the British consulate?</a:t>
            </a:r>
            <a:endParaRPr lang="en-GB" sz="2400" dirty="0"/>
          </a:p>
        </p:txBody>
      </p:sp>
      <p:sp>
        <p:nvSpPr>
          <p:cNvPr id="60426" name="Text Box 2"/>
          <p:cNvSpPr txBox="1">
            <a:spLocks noChangeArrowheads="1"/>
          </p:cNvSpPr>
          <p:nvPr/>
        </p:nvSpPr>
        <p:spPr bwMode="auto">
          <a:xfrm>
            <a:off x="1905000" y="5726114"/>
            <a:ext cx="8534400" cy="791755"/>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a:solidFill>
                  <a:srgbClr val="FF0000"/>
                </a:solidFill>
              </a:rPr>
              <a:t>a</a:t>
            </a:r>
            <a:r>
              <a:rPr lang="en-GB" dirty="0"/>
              <a:t>) </a:t>
            </a:r>
            <a:r>
              <a:rPr lang="en-US" dirty="0">
                <a:solidFill>
                  <a:srgbClr val="0000FF"/>
                </a:solidFill>
              </a:rPr>
              <a:t>T</a:t>
            </a:r>
            <a:r>
              <a:rPr lang="en-GB" dirty="0" err="1">
                <a:solidFill>
                  <a:srgbClr val="0000FF"/>
                </a:solidFill>
              </a:rPr>
              <a:t>o</a:t>
            </a:r>
            <a:r>
              <a:rPr lang="en-GB" dirty="0">
                <a:solidFill>
                  <a:srgbClr val="0000FF"/>
                </a:solidFill>
              </a:rPr>
              <a:t> ask for money</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b</a:t>
            </a:r>
            <a:r>
              <a:rPr lang="en-GB" dirty="0"/>
              <a:t>) </a:t>
            </a:r>
            <a:r>
              <a:rPr lang="en-US" dirty="0">
                <a:solidFill>
                  <a:srgbClr val="0000FF"/>
                </a:solidFill>
              </a:rPr>
              <a:t>T</a:t>
            </a:r>
            <a:r>
              <a:rPr lang="en-GB" dirty="0" err="1">
                <a:solidFill>
                  <a:srgbClr val="0000FF"/>
                </a:solidFill>
              </a:rPr>
              <a:t>o</a:t>
            </a:r>
            <a:r>
              <a:rPr lang="en-GB" dirty="0">
                <a:solidFill>
                  <a:srgbClr val="0000FF"/>
                </a:solidFill>
              </a:rPr>
              <a:t> turn the “operation” over to him</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c</a:t>
            </a:r>
            <a:r>
              <a:rPr lang="en-GB" dirty="0"/>
              <a:t>) </a:t>
            </a:r>
            <a:r>
              <a:rPr lang="en-US" dirty="0">
                <a:solidFill>
                  <a:srgbClr val="0000FF"/>
                </a:solidFill>
              </a:rPr>
              <a:t>T</a:t>
            </a:r>
            <a:r>
              <a:rPr lang="en-GB" dirty="0" err="1">
                <a:solidFill>
                  <a:srgbClr val="0000FF"/>
                </a:solidFill>
              </a:rPr>
              <a:t>o</a:t>
            </a:r>
            <a:r>
              <a:rPr lang="en-GB" dirty="0">
                <a:solidFill>
                  <a:srgbClr val="0000FF"/>
                </a:solidFill>
              </a:rPr>
              <a:t> have his servant, </a:t>
            </a:r>
            <a:r>
              <a:rPr lang="en-GB" dirty="0" err="1">
                <a:solidFill>
                  <a:srgbClr val="0000FF"/>
                </a:solidFill>
              </a:rPr>
              <a:t>Jeeves</a:t>
            </a:r>
            <a:r>
              <a:rPr lang="en-GB" dirty="0">
                <a:solidFill>
                  <a:srgbClr val="0000FF"/>
                </a:solidFill>
              </a:rPr>
              <a:t>, help</a:t>
            </a:r>
          </a:p>
        </p:txBody>
      </p:sp>
    </p:spTree>
    <p:extLst>
      <p:ext uri="{BB962C8B-B14F-4D97-AF65-F5344CB8AC3E}">
        <p14:creationId xmlns:p14="http://schemas.microsoft.com/office/powerpoint/2010/main" val="12620099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1"/>
          <p:cNvPicPr>
            <a:picLocks noChangeAspect="1" noChangeArrowheads="1"/>
          </p:cNvPicPr>
          <p:nvPr/>
        </p:nvPicPr>
        <p:blipFill>
          <a:blip r:embed="rId3"/>
          <a:srcRect/>
          <a:stretch>
            <a:fillRect/>
          </a:stretch>
        </p:blipFill>
        <p:spPr bwMode="auto">
          <a:xfrm>
            <a:off x="0" y="0"/>
            <a:ext cx="12192000" cy="6858000"/>
          </a:xfrm>
          <a:prstGeom prst="rect">
            <a:avLst/>
          </a:prstGeom>
          <a:noFill/>
          <a:ln w="9525">
            <a:noFill/>
            <a:round/>
            <a:headEnd/>
            <a:tailEnd/>
          </a:ln>
        </p:spPr>
      </p:pic>
      <p:pic>
        <p:nvPicPr>
          <p:cNvPr id="4" name="Picture 3" descr="film reel 2.JPG"/>
          <p:cNvPicPr>
            <a:picLocks noChangeAspect="1"/>
          </p:cNvPicPr>
          <p:nvPr/>
        </p:nvPicPr>
        <p:blipFill>
          <a:blip r:embed="rId4"/>
          <a:stretch>
            <a:fillRect/>
          </a:stretch>
        </p:blipFill>
        <p:spPr>
          <a:xfrm>
            <a:off x="1524000" y="0"/>
            <a:ext cx="5486400" cy="6858000"/>
          </a:xfrm>
          <a:prstGeom prst="rect">
            <a:avLst/>
          </a:prstGeom>
          <a:ln>
            <a:noFill/>
          </a:ln>
          <a:effectLst>
            <a:softEdge rad="112500"/>
          </a:effectLst>
        </p:spPr>
      </p:pic>
      <p:sp>
        <p:nvSpPr>
          <p:cNvPr id="5" name="TextBox 4"/>
          <p:cNvSpPr txBox="1"/>
          <p:nvPr/>
        </p:nvSpPr>
        <p:spPr>
          <a:xfrm>
            <a:off x="6781800" y="685800"/>
            <a:ext cx="3657600" cy="3416320"/>
          </a:xfrm>
          <a:prstGeom prst="rect">
            <a:avLst/>
          </a:prstGeom>
          <a:solidFill>
            <a:srgbClr val="4C2315"/>
          </a:solidFill>
          <a:ln>
            <a:noFill/>
          </a:ln>
          <a:scene3d>
            <a:camera prst="perspectiveFront">
              <a:rot lat="0" lon="2100000" rev="0"/>
            </a:camera>
            <a:lightRig rig="threePt" dir="t"/>
          </a:scene3d>
          <a:sp3d>
            <a:bevelT w="165100" prst="coolSlant"/>
          </a:sp3d>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5400" dirty="0">
                <a:latin typeface=" JSP Ross"/>
                <a:cs typeface=" JSP Ross"/>
              </a:rPr>
              <a:t>The Scarlet and the Black</a:t>
            </a:r>
          </a:p>
        </p:txBody>
      </p:sp>
      <p:sp>
        <p:nvSpPr>
          <p:cNvPr id="6" name="TextBox 2"/>
          <p:cNvSpPr txBox="1">
            <a:spLocks noChangeArrowheads="1"/>
          </p:cNvSpPr>
          <p:nvPr/>
        </p:nvSpPr>
        <p:spPr bwMode="auto">
          <a:xfrm>
            <a:off x="9525000" y="6324600"/>
            <a:ext cx="990600" cy="369332"/>
          </a:xfrm>
          <a:prstGeom prst="rect">
            <a:avLst/>
          </a:prstGeom>
          <a:noFill/>
          <a:ln w="9525">
            <a:noFill/>
            <a:miter lim="800000"/>
            <a:headEnd/>
            <a:tailEnd/>
          </a:ln>
        </p:spPr>
        <p:txBody>
          <a:bodyPr wrap="square">
            <a:prstTxWarp prst="textNoShape">
              <a:avLst/>
            </a:prstTxWarp>
            <a:spAutoFit/>
          </a:bodyPr>
          <a:lstStyle/>
          <a:p>
            <a:pPr eaLnBrk="0" hangingPunct="0"/>
            <a:r>
              <a:rPr lang="en-US" dirty="0">
                <a:solidFill>
                  <a:schemeClr val="tx1">
                    <a:lumMod val="85000"/>
                    <a:lumOff val="15000"/>
                  </a:schemeClr>
                </a:solidFill>
              </a:rPr>
              <a:t>32:00</a:t>
            </a:r>
          </a:p>
        </p:txBody>
      </p:sp>
    </p:spTree>
    <p:extLst>
      <p:ext uri="{BB962C8B-B14F-4D97-AF65-F5344CB8AC3E}">
        <p14:creationId xmlns:p14="http://schemas.microsoft.com/office/powerpoint/2010/main" val="1125872006"/>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07314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0" y="0"/>
            <a:ext cx="12192000" cy="6858000"/>
          </a:xfrm>
          <a:prstGeom prst="rect">
            <a:avLst/>
          </a:prstGeom>
          <a:solidFill>
            <a:srgbClr val="000000"/>
          </a:solidFill>
          <a:ln w="12600">
            <a:solidFill>
              <a:srgbClr val="000000"/>
            </a:solidFill>
            <a:miter lim="800000"/>
            <a:headEnd/>
            <a:tailEnd/>
          </a:ln>
        </p:spPr>
        <p:txBody>
          <a:bodyPr wrap="none" lIns="82945" tIns="41473" rIns="82945" bIns="41473" anchor="ctr">
            <a:prstTxWarp prst="textNoShape">
              <a:avLst/>
            </a:prstTxWarp>
          </a:bodyPr>
          <a:lstStyle/>
          <a:p>
            <a:endParaRPr lang="en-US"/>
          </a:p>
        </p:txBody>
      </p:sp>
      <p:sp>
        <p:nvSpPr>
          <p:cNvPr id="15363" name="WordArt 2"/>
          <p:cNvSpPr>
            <a:spLocks noChangeArrowheads="1" noChangeShapeType="1" noTextEdit="1"/>
          </p:cNvSpPr>
          <p:nvPr/>
        </p:nvSpPr>
        <p:spPr bwMode="auto">
          <a:xfrm>
            <a:off x="3124201" y="2057400"/>
            <a:ext cx="5942013" cy="2362200"/>
          </a:xfrm>
          <a:prstGeom prst="rect">
            <a:avLst/>
          </a:prstGeom>
        </p:spPr>
        <p:txBody>
          <a:bodyPr wrap="none" fromWordArt="1">
            <a:prstTxWarp prst="textCanUp">
              <a:avLst>
                <a:gd name="adj" fmla="val 85648"/>
              </a:avLst>
            </a:prstTxWarp>
          </a:bodyPr>
          <a:lstStyle/>
          <a:p>
            <a:pPr algn="ctr"/>
            <a:r>
              <a:rPr lang="en-US" sz="3300" kern="10">
                <a:ln w="9525">
                  <a:noFill/>
                  <a:round/>
                  <a:headEnd/>
                  <a:tailEnd/>
                </a:ln>
                <a:gradFill rotWithShape="1">
                  <a:gsLst>
                    <a:gs pos="0">
                      <a:srgbClr val="000000"/>
                    </a:gs>
                    <a:gs pos="50000">
                      <a:srgbClr val="0033CC"/>
                    </a:gs>
                    <a:gs pos="100000">
                      <a:srgbClr val="000000"/>
                    </a:gs>
                  </a:gsLst>
                  <a:lin ang="5400000" scaled="1"/>
                </a:gradFill>
                <a:effectLst>
                  <a:outerShdw blurRad="63500" dist="17819" dir="2700000" algn="ctr" rotWithShape="0">
                    <a:srgbClr val="C0C0C0">
                      <a:alpha val="74997"/>
                    </a:srgbClr>
                  </a:outerShdw>
                </a:effectLst>
                <a:latin typeface="Impact"/>
                <a:ea typeface="Impact"/>
                <a:cs typeface="Impact"/>
              </a:rPr>
              <a:t>God Loves You</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
          <p:cNvSpPr>
            <a:spLocks noChangeArrowheads="1"/>
          </p:cNvSpPr>
          <p:nvPr/>
        </p:nvSpPr>
        <p:spPr bwMode="auto">
          <a:xfrm>
            <a:off x="0" y="0"/>
            <a:ext cx="12192000" cy="6858000"/>
          </a:xfrm>
          <a:prstGeom prst="rect">
            <a:avLst/>
          </a:prstGeom>
          <a:solidFill>
            <a:srgbClr val="000000"/>
          </a:solidFill>
          <a:ln w="9525">
            <a:noFill/>
            <a:round/>
            <a:headEnd/>
            <a:tailEnd/>
          </a:ln>
        </p:spPr>
        <p:txBody>
          <a:bodyPr wrap="none" lIns="82945" tIns="41473" rIns="82945" bIns="41473" anchor="ctr">
            <a:prstTxWarp prst="textNoShape">
              <a:avLst/>
            </a:prstTxWarp>
          </a:bodyPr>
          <a:lstStyle/>
          <a:p>
            <a:endParaRPr lang="en-US"/>
          </a:p>
        </p:txBody>
      </p:sp>
      <p:pic>
        <p:nvPicPr>
          <p:cNvPr id="4" name="Picture 3" descr="CB sticksup4u.jpg"/>
          <p:cNvPicPr>
            <a:picLocks noChangeAspect="1"/>
          </p:cNvPicPr>
          <p:nvPr/>
        </p:nvPicPr>
        <p:blipFill>
          <a:blip r:embed="rId3"/>
          <a:stretch>
            <a:fillRect/>
          </a:stretch>
        </p:blipFill>
        <p:spPr>
          <a:xfrm>
            <a:off x="1524000" y="1143001"/>
            <a:ext cx="9144000" cy="4645025"/>
          </a:xfrm>
          <a:prstGeom prst="rect">
            <a:avLst/>
          </a:prstGeom>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524000" y="0"/>
            <a:ext cx="9144000" cy="6858000"/>
          </a:xfrm>
          <a:prstGeom prst="rect">
            <a:avLst/>
          </a:prstGeom>
          <a:solidFill>
            <a:schemeClr val="bg1"/>
          </a:solidFill>
          <a:ln w="12700">
            <a:noFill/>
            <a:miter lim="800000"/>
            <a:headEnd type="none" w="sm" len="sm"/>
            <a:tailEnd type="none" w="sm" len="sm"/>
          </a:ln>
        </p:spPr>
        <p:txBody>
          <a:bodyPr wrap="none" anchor="ctr">
            <a:prstTxWarp prst="textNoShape">
              <a:avLst/>
            </a:prstTxWarp>
          </a:bodyPr>
          <a:lstStyle/>
          <a:p>
            <a:endParaRPr lang="en-US"/>
          </a:p>
        </p:txBody>
      </p:sp>
      <p:sp>
        <p:nvSpPr>
          <p:cNvPr id="6" name="Rectangle 3"/>
          <p:cNvSpPr>
            <a:spLocks noGrp="1" noChangeArrowheads="1"/>
          </p:cNvSpPr>
          <p:nvPr>
            <p:ph type="ctrTitle"/>
          </p:nvPr>
        </p:nvSpPr>
        <p:spPr>
          <a:xfrm>
            <a:off x="1905000" y="1143000"/>
            <a:ext cx="8305800" cy="4267200"/>
          </a:xfrm>
        </p:spPr>
        <p:txBody>
          <a:bodyPr anchor="t"/>
          <a:lstStyle/>
          <a:p>
            <a:pPr>
              <a:lnSpc>
                <a:spcPct val="120000"/>
              </a:lnSpc>
              <a:defRPr/>
            </a:pPr>
            <a:r>
              <a:rPr lang="en-US" sz="3600" dirty="0">
                <a:solidFill>
                  <a:schemeClr val="accent6">
                    <a:lumMod val="75000"/>
                  </a:schemeClr>
                </a:solidFill>
                <a:effectLst>
                  <a:outerShdw blurRad="38100" dist="38100" dir="2700000" algn="tl">
                    <a:srgbClr val="DDDDDD"/>
                  </a:outerShdw>
                </a:effectLst>
                <a:latin typeface="Estelle Black SF" pitchFamily="52" charset="0"/>
              </a:rPr>
              <a:t>In 3-4 sentences, describe Colonel </a:t>
            </a:r>
            <a:r>
              <a:rPr lang="en-US" sz="3600" dirty="0" err="1">
                <a:solidFill>
                  <a:schemeClr val="accent6">
                    <a:lumMod val="75000"/>
                  </a:schemeClr>
                </a:solidFill>
                <a:effectLst>
                  <a:outerShdw blurRad="38100" dist="38100" dir="2700000" algn="tl">
                    <a:srgbClr val="DDDDDD"/>
                  </a:outerShdw>
                </a:effectLst>
                <a:latin typeface="Estelle Black SF" pitchFamily="52" charset="0"/>
              </a:rPr>
              <a:t>Kepler</a:t>
            </a:r>
            <a:r>
              <a:rPr lang="en-US" sz="3600" dirty="0">
                <a:solidFill>
                  <a:schemeClr val="accent6">
                    <a:lumMod val="75000"/>
                  </a:schemeClr>
                </a:solidFill>
                <a:effectLst>
                  <a:outerShdw blurRad="38100" dist="38100" dir="2700000" algn="tl">
                    <a:srgbClr val="DDDDDD"/>
                  </a:outerShdw>
                </a:effectLst>
                <a:latin typeface="Estelle Black SF" pitchFamily="52" charset="0"/>
              </a:rPr>
              <a:t>.</a:t>
            </a:r>
            <a:br>
              <a:rPr lang="en-US" sz="3600" dirty="0">
                <a:solidFill>
                  <a:schemeClr val="accent6">
                    <a:lumMod val="75000"/>
                  </a:schemeClr>
                </a:solidFill>
                <a:effectLst>
                  <a:outerShdw blurRad="38100" dist="38100" dir="2700000" algn="tl">
                    <a:srgbClr val="DDDDDD"/>
                  </a:outerShdw>
                </a:effectLst>
                <a:latin typeface="Estelle Black SF" pitchFamily="52" charset="0"/>
              </a:rPr>
            </a:br>
            <a:br>
              <a:rPr lang="en-US" sz="3600" dirty="0">
                <a:solidFill>
                  <a:schemeClr val="accent6">
                    <a:lumMod val="75000"/>
                  </a:schemeClr>
                </a:solidFill>
                <a:effectLst>
                  <a:outerShdw blurRad="38100" dist="38100" dir="2700000" algn="tl">
                    <a:srgbClr val="DDDDDD"/>
                  </a:outerShdw>
                </a:effectLst>
                <a:latin typeface="Estelle Black SF" pitchFamily="52" charset="0"/>
              </a:rPr>
            </a:br>
            <a:r>
              <a:rPr lang="en-US" sz="3600" dirty="0">
                <a:solidFill>
                  <a:schemeClr val="accent6">
                    <a:lumMod val="75000"/>
                  </a:schemeClr>
                </a:solidFill>
                <a:effectLst>
                  <a:outerShdw blurRad="38100" dist="38100" dir="2700000" algn="tl">
                    <a:srgbClr val="DDDDDD"/>
                  </a:outerShdw>
                </a:effectLst>
                <a:latin typeface="Estelle Black SF" pitchFamily="52" charset="0"/>
              </a:rPr>
              <a:t>What kind of person is he?  What does he do for a living?  What city is he in charge of?  What time (in earth’s history) is it?</a:t>
            </a:r>
            <a:endParaRPr lang="en-US" sz="3600" dirty="0">
              <a:solidFill>
                <a:schemeClr val="accent6">
                  <a:lumMod val="75000"/>
                </a:schemeClr>
              </a:solidFill>
              <a:latin typeface="Helvetica" pitchFamily="52"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lternate Process 8"/>
          <p:cNvSpPr/>
          <p:nvPr/>
        </p:nvSpPr>
        <p:spPr>
          <a:xfrm>
            <a:off x="1676400" y="762000"/>
            <a:ext cx="8458200" cy="304800"/>
          </a:xfrm>
          <a:prstGeom prst="flowChartAlternateProcess">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0419" name="Text Box 1"/>
          <p:cNvSpPr txBox="1">
            <a:spLocks noChangeArrowheads="1"/>
          </p:cNvSpPr>
          <p:nvPr/>
        </p:nvSpPr>
        <p:spPr bwMode="auto">
          <a:xfrm>
            <a:off x="1752600" y="76200"/>
            <a:ext cx="8763000" cy="412934"/>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sz="2800" dirty="0"/>
              <a:t>What warning does the Pope give the Monsignor?</a:t>
            </a:r>
            <a:endParaRPr lang="en-GB" sz="2800" dirty="0"/>
          </a:p>
        </p:txBody>
      </p:sp>
      <p:sp>
        <p:nvSpPr>
          <p:cNvPr id="60420" name="Text Box 2"/>
          <p:cNvSpPr txBox="1">
            <a:spLocks noChangeArrowheads="1"/>
          </p:cNvSpPr>
          <p:nvPr/>
        </p:nvSpPr>
        <p:spPr bwMode="auto">
          <a:xfrm>
            <a:off x="1905000" y="762001"/>
            <a:ext cx="8534400" cy="791755"/>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a:solidFill>
                  <a:srgbClr val="FF0000"/>
                </a:solidFill>
              </a:rPr>
              <a:t>a</a:t>
            </a:r>
            <a:r>
              <a:rPr lang="en-GB" dirty="0"/>
              <a:t>) </a:t>
            </a:r>
            <a:r>
              <a:rPr lang="en-GB" dirty="0">
                <a:solidFill>
                  <a:srgbClr val="0000FF"/>
                </a:solidFill>
              </a:rPr>
              <a:t>He (the Pope) cannot help him (O’Flaherty)</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b</a:t>
            </a:r>
            <a:r>
              <a:rPr lang="en-GB" dirty="0"/>
              <a:t>) </a:t>
            </a:r>
            <a:r>
              <a:rPr lang="en-GB" dirty="0">
                <a:solidFill>
                  <a:srgbClr val="0000FF"/>
                </a:solidFill>
              </a:rPr>
              <a:t>T</a:t>
            </a:r>
            <a:r>
              <a:rPr lang="en-US" dirty="0" err="1">
                <a:solidFill>
                  <a:srgbClr val="0000FF"/>
                </a:solidFill>
              </a:rPr>
              <a:t>h</a:t>
            </a:r>
            <a:r>
              <a:rPr lang="en-GB" dirty="0" err="1">
                <a:solidFill>
                  <a:srgbClr val="0000FF"/>
                </a:solidFill>
              </a:rPr>
              <a:t>ey</a:t>
            </a:r>
            <a:r>
              <a:rPr lang="en-GB" dirty="0">
                <a:solidFill>
                  <a:srgbClr val="0000FF"/>
                </a:solidFill>
              </a:rPr>
              <a:t> are in a war so be careful</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c</a:t>
            </a:r>
            <a:r>
              <a:rPr lang="en-GB" dirty="0"/>
              <a:t>) </a:t>
            </a:r>
            <a:r>
              <a:rPr lang="en-GB" dirty="0">
                <a:solidFill>
                  <a:srgbClr val="0000FF"/>
                </a:solidFill>
              </a:rPr>
              <a:t>Colonel </a:t>
            </a:r>
            <a:r>
              <a:rPr lang="en-GB" dirty="0" err="1">
                <a:solidFill>
                  <a:srgbClr val="0000FF"/>
                </a:solidFill>
              </a:rPr>
              <a:t>Kappler</a:t>
            </a:r>
            <a:r>
              <a:rPr lang="en-GB" dirty="0">
                <a:solidFill>
                  <a:srgbClr val="0000FF"/>
                </a:solidFill>
              </a:rPr>
              <a:t> is on to him (O’Flaherty) and spying on him</a:t>
            </a:r>
          </a:p>
        </p:txBody>
      </p:sp>
      <p:sp>
        <p:nvSpPr>
          <p:cNvPr id="10" name="Alternate Process 9"/>
          <p:cNvSpPr/>
          <p:nvPr/>
        </p:nvSpPr>
        <p:spPr>
          <a:xfrm>
            <a:off x="1676400" y="3200400"/>
            <a:ext cx="8458200" cy="304800"/>
          </a:xfrm>
          <a:prstGeom prst="flowChartAlternateProcess">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0422" name="Text Box 1"/>
          <p:cNvSpPr txBox="1">
            <a:spLocks noChangeArrowheads="1"/>
          </p:cNvSpPr>
          <p:nvPr/>
        </p:nvSpPr>
        <p:spPr bwMode="auto">
          <a:xfrm>
            <a:off x="1752600" y="2590801"/>
            <a:ext cx="8763000" cy="487363"/>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sz="3300" dirty="0"/>
              <a:t>How does Hugh O’Flaherty rescue Jack?</a:t>
            </a:r>
            <a:endParaRPr lang="en-GB" sz="3300" dirty="0"/>
          </a:p>
        </p:txBody>
      </p:sp>
      <p:sp>
        <p:nvSpPr>
          <p:cNvPr id="60423" name="Text Box 2"/>
          <p:cNvSpPr txBox="1">
            <a:spLocks noChangeArrowheads="1"/>
          </p:cNvSpPr>
          <p:nvPr/>
        </p:nvSpPr>
        <p:spPr bwMode="auto">
          <a:xfrm>
            <a:off x="1905000" y="3200401"/>
            <a:ext cx="8534400" cy="791755"/>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a:solidFill>
                  <a:srgbClr val="FF0000"/>
                </a:solidFill>
              </a:rPr>
              <a:t>a</a:t>
            </a:r>
            <a:r>
              <a:rPr lang="en-GB" dirty="0"/>
              <a:t>) </a:t>
            </a:r>
            <a:r>
              <a:rPr lang="en-US" dirty="0">
                <a:solidFill>
                  <a:srgbClr val="0000FF"/>
                </a:solidFill>
              </a:rPr>
              <a:t>F</a:t>
            </a:r>
            <a:r>
              <a:rPr lang="en-GB" dirty="0" err="1">
                <a:solidFill>
                  <a:srgbClr val="0000FF"/>
                </a:solidFill>
              </a:rPr>
              <a:t>orging</a:t>
            </a:r>
            <a:r>
              <a:rPr lang="en-GB" dirty="0">
                <a:solidFill>
                  <a:srgbClr val="0000FF"/>
                </a:solidFill>
              </a:rPr>
              <a:t> Colonel </a:t>
            </a:r>
            <a:r>
              <a:rPr lang="en-GB" dirty="0" err="1">
                <a:solidFill>
                  <a:srgbClr val="0000FF"/>
                </a:solidFill>
              </a:rPr>
              <a:t>Kappler’s</a:t>
            </a:r>
            <a:r>
              <a:rPr lang="en-GB" dirty="0">
                <a:solidFill>
                  <a:srgbClr val="0000FF"/>
                </a:solidFill>
              </a:rPr>
              <a:t> signature</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b</a:t>
            </a:r>
            <a:r>
              <a:rPr lang="en-GB" dirty="0"/>
              <a:t>) </a:t>
            </a:r>
            <a:r>
              <a:rPr lang="en-GB" dirty="0">
                <a:solidFill>
                  <a:srgbClr val="0000FF"/>
                </a:solidFill>
              </a:rPr>
              <a:t>Goes in disguise to rescue him</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c</a:t>
            </a:r>
            <a:r>
              <a:rPr lang="en-GB" dirty="0"/>
              <a:t>) </a:t>
            </a:r>
            <a:r>
              <a:rPr lang="en-GB" dirty="0">
                <a:solidFill>
                  <a:srgbClr val="0000FF"/>
                </a:solidFill>
              </a:rPr>
              <a:t>Asks the pope to help him</a:t>
            </a:r>
          </a:p>
        </p:txBody>
      </p:sp>
      <p:sp>
        <p:nvSpPr>
          <p:cNvPr id="13" name="Alternate Process 12"/>
          <p:cNvSpPr/>
          <p:nvPr/>
        </p:nvSpPr>
        <p:spPr>
          <a:xfrm>
            <a:off x="1676400" y="5943600"/>
            <a:ext cx="8458200" cy="304800"/>
          </a:xfrm>
          <a:prstGeom prst="flowChartAlternateProcess">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0425" name="Text Box 1"/>
          <p:cNvSpPr txBox="1">
            <a:spLocks noChangeArrowheads="1"/>
          </p:cNvSpPr>
          <p:nvPr/>
        </p:nvSpPr>
        <p:spPr bwMode="auto">
          <a:xfrm>
            <a:off x="1752600" y="5151438"/>
            <a:ext cx="8763000" cy="487362"/>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US" sz="3300" dirty="0"/>
              <a:t>Colonel </a:t>
            </a:r>
            <a:r>
              <a:rPr lang="en-US" sz="3300" dirty="0" err="1"/>
              <a:t>Kappler</a:t>
            </a:r>
            <a:r>
              <a:rPr lang="en-US" sz="3300" dirty="0"/>
              <a:t> scores some victories by . . .?</a:t>
            </a:r>
            <a:endParaRPr lang="en-GB" sz="3300" dirty="0"/>
          </a:p>
        </p:txBody>
      </p:sp>
      <p:sp>
        <p:nvSpPr>
          <p:cNvPr id="60426" name="Text Box 2"/>
          <p:cNvSpPr txBox="1">
            <a:spLocks noChangeArrowheads="1"/>
          </p:cNvSpPr>
          <p:nvPr/>
        </p:nvSpPr>
        <p:spPr bwMode="auto">
          <a:xfrm>
            <a:off x="1905000" y="5726114"/>
            <a:ext cx="8534400" cy="791755"/>
          </a:xfrm>
          <a:prstGeom prst="rect">
            <a:avLst/>
          </a:prstGeom>
          <a:noFill/>
          <a:ln w="9525">
            <a:noFill/>
            <a:miter lim="800000"/>
            <a:headEnd/>
            <a:tailEnd/>
          </a:ln>
        </p:spPr>
        <p:txBody>
          <a:bodyPr lIns="0" tIns="0" rIns="0" bIns="0">
            <a:prstTxWarp prst="textNoShape">
              <a:avLst/>
            </a:prstTxWarp>
            <a:spAutoFit/>
          </a:bodyPr>
          <a:lstStyle/>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a:solidFill>
                  <a:srgbClr val="FF0000"/>
                </a:solidFill>
              </a:rPr>
              <a:t>a</a:t>
            </a:r>
            <a:r>
              <a:rPr lang="en-GB" dirty="0"/>
              <a:t>) </a:t>
            </a:r>
            <a:r>
              <a:rPr lang="en-GB" dirty="0">
                <a:solidFill>
                  <a:srgbClr val="0000FF"/>
                </a:solidFill>
              </a:rPr>
              <a:t>Infiltrating the trusted friends of Hugh O’Flaherty with a spy</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b</a:t>
            </a:r>
            <a:r>
              <a:rPr lang="en-GB" dirty="0"/>
              <a:t>) </a:t>
            </a:r>
            <a:r>
              <a:rPr lang="en-GB" dirty="0">
                <a:solidFill>
                  <a:srgbClr val="0000FF"/>
                </a:solidFill>
              </a:rPr>
              <a:t>Capturing a code book</a:t>
            </a:r>
          </a:p>
          <a:p>
            <a:pPr>
              <a:lnSpc>
                <a:spcPct val="95000"/>
              </a:lnSpc>
              <a:buClr>
                <a:srgbClr val="000000"/>
              </a:buClr>
              <a:buSzPct val="45000"/>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pPr>
            <a:r>
              <a:rPr lang="en-GB" dirty="0" err="1">
                <a:solidFill>
                  <a:srgbClr val="FF0000"/>
                </a:solidFill>
              </a:rPr>
              <a:t>c</a:t>
            </a:r>
            <a:r>
              <a:rPr lang="en-GB" dirty="0"/>
              <a:t>) </a:t>
            </a:r>
            <a:r>
              <a:rPr lang="en-GB" dirty="0">
                <a:solidFill>
                  <a:srgbClr val="0000FF"/>
                </a:solidFill>
              </a:rPr>
              <a:t>Tricking Hugh O’Flaherty at a party.</a:t>
            </a:r>
          </a:p>
        </p:txBody>
      </p:sp>
    </p:spTree>
    <p:extLst>
      <p:ext uri="{BB962C8B-B14F-4D97-AF65-F5344CB8AC3E}">
        <p14:creationId xmlns:p14="http://schemas.microsoft.com/office/powerpoint/2010/main" val="60525556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1"/>
          <p:cNvPicPr>
            <a:picLocks noChangeAspect="1" noChangeArrowheads="1"/>
          </p:cNvPicPr>
          <p:nvPr/>
        </p:nvPicPr>
        <p:blipFill>
          <a:blip r:embed="rId3"/>
          <a:srcRect/>
          <a:stretch>
            <a:fillRect/>
          </a:stretch>
        </p:blipFill>
        <p:spPr bwMode="auto">
          <a:xfrm>
            <a:off x="0" y="0"/>
            <a:ext cx="12192000" cy="6858000"/>
          </a:xfrm>
          <a:prstGeom prst="rect">
            <a:avLst/>
          </a:prstGeom>
          <a:noFill/>
          <a:ln w="9525">
            <a:noFill/>
            <a:round/>
            <a:headEnd/>
            <a:tailEnd/>
          </a:ln>
        </p:spPr>
      </p:pic>
      <p:pic>
        <p:nvPicPr>
          <p:cNvPr id="4" name="Picture 3" descr="film reel 2.JPG"/>
          <p:cNvPicPr>
            <a:picLocks noChangeAspect="1"/>
          </p:cNvPicPr>
          <p:nvPr/>
        </p:nvPicPr>
        <p:blipFill>
          <a:blip r:embed="rId4"/>
          <a:stretch>
            <a:fillRect/>
          </a:stretch>
        </p:blipFill>
        <p:spPr>
          <a:xfrm>
            <a:off x="1524000" y="0"/>
            <a:ext cx="5486400" cy="6858000"/>
          </a:xfrm>
          <a:prstGeom prst="rect">
            <a:avLst/>
          </a:prstGeom>
          <a:ln>
            <a:noFill/>
          </a:ln>
          <a:effectLst>
            <a:softEdge rad="112500"/>
          </a:effectLst>
        </p:spPr>
      </p:pic>
      <p:sp>
        <p:nvSpPr>
          <p:cNvPr id="5" name="TextBox 4"/>
          <p:cNvSpPr txBox="1"/>
          <p:nvPr/>
        </p:nvSpPr>
        <p:spPr>
          <a:xfrm>
            <a:off x="6781800" y="685800"/>
            <a:ext cx="3657600" cy="3416320"/>
          </a:xfrm>
          <a:prstGeom prst="rect">
            <a:avLst/>
          </a:prstGeom>
          <a:solidFill>
            <a:srgbClr val="4C2315"/>
          </a:solidFill>
          <a:ln>
            <a:noFill/>
          </a:ln>
          <a:scene3d>
            <a:camera prst="perspectiveFront">
              <a:rot lat="0" lon="2100000" rev="0"/>
            </a:camera>
            <a:lightRig rig="threePt" dir="t"/>
          </a:scene3d>
          <a:sp3d>
            <a:bevelT w="165100" prst="coolSlant"/>
          </a:sp3d>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5400" dirty="0">
                <a:latin typeface=" JSP Ross"/>
                <a:cs typeface=" JSP Ross"/>
              </a:rPr>
              <a:t>The Scarlet and the Black</a:t>
            </a:r>
          </a:p>
        </p:txBody>
      </p:sp>
      <p:sp>
        <p:nvSpPr>
          <p:cNvPr id="6" name="TextBox 2"/>
          <p:cNvSpPr txBox="1">
            <a:spLocks noChangeArrowheads="1"/>
          </p:cNvSpPr>
          <p:nvPr/>
        </p:nvSpPr>
        <p:spPr bwMode="auto">
          <a:xfrm>
            <a:off x="9525000" y="6324600"/>
            <a:ext cx="990600" cy="369332"/>
          </a:xfrm>
          <a:prstGeom prst="rect">
            <a:avLst/>
          </a:prstGeom>
          <a:noFill/>
          <a:ln w="9525">
            <a:noFill/>
            <a:miter lim="800000"/>
            <a:headEnd/>
            <a:tailEnd/>
          </a:ln>
        </p:spPr>
        <p:txBody>
          <a:bodyPr wrap="square">
            <a:prstTxWarp prst="textNoShape">
              <a:avLst/>
            </a:prstTxWarp>
            <a:spAutoFit/>
          </a:bodyPr>
          <a:lstStyle/>
          <a:p>
            <a:pPr eaLnBrk="0" hangingPunct="0"/>
            <a:r>
              <a:rPr lang="en-US" dirty="0">
                <a:solidFill>
                  <a:schemeClr val="tx1">
                    <a:lumMod val="85000"/>
                    <a:lumOff val="15000"/>
                  </a:schemeClr>
                </a:solidFill>
              </a:rPr>
              <a:t>30:00</a:t>
            </a:r>
          </a:p>
        </p:txBody>
      </p:sp>
    </p:spTree>
    <p:extLst>
      <p:ext uri="{BB962C8B-B14F-4D97-AF65-F5344CB8AC3E}">
        <p14:creationId xmlns:p14="http://schemas.microsoft.com/office/powerpoint/2010/main" val="1970731692"/>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5" descr="1 page.jpg"/>
          <p:cNvPicPr>
            <a:picLocks noChangeAspect="1"/>
          </p:cNvPicPr>
          <p:nvPr/>
        </p:nvPicPr>
        <p:blipFill>
          <a:blip r:embed="rId3"/>
          <a:srcRect/>
          <a:stretch>
            <a:fillRect/>
          </a:stretch>
        </p:blipFill>
        <p:spPr bwMode="auto">
          <a:xfrm>
            <a:off x="5562600" y="2590800"/>
            <a:ext cx="3378200" cy="2717800"/>
          </a:xfrm>
          <a:prstGeom prst="rect">
            <a:avLst/>
          </a:prstGeom>
          <a:noFill/>
          <a:ln w="9525">
            <a:noFill/>
            <a:miter lim="800000"/>
            <a:headEnd/>
            <a:tailEnd/>
          </a:ln>
        </p:spPr>
      </p:pic>
      <p:sp>
        <p:nvSpPr>
          <p:cNvPr id="2" name="TextBox 1"/>
          <p:cNvSpPr txBox="1"/>
          <p:nvPr/>
        </p:nvSpPr>
        <p:spPr>
          <a:xfrm>
            <a:off x="4572000" y="76201"/>
            <a:ext cx="5943600" cy="1323975"/>
          </a:xfrm>
          <a:prstGeom prst="rect">
            <a:avLst/>
          </a:prstGeom>
          <a:noFill/>
        </p:spPr>
        <p:txBody>
          <a:bodyPr>
            <a:spAutoFit/>
          </a:bodyPr>
          <a:lstStyle/>
          <a:p>
            <a:pPr algn="ctr">
              <a:defRPr/>
            </a:pPr>
            <a:r>
              <a:rPr lang="en-US" sz="8000" dirty="0">
                <a:solidFill>
                  <a:schemeClr val="accent3">
                    <a:lumMod val="75000"/>
                  </a:schemeClr>
                </a:solidFill>
                <a:effectLst>
                  <a:outerShdw blurRad="50800" dist="38100" dir="2700000">
                    <a:srgbClr val="000000">
                      <a:alpha val="43000"/>
                    </a:srgbClr>
                  </a:outerShdw>
                </a:effectLst>
                <a:latin typeface=" JSP Ross"/>
                <a:cs typeface=" JSP Ross"/>
              </a:rPr>
              <a:t>Journaling</a:t>
            </a:r>
          </a:p>
        </p:txBody>
      </p:sp>
      <p:sp>
        <p:nvSpPr>
          <p:cNvPr id="29700" name="Picture 2" descr="Lady At Desk.tif"/>
          <p:cNvSpPr>
            <a:spLocks noChangeAspect="1"/>
          </p:cNvSpPr>
          <p:nvPr/>
        </p:nvSpPr>
        <p:spPr bwMode="auto">
          <a:xfrm>
            <a:off x="1752601" y="5029201"/>
            <a:ext cx="1546225" cy="1355725"/>
          </a:xfrm>
          <a:prstGeom prst="rect">
            <a:avLst/>
          </a:prstGeom>
          <a:noFill/>
          <a:ln w="9525">
            <a:noFill/>
            <a:miter lim="800000"/>
            <a:headEnd/>
            <a:tailEnd/>
          </a:ln>
        </p:spPr>
        <p:txBody>
          <a:bodyPr>
            <a:prstTxWarp prst="textNoShape">
              <a:avLst/>
            </a:prstTxWarp>
          </a:bodyPr>
          <a:lstStyle/>
          <a:p>
            <a:endParaRPr lang="en-US"/>
          </a:p>
        </p:txBody>
      </p:sp>
      <p:sp>
        <p:nvSpPr>
          <p:cNvPr id="4" name="Text Box 2"/>
          <p:cNvSpPr txBox="1">
            <a:spLocks noChangeArrowheads="1"/>
          </p:cNvSpPr>
          <p:nvPr/>
        </p:nvSpPr>
        <p:spPr bwMode="auto">
          <a:xfrm>
            <a:off x="3048000" y="2004804"/>
            <a:ext cx="7467600" cy="4385816"/>
          </a:xfrm>
          <a:prstGeom prst="rect">
            <a:avLst/>
          </a:prstGeom>
          <a:noFill/>
          <a:ln w="9525">
            <a:noFill/>
            <a:miter lim="800000"/>
            <a:headEnd/>
            <a:tailEnd/>
          </a:ln>
        </p:spPr>
        <p:txBody>
          <a:bodyPr wrap="square" lIns="0" tIns="0" rIns="0" bIns="0">
            <a:prstTxWarp prst="textNoShape">
              <a:avLst/>
            </a:prstTxWarp>
            <a:spAutoFit/>
          </a:bodyPr>
          <a:lstStyle/>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defRPr/>
            </a:pPr>
            <a:r>
              <a:rPr lang="en-GB" sz="2000" dirty="0">
                <a:solidFill>
                  <a:schemeClr val="accent1">
                    <a:lumMod val="50000"/>
                  </a:schemeClr>
                </a:solidFill>
                <a:latin typeface="Arial" pitchFamily="79" charset="0"/>
              </a:rPr>
              <a:t>Colonel </a:t>
            </a:r>
            <a:r>
              <a:rPr lang="en-GB" sz="2000" dirty="0" err="1">
                <a:solidFill>
                  <a:schemeClr val="accent1">
                    <a:lumMod val="50000"/>
                  </a:schemeClr>
                </a:solidFill>
                <a:latin typeface="Arial" pitchFamily="79" charset="0"/>
              </a:rPr>
              <a:t>Kappler</a:t>
            </a:r>
            <a:r>
              <a:rPr lang="en-GB" sz="2000" dirty="0">
                <a:solidFill>
                  <a:schemeClr val="accent1">
                    <a:lumMod val="50000"/>
                  </a:schemeClr>
                </a:solidFill>
                <a:latin typeface="Arial" pitchFamily="79" charset="0"/>
              </a:rPr>
              <a:t> </a:t>
            </a:r>
            <a:r>
              <a:rPr lang="en-US" sz="2000" dirty="0">
                <a:solidFill>
                  <a:schemeClr val="accent1">
                    <a:lumMod val="50000"/>
                  </a:schemeClr>
                </a:solidFill>
                <a:latin typeface="Arial" pitchFamily="79" charset="0"/>
              </a:rPr>
              <a:t>invites Hugh O’Flaherty to a party to do what . . . </a:t>
            </a:r>
            <a:r>
              <a:rPr lang="en-GB" sz="2000" dirty="0">
                <a:solidFill>
                  <a:schemeClr val="accent1">
                    <a:lumMod val="50000"/>
                  </a:schemeClr>
                </a:solidFill>
                <a:latin typeface="Arial" pitchFamily="79" charset="0"/>
              </a:rPr>
              <a:t>?  What does Hugh O’Flaherty do in response?  (give me a brief description of what’s going on so far)</a:t>
            </a:r>
          </a:p>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defRPr/>
            </a:pPr>
            <a:endParaRPr lang="en-GB" sz="2000" dirty="0">
              <a:solidFill>
                <a:schemeClr val="accent1">
                  <a:lumMod val="50000"/>
                </a:schemeClr>
              </a:solidFill>
              <a:latin typeface="Arial" pitchFamily="79" charset="0"/>
            </a:endParaRPr>
          </a:p>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defRPr/>
            </a:pPr>
            <a:r>
              <a:rPr lang="en-US" sz="2000" dirty="0">
                <a:solidFill>
                  <a:schemeClr val="accent1">
                    <a:lumMod val="50000"/>
                  </a:schemeClr>
                </a:solidFill>
                <a:latin typeface="Arial" pitchFamily="79" charset="0"/>
              </a:rPr>
              <a:t>How many people is Hugh O’Flaherty hiding and responsible for?  What if it were you?  What would you do If you were responsible for all of them but you could very well die in the process</a:t>
            </a:r>
            <a:r>
              <a:rPr lang="en-GB" sz="2000" dirty="0">
                <a:solidFill>
                  <a:schemeClr val="accent1">
                    <a:lumMod val="50000"/>
                  </a:schemeClr>
                </a:solidFill>
                <a:latin typeface="Arial" pitchFamily="79" charset="0"/>
              </a:rPr>
              <a:t>?</a:t>
            </a:r>
          </a:p>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defRPr/>
            </a:pPr>
            <a:endParaRPr lang="en-GB" sz="2000" dirty="0">
              <a:solidFill>
                <a:schemeClr val="accent1">
                  <a:lumMod val="50000"/>
                </a:schemeClr>
              </a:solidFill>
              <a:latin typeface="Arial" pitchFamily="79" charset="0"/>
            </a:endParaRPr>
          </a:p>
          <a:p>
            <a:pPr marL="457200" indent="-457200">
              <a:lnSpc>
                <a:spcPct val="95000"/>
              </a:lnSpc>
              <a:buClr>
                <a:schemeClr val="accent1">
                  <a:lumMod val="50000"/>
                </a:schemeClr>
              </a:buClr>
              <a:buSzPct val="140000"/>
              <a:buFont typeface="+mj-lt"/>
              <a:buAutoNum type="arabicPeriod"/>
              <a:tabLst>
                <a:tab pos="0" algn="l"/>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 pos="8293100" algn="l"/>
              </a:tabLst>
              <a:defRPr/>
            </a:pPr>
            <a:r>
              <a:rPr lang="en-GB" sz="2000" dirty="0">
                <a:solidFill>
                  <a:schemeClr val="accent1">
                    <a:lumMod val="50000"/>
                  </a:schemeClr>
                </a:solidFill>
                <a:latin typeface="Arial" pitchFamily="79" charset="0"/>
              </a:rPr>
              <a:t>Hugh O’Flaherty isn’t just endangering his own life, but the life of all that are in the Vatican (his activities could give the Germans cause to invade).  What if  you were also a priest who worked in another part of the compound and YOUR life could be forfeit because of his actions?  What would you do?  Would you talk to him?</a:t>
            </a:r>
          </a:p>
        </p:txBody>
      </p:sp>
    </p:spTree>
    <p:extLst>
      <p:ext uri="{BB962C8B-B14F-4D97-AF65-F5344CB8AC3E}">
        <p14:creationId xmlns:p14="http://schemas.microsoft.com/office/powerpoint/2010/main" val="7773033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1"/>
          <p:cNvSpPr>
            <a:spLocks noChangeArrowheads="1"/>
          </p:cNvSpPr>
          <p:nvPr/>
        </p:nvSpPr>
        <p:spPr bwMode="auto">
          <a:xfrm>
            <a:off x="0" y="0"/>
            <a:ext cx="12192000" cy="6858000"/>
          </a:xfrm>
          <a:prstGeom prst="rect">
            <a:avLst/>
          </a:prstGeom>
          <a:solidFill>
            <a:srgbClr val="000000"/>
          </a:solidFill>
          <a:ln w="12600">
            <a:solidFill>
              <a:srgbClr val="000000"/>
            </a:solidFill>
            <a:miter lim="800000"/>
            <a:headEnd/>
            <a:tailEnd/>
          </a:ln>
        </p:spPr>
        <p:txBody>
          <a:bodyPr wrap="none" lIns="82945" tIns="41473" rIns="82945" bIns="41473" anchor="ctr">
            <a:prstTxWarp prst="textNoShape">
              <a:avLst/>
            </a:prstTxWarp>
          </a:bodyPr>
          <a:lstStyle/>
          <a:p>
            <a:endParaRPr lang="en-US"/>
          </a:p>
        </p:txBody>
      </p:sp>
      <p:sp>
        <p:nvSpPr>
          <p:cNvPr id="88067" name="WordArt 2"/>
          <p:cNvSpPr>
            <a:spLocks noChangeArrowheads="1" noChangeShapeType="1" noTextEdit="1"/>
          </p:cNvSpPr>
          <p:nvPr/>
        </p:nvSpPr>
        <p:spPr bwMode="auto">
          <a:xfrm>
            <a:off x="3124201" y="2057400"/>
            <a:ext cx="5942013" cy="2362200"/>
          </a:xfrm>
          <a:prstGeom prst="rect">
            <a:avLst/>
          </a:prstGeom>
        </p:spPr>
        <p:txBody>
          <a:bodyPr wrap="none" fromWordArt="1">
            <a:prstTxWarp prst="textCanUp">
              <a:avLst>
                <a:gd name="adj" fmla="val 85648"/>
              </a:avLst>
            </a:prstTxWarp>
          </a:bodyPr>
          <a:lstStyle/>
          <a:p>
            <a:pPr algn="ctr"/>
            <a:r>
              <a:rPr lang="en-US" sz="3300" kern="10">
                <a:ln w="9525">
                  <a:noFill/>
                  <a:round/>
                  <a:headEnd/>
                  <a:tailEnd/>
                </a:ln>
                <a:gradFill rotWithShape="1">
                  <a:gsLst>
                    <a:gs pos="0">
                      <a:srgbClr val="000000"/>
                    </a:gs>
                    <a:gs pos="50000">
                      <a:schemeClr val="folHlink"/>
                    </a:gs>
                    <a:gs pos="100000">
                      <a:srgbClr val="000000"/>
                    </a:gs>
                  </a:gsLst>
                  <a:lin ang="5400000" scaled="1"/>
                </a:gradFill>
                <a:effectLst>
                  <a:outerShdw blurRad="63500" dist="17819" dir="2700000" algn="ctr" rotWithShape="0">
                    <a:srgbClr val="C0C0C0">
                      <a:alpha val="74997"/>
                    </a:srgbClr>
                  </a:outerShdw>
                </a:effectLst>
                <a:latin typeface="Impact"/>
                <a:ea typeface="Impact"/>
                <a:cs typeface="Impact"/>
              </a:rPr>
              <a:t>God Loves You</a:t>
            </a:r>
          </a:p>
        </p:txBody>
      </p:sp>
    </p:spTree>
    <p:extLst>
      <p:ext uri="{BB962C8B-B14F-4D97-AF65-F5344CB8AC3E}">
        <p14:creationId xmlns:p14="http://schemas.microsoft.com/office/powerpoint/2010/main" val="3436422521"/>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5852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747" name="TextBox 2"/>
          <p:cNvSpPr txBox="1">
            <a:spLocks noChangeArrowheads="1"/>
          </p:cNvSpPr>
          <p:nvPr/>
        </p:nvSpPr>
        <p:spPr bwMode="auto">
          <a:xfrm>
            <a:off x="1676400" y="2590800"/>
            <a:ext cx="6096000" cy="400110"/>
          </a:xfrm>
          <a:prstGeom prst="rect">
            <a:avLst/>
          </a:prstGeom>
          <a:noFill/>
          <a:ln w="9525">
            <a:noFill/>
            <a:miter lim="800000"/>
            <a:headEnd/>
            <a:tailEnd/>
          </a:ln>
        </p:spPr>
        <p:txBody>
          <a:bodyPr wrap="square">
            <a:prstTxWarp prst="textNoShape">
              <a:avLst/>
            </a:prstTxWarp>
            <a:spAutoFit/>
          </a:bodyPr>
          <a:lstStyle/>
          <a:p>
            <a:r>
              <a:rPr lang="en-US" sz="2000" dirty="0">
                <a:solidFill>
                  <a:schemeClr val="bg1">
                    <a:lumMod val="85000"/>
                  </a:schemeClr>
                </a:solidFill>
              </a:rPr>
              <a:t>A few years later . .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524000" y="0"/>
            <a:ext cx="9144000" cy="6858000"/>
          </a:xfrm>
          <a:prstGeom prst="rect">
            <a:avLst/>
          </a:prstGeom>
          <a:solidFill>
            <a:schemeClr val="bg1"/>
          </a:solidFill>
          <a:ln w="12700">
            <a:noFill/>
            <a:miter lim="800000"/>
            <a:headEnd type="none" w="sm" len="sm"/>
            <a:tailEnd type="none" w="sm" len="sm"/>
          </a:ln>
        </p:spPr>
        <p:txBody>
          <a:bodyPr wrap="none" anchor="ctr">
            <a:prstTxWarp prst="textNoShape">
              <a:avLst/>
            </a:prstTxWarp>
          </a:bodyPr>
          <a:lstStyle/>
          <a:p>
            <a:endParaRPr lang="en-US"/>
          </a:p>
        </p:txBody>
      </p:sp>
      <p:sp>
        <p:nvSpPr>
          <p:cNvPr id="5" name="Rectangle 3"/>
          <p:cNvSpPr>
            <a:spLocks noGrp="1" noChangeArrowheads="1"/>
          </p:cNvSpPr>
          <p:nvPr>
            <p:ph type="ctrTitle"/>
          </p:nvPr>
        </p:nvSpPr>
        <p:spPr>
          <a:xfrm>
            <a:off x="1905000" y="1143000"/>
            <a:ext cx="8305800" cy="4267200"/>
          </a:xfrm>
        </p:spPr>
        <p:txBody>
          <a:bodyPr anchor="t"/>
          <a:lstStyle/>
          <a:p>
            <a:pPr>
              <a:lnSpc>
                <a:spcPct val="120000"/>
              </a:lnSpc>
              <a:defRPr/>
            </a:pPr>
            <a:r>
              <a:rPr lang="en-US" sz="3600" dirty="0">
                <a:solidFill>
                  <a:schemeClr val="accent6">
                    <a:lumMod val="75000"/>
                  </a:schemeClr>
                </a:solidFill>
                <a:effectLst>
                  <a:outerShdw blurRad="38100" dist="38100" dir="2700000" algn="tl">
                    <a:srgbClr val="DDDDDD"/>
                  </a:outerShdw>
                </a:effectLst>
                <a:latin typeface="Estelle Black SF" pitchFamily="52" charset="0"/>
              </a:rPr>
              <a:t>In 3-4 sentences, describe what is happening (or just happened).</a:t>
            </a:r>
            <a:br>
              <a:rPr lang="en-US" sz="3600" dirty="0">
                <a:solidFill>
                  <a:schemeClr val="accent6">
                    <a:lumMod val="75000"/>
                  </a:schemeClr>
                </a:solidFill>
                <a:effectLst>
                  <a:outerShdw blurRad="38100" dist="38100" dir="2700000" algn="tl">
                    <a:srgbClr val="DDDDDD"/>
                  </a:outerShdw>
                </a:effectLst>
                <a:latin typeface="Estelle Black SF" pitchFamily="52" charset="0"/>
              </a:rPr>
            </a:br>
            <a:br>
              <a:rPr lang="en-US" sz="3600" dirty="0">
                <a:solidFill>
                  <a:schemeClr val="accent6">
                    <a:lumMod val="75000"/>
                  </a:schemeClr>
                </a:solidFill>
                <a:effectLst>
                  <a:outerShdw blurRad="38100" dist="38100" dir="2700000" algn="tl">
                    <a:srgbClr val="DDDDDD"/>
                  </a:outerShdw>
                </a:effectLst>
                <a:latin typeface="Estelle Black SF" pitchFamily="52" charset="0"/>
              </a:rPr>
            </a:br>
            <a:r>
              <a:rPr lang="en-US" sz="3600" dirty="0">
                <a:solidFill>
                  <a:schemeClr val="accent6">
                    <a:lumMod val="75000"/>
                  </a:schemeClr>
                </a:solidFill>
                <a:effectLst>
                  <a:outerShdw blurRad="38100" dist="38100" dir="2700000" algn="tl">
                    <a:srgbClr val="DDDDDD"/>
                  </a:outerShdw>
                </a:effectLst>
                <a:latin typeface="Estelle Black SF" pitchFamily="52" charset="0"/>
              </a:rPr>
              <a:t>Who was the man being chased?  Why was he being chased?  Why did he try to run away?  Where was he going?</a:t>
            </a:r>
            <a:endParaRPr lang="en-US" sz="3600" dirty="0">
              <a:solidFill>
                <a:schemeClr val="accent6">
                  <a:lumMod val="75000"/>
                </a:schemeClr>
              </a:solidFill>
              <a:latin typeface="Helvetica" pitchFamily="52"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747" name="TextBox 2"/>
          <p:cNvSpPr txBox="1">
            <a:spLocks noChangeArrowheads="1"/>
          </p:cNvSpPr>
          <p:nvPr/>
        </p:nvSpPr>
        <p:spPr bwMode="auto">
          <a:xfrm>
            <a:off x="1676400" y="2590800"/>
            <a:ext cx="6096000" cy="400110"/>
          </a:xfrm>
          <a:prstGeom prst="rect">
            <a:avLst/>
          </a:prstGeom>
          <a:noFill/>
          <a:ln w="9525">
            <a:noFill/>
            <a:miter lim="800000"/>
            <a:headEnd/>
            <a:tailEnd/>
          </a:ln>
        </p:spPr>
        <p:txBody>
          <a:bodyPr wrap="square">
            <a:prstTxWarp prst="textNoShape">
              <a:avLst/>
            </a:prstTxWarp>
            <a:spAutoFit/>
          </a:bodyPr>
          <a:lstStyle/>
          <a:p>
            <a:r>
              <a:rPr lang="en-US" sz="2000" dirty="0">
                <a:solidFill>
                  <a:schemeClr val="bg1">
                    <a:lumMod val="85000"/>
                  </a:schemeClr>
                </a:solidFill>
              </a:rPr>
              <a:t>A few hours later . .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524000" y="0"/>
            <a:ext cx="9144000" cy="6858000"/>
          </a:xfrm>
          <a:prstGeom prst="rect">
            <a:avLst/>
          </a:prstGeom>
          <a:solidFill>
            <a:schemeClr val="bg1"/>
          </a:solidFill>
          <a:ln w="12700">
            <a:noFill/>
            <a:miter lim="800000"/>
            <a:headEnd type="none" w="sm" len="sm"/>
            <a:tailEnd type="none" w="sm" len="sm"/>
          </a:ln>
        </p:spPr>
        <p:txBody>
          <a:bodyPr wrap="none" anchor="ctr">
            <a:prstTxWarp prst="textNoShape">
              <a:avLst/>
            </a:prstTxWarp>
          </a:bodyPr>
          <a:lstStyle/>
          <a:p>
            <a:endParaRPr lang="en-US"/>
          </a:p>
        </p:txBody>
      </p:sp>
      <p:sp>
        <p:nvSpPr>
          <p:cNvPr id="5" name="Rectangle 3"/>
          <p:cNvSpPr>
            <a:spLocks noGrp="1" noChangeArrowheads="1"/>
          </p:cNvSpPr>
          <p:nvPr>
            <p:ph type="ctrTitle"/>
          </p:nvPr>
        </p:nvSpPr>
        <p:spPr>
          <a:xfrm>
            <a:off x="1905000" y="1143000"/>
            <a:ext cx="8305800" cy="4876800"/>
          </a:xfrm>
        </p:spPr>
        <p:txBody>
          <a:bodyPr anchor="t"/>
          <a:lstStyle/>
          <a:p>
            <a:pPr>
              <a:lnSpc>
                <a:spcPct val="120000"/>
              </a:lnSpc>
              <a:defRPr/>
            </a:pPr>
            <a:r>
              <a:rPr lang="en-US" sz="3600" dirty="0">
                <a:solidFill>
                  <a:schemeClr val="accent6">
                    <a:lumMod val="75000"/>
                  </a:schemeClr>
                </a:solidFill>
                <a:effectLst>
                  <a:outerShdw blurRad="38100" dist="38100" dir="2700000" algn="tl">
                    <a:srgbClr val="DDDDDD"/>
                  </a:outerShdw>
                </a:effectLst>
                <a:latin typeface="Estelle Black SF" pitchFamily="52" charset="0"/>
              </a:rPr>
              <a:t>In 3-4 sentences, describe Colonel </a:t>
            </a:r>
            <a:r>
              <a:rPr lang="en-US" sz="3600" dirty="0" err="1">
                <a:solidFill>
                  <a:schemeClr val="accent6">
                    <a:lumMod val="75000"/>
                  </a:schemeClr>
                </a:solidFill>
                <a:effectLst>
                  <a:outerShdw blurRad="38100" dist="38100" dir="2700000" algn="tl">
                    <a:srgbClr val="DDDDDD"/>
                  </a:outerShdw>
                </a:effectLst>
                <a:latin typeface="Estelle Black SF" pitchFamily="52" charset="0"/>
              </a:rPr>
              <a:t>Kepler</a:t>
            </a:r>
            <a:r>
              <a:rPr lang="en-US" sz="3600" dirty="0">
                <a:solidFill>
                  <a:schemeClr val="accent6">
                    <a:lumMod val="75000"/>
                  </a:schemeClr>
                </a:solidFill>
                <a:effectLst>
                  <a:outerShdw blurRad="38100" dist="38100" dir="2700000" algn="tl">
                    <a:srgbClr val="DDDDDD"/>
                  </a:outerShdw>
                </a:effectLst>
                <a:latin typeface="Estelle Black SF" pitchFamily="52" charset="0"/>
              </a:rPr>
              <a:t> from what you know now.  Describe Hugh O’Flaherty (the priest).</a:t>
            </a:r>
            <a:br>
              <a:rPr lang="en-US" sz="3600" dirty="0">
                <a:solidFill>
                  <a:schemeClr val="accent6">
                    <a:lumMod val="75000"/>
                  </a:schemeClr>
                </a:solidFill>
                <a:effectLst>
                  <a:outerShdw blurRad="38100" dist="38100" dir="2700000" algn="tl">
                    <a:srgbClr val="DDDDDD"/>
                  </a:outerShdw>
                </a:effectLst>
                <a:latin typeface="Estelle Black SF" pitchFamily="52" charset="0"/>
              </a:rPr>
            </a:br>
            <a:br>
              <a:rPr lang="en-US" sz="3600" dirty="0">
                <a:solidFill>
                  <a:schemeClr val="accent6">
                    <a:lumMod val="75000"/>
                  </a:schemeClr>
                </a:solidFill>
                <a:effectLst>
                  <a:outerShdw blurRad="38100" dist="38100" dir="2700000" algn="tl">
                    <a:srgbClr val="DDDDDD"/>
                  </a:outerShdw>
                </a:effectLst>
                <a:latin typeface="Estelle Black SF" pitchFamily="52" charset="0"/>
              </a:rPr>
            </a:br>
            <a:r>
              <a:rPr lang="en-US" sz="3600" dirty="0">
                <a:solidFill>
                  <a:schemeClr val="accent6">
                    <a:lumMod val="75000"/>
                  </a:schemeClr>
                </a:solidFill>
                <a:effectLst>
                  <a:outerShdw blurRad="38100" dist="38100" dir="2700000" algn="tl">
                    <a:srgbClr val="DDDDDD"/>
                  </a:outerShdw>
                </a:effectLst>
                <a:latin typeface="Estelle Black SF" pitchFamily="52" charset="0"/>
              </a:rPr>
              <a:t>What kind of person is the priest?  Does he (the priest) model what Jesus would do?  How do you feel about Colonel </a:t>
            </a:r>
            <a:r>
              <a:rPr lang="en-US" sz="3600" dirty="0" err="1">
                <a:solidFill>
                  <a:schemeClr val="accent6">
                    <a:lumMod val="75000"/>
                  </a:schemeClr>
                </a:solidFill>
                <a:effectLst>
                  <a:outerShdw blurRad="38100" dist="38100" dir="2700000" algn="tl">
                    <a:srgbClr val="DDDDDD"/>
                  </a:outerShdw>
                </a:effectLst>
                <a:latin typeface="Estelle Black SF" pitchFamily="52" charset="0"/>
              </a:rPr>
              <a:t>Kepler’s</a:t>
            </a:r>
            <a:r>
              <a:rPr lang="en-US" sz="3600" dirty="0">
                <a:solidFill>
                  <a:schemeClr val="accent6">
                    <a:lumMod val="75000"/>
                  </a:schemeClr>
                </a:solidFill>
                <a:effectLst>
                  <a:outerShdw blurRad="38100" dist="38100" dir="2700000" algn="tl">
                    <a:srgbClr val="DDDDDD"/>
                  </a:outerShdw>
                </a:effectLst>
                <a:latin typeface="Estelle Black SF" pitchFamily="52" charset="0"/>
              </a:rPr>
              <a:t> plea?  What would you have done?</a:t>
            </a:r>
            <a:endParaRPr lang="en-US" sz="3600" dirty="0">
              <a:solidFill>
                <a:schemeClr val="accent6">
                  <a:lumMod val="75000"/>
                </a:schemeClr>
              </a:solidFill>
              <a:latin typeface="Helvetica" pitchFamily="52"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747" name="TextBox 2"/>
          <p:cNvSpPr txBox="1">
            <a:spLocks noChangeArrowheads="1"/>
          </p:cNvSpPr>
          <p:nvPr/>
        </p:nvSpPr>
        <p:spPr bwMode="auto">
          <a:xfrm>
            <a:off x="1676400" y="2590800"/>
            <a:ext cx="6096000" cy="707886"/>
          </a:xfrm>
          <a:prstGeom prst="rect">
            <a:avLst/>
          </a:prstGeom>
          <a:noFill/>
          <a:ln w="9525">
            <a:noFill/>
            <a:miter lim="800000"/>
            <a:headEnd/>
            <a:tailEnd/>
          </a:ln>
        </p:spPr>
        <p:txBody>
          <a:bodyPr wrap="square">
            <a:prstTxWarp prst="textNoShape">
              <a:avLst/>
            </a:prstTxWarp>
            <a:spAutoFit/>
          </a:bodyPr>
          <a:lstStyle/>
          <a:p>
            <a:r>
              <a:rPr lang="en-US" sz="2000" dirty="0">
                <a:solidFill>
                  <a:schemeClr val="bg1">
                    <a:lumMod val="85000"/>
                  </a:schemeClr>
                </a:solidFill>
              </a:rPr>
              <a:t>Let’s rewind the clock a year or so . . .  and see </a:t>
            </a:r>
            <a:r>
              <a:rPr lang="en-US" sz="2000" i="1" dirty="0">
                <a:solidFill>
                  <a:schemeClr val="bg1">
                    <a:lumMod val="85000"/>
                  </a:schemeClr>
                </a:solidFill>
              </a:rPr>
              <a:t>MORE </a:t>
            </a:r>
            <a:r>
              <a:rPr lang="en-US" sz="2000" dirty="0">
                <a:solidFill>
                  <a:schemeClr val="bg1">
                    <a:lumMod val="85000"/>
                  </a:schemeClr>
                </a:solidFill>
              </a:rPr>
              <a:t>of the picture . .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524000" y="0"/>
            <a:ext cx="9144000" cy="6858000"/>
          </a:xfrm>
          <a:prstGeom prst="rect">
            <a:avLst/>
          </a:prstGeom>
          <a:solidFill>
            <a:schemeClr val="bg1"/>
          </a:solidFill>
          <a:ln w="12700">
            <a:noFill/>
            <a:miter lim="800000"/>
            <a:headEnd type="none" w="sm" len="sm"/>
            <a:tailEnd type="none" w="sm" len="sm"/>
          </a:ln>
        </p:spPr>
        <p:txBody>
          <a:bodyPr wrap="none" anchor="ctr">
            <a:prstTxWarp prst="textNoShape">
              <a:avLst/>
            </a:prstTxWarp>
          </a:bodyPr>
          <a:lstStyle/>
          <a:p>
            <a:endParaRPr lang="en-US"/>
          </a:p>
        </p:txBody>
      </p:sp>
      <p:sp>
        <p:nvSpPr>
          <p:cNvPr id="5" name="Rectangle 3"/>
          <p:cNvSpPr>
            <a:spLocks noGrp="1" noChangeArrowheads="1"/>
          </p:cNvSpPr>
          <p:nvPr>
            <p:ph type="ctrTitle"/>
          </p:nvPr>
        </p:nvSpPr>
        <p:spPr>
          <a:xfrm>
            <a:off x="1905000" y="1143000"/>
            <a:ext cx="8305800" cy="4267200"/>
          </a:xfrm>
        </p:spPr>
        <p:txBody>
          <a:bodyPr anchor="t"/>
          <a:lstStyle/>
          <a:p>
            <a:pPr>
              <a:lnSpc>
                <a:spcPct val="120000"/>
              </a:lnSpc>
              <a:defRPr/>
            </a:pPr>
            <a:r>
              <a:rPr lang="en-US" sz="3600" dirty="0">
                <a:solidFill>
                  <a:schemeClr val="accent6">
                    <a:lumMod val="75000"/>
                  </a:schemeClr>
                </a:solidFill>
                <a:effectLst>
                  <a:outerShdw blurRad="38100" dist="38100" dir="2700000" algn="tl">
                    <a:srgbClr val="DDDDDD"/>
                  </a:outerShdw>
                </a:effectLst>
                <a:latin typeface="Estelle Black SF" pitchFamily="52" charset="0"/>
              </a:rPr>
              <a:t>In 3-4 sentences, describe Colonel </a:t>
            </a:r>
            <a:r>
              <a:rPr lang="en-US" sz="3600" dirty="0" err="1">
                <a:solidFill>
                  <a:schemeClr val="accent6">
                    <a:lumMod val="75000"/>
                  </a:schemeClr>
                </a:solidFill>
                <a:effectLst>
                  <a:outerShdw blurRad="38100" dist="38100" dir="2700000" algn="tl">
                    <a:srgbClr val="DDDDDD"/>
                  </a:outerShdw>
                </a:effectLst>
                <a:latin typeface="Estelle Black SF" pitchFamily="52" charset="0"/>
              </a:rPr>
              <a:t>Kepler</a:t>
            </a:r>
            <a:r>
              <a:rPr lang="en-US" sz="3600" dirty="0">
                <a:solidFill>
                  <a:schemeClr val="accent6">
                    <a:lumMod val="75000"/>
                  </a:schemeClr>
                </a:solidFill>
                <a:effectLst>
                  <a:outerShdw blurRad="38100" dist="38100" dir="2700000" algn="tl">
                    <a:srgbClr val="DDDDDD"/>
                  </a:outerShdw>
                </a:effectLst>
                <a:latin typeface="Estelle Black SF" pitchFamily="52" charset="0"/>
              </a:rPr>
              <a:t>.</a:t>
            </a:r>
            <a:br>
              <a:rPr lang="en-US" sz="3600" dirty="0">
                <a:solidFill>
                  <a:schemeClr val="accent6">
                    <a:lumMod val="75000"/>
                  </a:schemeClr>
                </a:solidFill>
                <a:effectLst>
                  <a:outerShdw blurRad="38100" dist="38100" dir="2700000" algn="tl">
                    <a:srgbClr val="DDDDDD"/>
                  </a:outerShdw>
                </a:effectLst>
                <a:latin typeface="Estelle Black SF" pitchFamily="52" charset="0"/>
              </a:rPr>
            </a:br>
            <a:br>
              <a:rPr lang="en-US" sz="3600" dirty="0">
                <a:solidFill>
                  <a:schemeClr val="accent6">
                    <a:lumMod val="75000"/>
                  </a:schemeClr>
                </a:solidFill>
                <a:effectLst>
                  <a:outerShdw blurRad="38100" dist="38100" dir="2700000" algn="tl">
                    <a:srgbClr val="DDDDDD"/>
                  </a:outerShdw>
                </a:effectLst>
                <a:latin typeface="Estelle Black SF" pitchFamily="52" charset="0"/>
              </a:rPr>
            </a:br>
            <a:r>
              <a:rPr lang="en-US" sz="3600" dirty="0">
                <a:solidFill>
                  <a:schemeClr val="accent6">
                    <a:lumMod val="75000"/>
                  </a:schemeClr>
                </a:solidFill>
                <a:effectLst>
                  <a:outerShdw blurRad="38100" dist="38100" dir="2700000" algn="tl">
                    <a:srgbClr val="DDDDDD"/>
                  </a:outerShdw>
                </a:effectLst>
                <a:latin typeface="Estelle Black SF" pitchFamily="52" charset="0"/>
              </a:rPr>
              <a:t>What do you think of him now?  Did your perspective change?  Imagine what else he does for a living?  How does knowing more of the situation change our ideas?</a:t>
            </a:r>
            <a:endParaRPr lang="en-US" sz="3600" dirty="0">
              <a:solidFill>
                <a:schemeClr val="accent6">
                  <a:lumMod val="75000"/>
                </a:schemeClr>
              </a:solidFill>
              <a:latin typeface="Helvetica" pitchFamily="52" charset="0"/>
            </a:endParaRP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4161</TotalTime>
  <Words>1115</Words>
  <Application>Microsoft Macintosh PowerPoint</Application>
  <PresentationFormat>Widescreen</PresentationFormat>
  <Paragraphs>109</Paragraphs>
  <Slides>35</Slides>
  <Notes>35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35</vt:i4>
      </vt:variant>
    </vt:vector>
  </HeadingPairs>
  <TitlesOfParts>
    <vt:vector size="44" baseType="lpstr">
      <vt:lpstr>ＭＳ Ｐゴシック</vt:lpstr>
      <vt:lpstr> JSP Ross</vt:lpstr>
      <vt:lpstr>Arial</vt:lpstr>
      <vt:lpstr>Calibri</vt:lpstr>
      <vt:lpstr>Estelle Black SF</vt:lpstr>
      <vt:lpstr>Helvetica</vt:lpstr>
      <vt:lpstr>Impact</vt:lpstr>
      <vt:lpstr>Wingdings</vt:lpstr>
      <vt:lpstr>Office Theme</vt:lpstr>
      <vt:lpstr>PowerPoint Presentation</vt:lpstr>
      <vt:lpstr>PowerPoint Presentation</vt:lpstr>
      <vt:lpstr>In 3-4 sentences, describe Colonel Kepler.  What kind of person is he?  What does he do for a living?  What city is he in charge of?  What time (in earth’s history) is it?</vt:lpstr>
      <vt:lpstr>PowerPoint Presentation</vt:lpstr>
      <vt:lpstr>In 3-4 sentences, describe what is happening (or just happened).  Who was the man being chased?  Why was he being chased?  Why did he try to run away?  Where was he going?</vt:lpstr>
      <vt:lpstr>PowerPoint Presentation</vt:lpstr>
      <vt:lpstr>In 3-4 sentences, describe Colonel Kepler from what you know now.  Describe Hugh O’Flaherty (the priest).  What kind of person is the priest?  Does he (the priest) model what Jesus would do?  How do you feel about Colonel Kepler’s plea?  What would you have done?</vt:lpstr>
      <vt:lpstr>PowerPoint Presentation</vt:lpstr>
      <vt:lpstr>In 3-4 sentences, describe Colonel Kepler.  What do you think of him now?  Did your perspective change?  Imagine what else he does for a living?  How does knowing more of the situation change our ideas?</vt:lpstr>
      <vt:lpstr>PowerPoint Presentation</vt:lpstr>
      <vt:lpstr>“All the world's a stage, and all the men and women merely players; they have their exits and their entrances, and one man in his time plays many parts”</vt:lpstr>
      <vt:lpstr>For I think that God hath set forth us the apostles last, as it were appointed to death: for we are made a spectacle unto the world, and to angels, and to men.</vt:lpstr>
      <vt:lpstr>For it seems to me that God has put us apostles on display at the end of the procession, like men condemned to die in the arena. We have been made a spectacle to the whole universe, to angels as well as to men.</vt:lpstr>
      <vt:lpstr>PowerPoint Presentation</vt:lpstr>
      <vt:lpstr>PowerPoint Presentation</vt:lpstr>
      <vt:lpstr>PowerPoint Presentation</vt:lpstr>
      <vt:lpstr>PowerPoint Presentation</vt:lpstr>
      <vt:lpstr>“The world is a stage, but the play is badly cast.”</vt:lpstr>
      <vt:lpstr>PowerPoint Presentation</vt:lpstr>
      <vt:lpstr>PowerPoint Presentation</vt:lpstr>
      <vt:lpstr>PowerPoint Presentation</vt:lpstr>
      <vt:lpstr>PowerPoint Presentation</vt:lpstr>
      <vt:lpstr>PowerPoint Presentation</vt:lpstr>
      <vt:lpstr>“If all the world’s a stage, I want to operate the trap door.”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Preferred Customer</dc:creator>
  <cp:lastModifiedBy>dgregory@montereybayacademy.org</cp:lastModifiedBy>
  <cp:revision>134</cp:revision>
  <dcterms:created xsi:type="dcterms:W3CDTF">2011-01-07T18:16:26Z</dcterms:created>
  <dcterms:modified xsi:type="dcterms:W3CDTF">2025-01-17T19:22:39Z</dcterms:modified>
</cp:coreProperties>
</file>