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6" r:id="rId2"/>
    <p:sldId id="477" r:id="rId3"/>
    <p:sldId id="485" r:id="rId4"/>
    <p:sldId id="486" r:id="rId5"/>
    <p:sldId id="479" r:id="rId6"/>
    <p:sldId id="364" r:id="rId7"/>
    <p:sldId id="362" r:id="rId8"/>
    <p:sldId id="499" r:id="rId9"/>
    <p:sldId id="400" r:id="rId10"/>
    <p:sldId id="363" r:id="rId11"/>
    <p:sldId id="476" r:id="rId12"/>
    <p:sldId id="352" r:id="rId13"/>
    <p:sldId id="367" r:id="rId14"/>
    <p:sldId id="495" r:id="rId15"/>
    <p:sldId id="497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74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74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74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74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7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06"/>
    <a:srgbClr val="FFFF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941" autoAdjust="0"/>
    <p:restoredTop sz="94694"/>
  </p:normalViewPr>
  <p:slideViewPr>
    <p:cSldViewPr>
      <p:cViewPr varScale="1">
        <p:scale>
          <a:sx n="100" d="100"/>
          <a:sy n="100" d="100"/>
        </p:scale>
        <p:origin x="192" y="6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fld id="{3D208DBC-C1EB-4A6A-B4BD-B8D0893EEFB6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52" charset="0"/>
              </a:defRPr>
            </a:lvl1pPr>
          </a:lstStyle>
          <a:p>
            <a:pPr>
              <a:defRPr/>
            </a:pPr>
            <a:fld id="{78B1BF33-7A4B-4CC0-845E-1DB11D42F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6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ＭＳ Ｐゴシック" pitchFamily="5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5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446538-EBA7-4ABB-8FE1-E3E32B38F50E}" type="slidenum">
              <a:rPr lang="en-GB">
                <a:latin typeface="Calibri" pitchFamily="74" charset="0"/>
              </a:rPr>
              <a:pPr/>
              <a:t>1</a:t>
            </a:fld>
            <a:endParaRPr lang="en-GB">
              <a:latin typeface="Calibri" pitchFamily="74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noFill/>
        </p:spPr>
        <p:txBody>
          <a:bodyPr wrap="none" anchor="ctr"/>
          <a:lstStyle/>
          <a:p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446538-EBA7-4ABB-8FE1-E3E32B38F50E}" type="slidenum">
              <a:rPr lang="en-GB">
                <a:latin typeface="Calibri" pitchFamily="74" charset="0"/>
              </a:rPr>
              <a:pPr/>
              <a:t>10</a:t>
            </a:fld>
            <a:endParaRPr lang="en-GB">
              <a:latin typeface="Calibri" pitchFamily="74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noFill/>
        </p:spPr>
        <p:txBody>
          <a:bodyPr wrap="none" anchor="ctr"/>
          <a:lstStyle/>
          <a:p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11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446538-EBA7-4ABB-8FE1-E3E32B38F50E}" type="slidenum">
              <a:rPr lang="en-GB">
                <a:latin typeface="Calibri" pitchFamily="74" charset="0"/>
              </a:rPr>
              <a:pPr/>
              <a:t>12</a:t>
            </a:fld>
            <a:endParaRPr lang="en-GB">
              <a:latin typeface="Calibri" pitchFamily="74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noFill/>
        </p:spPr>
        <p:txBody>
          <a:bodyPr wrap="none" anchor="ctr"/>
          <a:lstStyle/>
          <a:p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13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2C36F87-51E8-4486-B162-2B837BD1185B}" type="slidenum">
              <a:rPr lang="en-GB" sz="1200">
                <a:latin typeface="Calibri" pitchFamily="71" charset="0"/>
              </a:rPr>
              <a:pPr algn="r"/>
              <a:t>14</a:t>
            </a:fld>
            <a:endParaRPr lang="en-GB" sz="1200">
              <a:latin typeface="Calibri" pitchFamily="71" charset="0"/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092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15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E5F5CFD2-4987-4FA7-8BF6-D59B819F4901}" type="slidenum">
              <a:rPr lang="en-US" sz="1200">
                <a:latin typeface="Calibri" pitchFamily="74" charset="0"/>
              </a:rPr>
              <a:pPr algn="r"/>
              <a:t>2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8EDEEC9-4980-49EF-98BC-87B2C28743E0}" type="slidenum">
              <a:rPr lang="en-US" sz="1200">
                <a:latin typeface="Calibri" pitchFamily="74" charset="0"/>
              </a:rPr>
              <a:pPr algn="r"/>
              <a:t>3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71" charset="2"/>
              <a:buChar char="v"/>
            </a:pPr>
            <a:endParaRPr lang="en-US">
              <a:ea typeface="ＭＳ Ｐゴシック" pitchFamily="71" charset="-128"/>
              <a:cs typeface="ＭＳ Ｐゴシック" pitchFamily="71" charset="-128"/>
            </a:endParaRPr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7F0F1A5-C187-4719-9988-5E5C61A71B60}" type="slidenum">
              <a:rPr lang="en-US" sz="1200">
                <a:latin typeface="Calibri" pitchFamily="71" charset="0"/>
              </a:rPr>
              <a:pPr algn="r"/>
              <a:t>4</a:t>
            </a:fld>
            <a:endParaRPr lang="en-US" sz="1200">
              <a:latin typeface="Calibri" pitchFamily="7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9" charset="2"/>
              <a:buChar char="v"/>
            </a:pPr>
            <a:endParaRPr lang="en-US">
              <a:ea typeface="ＭＳ Ｐゴシック" pitchFamily="79" charset="-128"/>
              <a:cs typeface="ＭＳ Ｐゴシック" pitchFamily="79" charset="-128"/>
            </a:endParaRPr>
          </a:p>
        </p:txBody>
      </p:sp>
      <p:sp>
        <p:nvSpPr>
          <p:cNvPr id="860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2C2D2B4-8E94-4BDF-A55B-007606A7D41F}" type="slidenum">
              <a:rPr lang="en-US" sz="1200">
                <a:latin typeface="Calibri" pitchFamily="79" charset="0"/>
              </a:rPr>
              <a:pPr algn="r"/>
              <a:t>5</a:t>
            </a:fld>
            <a:endParaRPr lang="en-US" sz="1200">
              <a:latin typeface="Calibri" pitchFamily="79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6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446538-EBA7-4ABB-8FE1-E3E32B38F50E}" type="slidenum">
              <a:rPr lang="en-GB">
                <a:latin typeface="Calibri" pitchFamily="74" charset="0"/>
              </a:rPr>
              <a:pPr/>
              <a:t>7</a:t>
            </a:fld>
            <a:endParaRPr lang="en-GB">
              <a:latin typeface="Calibri" pitchFamily="74" charset="0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54113" y="685800"/>
            <a:ext cx="4549775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Text Box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7988" cy="4114800"/>
          </a:xfrm>
          <a:noFill/>
        </p:spPr>
        <p:txBody>
          <a:bodyPr wrap="none" anchor="ctr"/>
          <a:lstStyle/>
          <a:p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9" charset="2"/>
              <a:buChar char="v"/>
            </a:pPr>
            <a:endParaRPr lang="en-US">
              <a:ea typeface="ＭＳ Ｐゴシック" pitchFamily="79" charset="-128"/>
              <a:cs typeface="ＭＳ Ｐゴシック" pitchFamily="79" charset="-128"/>
            </a:endParaRPr>
          </a:p>
        </p:txBody>
      </p:sp>
      <p:sp>
        <p:nvSpPr>
          <p:cNvPr id="778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13AAA6C-8814-4938-8BFC-2C2C72ED9530}" type="slidenum">
              <a:rPr lang="en-US" sz="1200">
                <a:latin typeface="Calibri" pitchFamily="79" charset="0"/>
              </a:rPr>
              <a:pPr algn="r"/>
              <a:t>8</a:t>
            </a:fld>
            <a:endParaRPr lang="en-US" sz="1200">
              <a:latin typeface="Calibri" pitchFamily="7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86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74" charset="2"/>
              <a:buChar char="v"/>
            </a:pPr>
            <a:endParaRPr lang="en-US">
              <a:ea typeface="ＭＳ Ｐゴシック" pitchFamily="74" charset="-128"/>
              <a:cs typeface="ＭＳ Ｐゴシック" pitchFamily="74" charset="-128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6D30A3-F608-4ADA-B6A8-84D239BA1DA0}" type="slidenum">
              <a:rPr lang="en-US" sz="1200">
                <a:latin typeface="Calibri" pitchFamily="74" charset="0"/>
              </a:rPr>
              <a:pPr algn="r"/>
              <a:t>9</a:t>
            </a:fld>
            <a:endParaRPr lang="en-US" sz="1200">
              <a:latin typeface="Calibri" pitchFamily="7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D500D-DBFD-45E1-AEB5-D5A851D11B68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3226D-00A6-44AE-9E9E-032C4CE5C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0C205-4200-4E18-A927-E0CEF534E2D0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34190-FF45-4A28-9020-B351B01A8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A9180-BC2E-42D4-B789-5CFB4F89E9AF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C274F-E3C7-45F0-BEC1-3BA46F3D5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70880" cy="11434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09600" y="6246814"/>
            <a:ext cx="2836333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169834" y="6246814"/>
            <a:ext cx="3862917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8741833" y="6246814"/>
            <a:ext cx="2838451" cy="473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9D93-6F75-41EE-8388-BEB8F4BF5D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43C2-04AE-448A-9072-2C139706D732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31119-38A5-4355-BAE0-E7A2038B0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F839E-4244-43EC-B5FD-D29F33F0F4B3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2D8D-02D0-4370-9A61-4DDC94D82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5BBB-4C51-4CA4-9A3C-92878A043A3F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6A25-EE50-4DC6-B949-F806DE897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BF68-FDC5-4846-B0FC-28595C0A4053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41DC-58D3-434F-84A3-7ACD4D22A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3B2AF-FBC1-4E04-8841-715E76366DE3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49231-49C5-420E-AEAA-02066196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980C1-CC02-4A92-AE47-2A37AC33CC49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C8547-8B11-4FBA-A12A-76DFBF07B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1CFFF-A5EB-4A07-817C-6BBEF11B1DF6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2C6B2-1D09-4FA5-9144-6D4C8D88F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3C5EE-94FA-42FA-9845-C0F40EB0CAF4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CC3BE-4346-415D-B7F1-6BA635FFA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fld id="{46D1DD5E-6AD8-4790-9487-5D8B30FD5BB3}" type="datetime1">
              <a:rPr lang="en-US"/>
              <a:pPr>
                <a:defRPr/>
              </a:pPr>
              <a:t>1/31/25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52" charset="0"/>
              </a:defRPr>
            </a:lvl1pPr>
          </a:lstStyle>
          <a:p>
            <a:pPr>
              <a:defRPr/>
            </a:pPr>
            <a:fld id="{C3D17453-6B13-49AF-8333-AA6B261D0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52" charset="-128"/>
          <a:cs typeface="ＭＳ Ｐゴシック" pitchFamily="5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2" charset="-128"/>
          <a:cs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74" charset="0"/>
        <a:buChar char="•"/>
        <a:defRPr sz="3200" kern="1200">
          <a:solidFill>
            <a:schemeClr val="tx1"/>
          </a:solidFill>
          <a:latin typeface="+mn-lt"/>
          <a:ea typeface="ＭＳ Ｐゴシック" pitchFamily="52" charset="-128"/>
          <a:cs typeface="ＭＳ Ｐゴシック" pitchFamily="5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74" charset="0"/>
        <a:buChar char="–"/>
        <a:defRPr sz="28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74" charset="0"/>
        <a:buChar char="•"/>
        <a:defRPr sz="24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74" charset="0"/>
        <a:buChar char="–"/>
        <a:defRPr sz="20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74" charset="0"/>
        <a:buChar char="»"/>
        <a:defRPr sz="2000" kern="1200">
          <a:solidFill>
            <a:schemeClr val="tx1"/>
          </a:solidFill>
          <a:latin typeface="+mn-lt"/>
          <a:ea typeface="ＭＳ Ｐゴシック" pitchFamily="5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FF0000"/>
                    </a:gs>
                    <a:gs pos="100000">
                      <a:srgbClr val="FF0000"/>
                    </a:gs>
                    <a:gs pos="50000">
                      <a:srgbClr val="800000"/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008000"/>
                    </a:gs>
                    <a:gs pos="100000">
                      <a:srgbClr val="008000"/>
                    </a:gs>
                    <a:gs pos="50000">
                      <a:srgbClr val="003F06"/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31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rgbClr val="0033CC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67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648"/>
              </a:avLst>
            </a:prstTxWarp>
          </a:bodyPr>
          <a:lstStyle/>
          <a:p>
            <a:pPr algn="ctr"/>
            <a:r>
              <a:rPr lang="en-US" sz="33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chemeClr val="folHlink"/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  <p:extLst>
      <p:ext uri="{BB962C8B-B14F-4D97-AF65-F5344CB8AC3E}">
        <p14:creationId xmlns:p14="http://schemas.microsoft.com/office/powerpoint/2010/main" val="2542888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6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think_bgn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330200"/>
            <a:ext cx="75184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33600" y="762000"/>
            <a:ext cx="80010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  <a:buFont typeface="Arial" pitchFamily="74" charset="0"/>
              <a:buChar char="•"/>
            </a:pPr>
            <a:r>
              <a:rPr lang="en-US" sz="2800" dirty="0"/>
              <a:t>What makes evangelism possible?</a:t>
            </a:r>
          </a:p>
          <a:p>
            <a:pPr>
              <a:spcAft>
                <a:spcPts val="1200"/>
              </a:spcAft>
              <a:buFont typeface="Arial" pitchFamily="7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What are some jobs of the Holy Spirit?</a:t>
            </a:r>
          </a:p>
          <a:p>
            <a:pPr>
              <a:spcAft>
                <a:spcPts val="1200"/>
              </a:spcAft>
              <a:buFont typeface="Arial" pitchFamily="74" charset="0"/>
              <a:buChar char="•"/>
            </a:pPr>
            <a:r>
              <a:rPr lang="en-US" sz="2800" dirty="0"/>
              <a:t>What is your favorite passage of Scripture?</a:t>
            </a:r>
          </a:p>
          <a:p>
            <a:pPr>
              <a:spcAft>
                <a:spcPts val="1200"/>
              </a:spcAft>
              <a:buFont typeface="Arial" pitchFamily="74" charset="0"/>
              <a:buChar char="•"/>
            </a:pPr>
            <a:r>
              <a:rPr lang="en-US" sz="2800" dirty="0">
                <a:solidFill>
                  <a:srgbClr val="4F6228"/>
                </a:solidFill>
              </a:rPr>
              <a:t>What are some attributes/jobs the Holy Spirit gives?</a:t>
            </a:r>
          </a:p>
          <a:p>
            <a:pPr>
              <a:spcAft>
                <a:spcPts val="1200"/>
              </a:spcAft>
              <a:buFont typeface="Arial" pitchFamily="74" charset="0"/>
              <a:buChar char="•"/>
            </a:pPr>
            <a:r>
              <a:rPr lang="en-US" sz="2800" dirty="0"/>
              <a:t>How does Jesus model the value of Scripture?</a:t>
            </a:r>
          </a:p>
          <a:p>
            <a:pPr>
              <a:spcAft>
                <a:spcPts val="1200"/>
              </a:spcAft>
              <a:buFont typeface="Arial" pitchFamily="74" charset="0"/>
              <a:buChar char="•"/>
            </a:pPr>
            <a:r>
              <a:rPr lang="en-US" sz="2800" dirty="0">
                <a:solidFill>
                  <a:srgbClr val="953735"/>
                </a:solidFill>
              </a:rPr>
              <a:t>Jesus is calling YOU to  . . . ?</a:t>
            </a:r>
          </a:p>
          <a:p>
            <a:pPr>
              <a:spcAft>
                <a:spcPts val="1200"/>
              </a:spcAft>
              <a:buFont typeface="Arial" pitchFamily="74" charset="0"/>
              <a:buChar char="•"/>
            </a:pPr>
            <a:r>
              <a:rPr lang="en-US" sz="2800" dirty="0"/>
              <a:t>What will YOUR legacy be?</a:t>
            </a:r>
          </a:p>
        </p:txBody>
      </p:sp>
    </p:spTree>
    <p:extLst>
      <p:ext uri="{BB962C8B-B14F-4D97-AF65-F5344CB8AC3E}">
        <p14:creationId xmlns:p14="http://schemas.microsoft.com/office/powerpoint/2010/main" val="296347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 b="44725"/>
          <a:stretch>
            <a:fillRect/>
          </a:stretch>
        </p:blipFill>
        <p:spPr bwMode="auto">
          <a:xfrm>
            <a:off x="1524001" y="54964"/>
            <a:ext cx="7191375" cy="6498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 t="55743"/>
          <a:stretch>
            <a:fillRect/>
          </a:stretch>
        </p:blipFill>
        <p:spPr bwMode="auto">
          <a:xfrm>
            <a:off x="3400426" y="1502764"/>
            <a:ext cx="7191375" cy="52028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115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1981200" y="2895600"/>
            <a:ext cx="396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solidFill>
                  <a:srgbClr val="D9D9D9"/>
                </a:solidFill>
              </a:rPr>
              <a:t>The importance of knowing the book</a:t>
            </a:r>
          </a:p>
        </p:txBody>
      </p:sp>
    </p:spTree>
    <p:extLst>
      <p:ext uri="{BB962C8B-B14F-4D97-AF65-F5344CB8AC3E}">
        <p14:creationId xmlns:p14="http://schemas.microsoft.com/office/powerpoint/2010/main" val="14698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76201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2">
                    <a:lumMod val="2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 JSP Ross"/>
                <a:cs typeface=" JSP Ross"/>
              </a:rPr>
              <a:t>Read &amp; Discuss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05200" y="1905000"/>
            <a:ext cx="7010400" cy="2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Matthew 28:19-20</a:t>
            </a: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Luke 24:13-35</a:t>
            </a: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Acts 1:6-8</a:t>
            </a: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John 14:15-18; 26</a:t>
            </a: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John 16:7-15</a:t>
            </a: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I Corinthians 12:7-11</a:t>
            </a: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lnSpc>
                <a:spcPct val="95000"/>
              </a:lnSpc>
              <a:buClr>
                <a:schemeClr val="accent1">
                  <a:lumMod val="50000"/>
                </a:schemeClr>
              </a:buClr>
              <a:buSzPct val="140000"/>
              <a:buFont typeface="+mj-lt"/>
              <a:buAutoNum type="arabicPeriod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</a:pP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 descr="discuss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775200"/>
            <a:ext cx="6248400" cy="2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002275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124201" y="2057400"/>
            <a:ext cx="5942013" cy="2362200"/>
          </a:xfrm>
          <a:prstGeom prst="rect">
            <a:avLst/>
          </a:prstGeom>
        </p:spPr>
        <p:txBody>
          <a:bodyPr wrap="none" fromWordArt="1">
            <a:prstTxWarp prst="textCanUp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3300" kern="10" dirty="0">
                <a:ln w="9525">
                  <a:noFill/>
                  <a:round/>
                  <a:headEnd/>
                  <a:tailEnd/>
                </a:ln>
                <a:gradFill flip="none" rotWithShape="1">
                  <a:gsLst>
                    <a:gs pos="0">
                      <a:srgbClr val="FF6600"/>
                    </a:gs>
                    <a:gs pos="100000">
                      <a:srgbClr val="FF6600"/>
                    </a:gs>
                    <a:gs pos="50000">
                      <a:schemeClr val="accent6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63500" dist="17819" dir="2700000" algn="ctr" rotWithShape="0">
                    <a:srgbClr val="C0C0C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God Loves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219201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MAP Testing</a:t>
            </a:r>
          </a:p>
        </p:txBody>
      </p:sp>
    </p:spTree>
    <p:extLst>
      <p:ext uri="{BB962C8B-B14F-4D97-AF65-F5344CB8AC3E}">
        <p14:creationId xmlns:p14="http://schemas.microsoft.com/office/powerpoint/2010/main" val="709754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4008</TotalTime>
  <Words>113</Words>
  <Application>Microsoft Macintosh PowerPoint</Application>
  <PresentationFormat>Widescreen</PresentationFormat>
  <Paragraphs>36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 JSP Ross</vt:lpstr>
      <vt:lpstr>Arial</vt:lpstr>
      <vt:lpstr>Calibri</vt:lpstr>
      <vt:lpstr>Impact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dgregory@montereybayacademy.org</cp:lastModifiedBy>
  <cp:revision>128</cp:revision>
  <dcterms:created xsi:type="dcterms:W3CDTF">2011-01-07T18:16:26Z</dcterms:created>
  <dcterms:modified xsi:type="dcterms:W3CDTF">2025-01-31T16:58:28Z</dcterms:modified>
</cp:coreProperties>
</file>