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76" r:id="rId2"/>
    <p:sldId id="532" r:id="rId3"/>
    <p:sldId id="482" r:id="rId4"/>
    <p:sldId id="487" r:id="rId5"/>
    <p:sldId id="490" r:id="rId6"/>
    <p:sldId id="364" r:id="rId7"/>
    <p:sldId id="362" r:id="rId8"/>
    <p:sldId id="526" r:id="rId9"/>
    <p:sldId id="542" r:id="rId10"/>
    <p:sldId id="400" r:id="rId11"/>
    <p:sldId id="363" r:id="rId12"/>
    <p:sldId id="527" r:id="rId13"/>
    <p:sldId id="587" r:id="rId14"/>
    <p:sldId id="588" r:id="rId15"/>
    <p:sldId id="589" r:id="rId16"/>
    <p:sldId id="590" r:id="rId17"/>
    <p:sldId id="591" r:id="rId18"/>
    <p:sldId id="592" r:id="rId19"/>
    <p:sldId id="476" r:id="rId20"/>
    <p:sldId id="352" r:id="rId21"/>
    <p:sldId id="534" r:id="rId22"/>
    <p:sldId id="481" r:id="rId23"/>
    <p:sldId id="367" r:id="rId24"/>
    <p:sldId id="535" r:id="rId25"/>
    <p:sldId id="537" r:id="rId26"/>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pitchFamily="74" charset="0"/>
        <a:ea typeface="+mn-ea"/>
        <a:cs typeface="+mn-cs"/>
      </a:defRPr>
    </a:lvl1pPr>
    <a:lvl2pPr marL="457200" algn="l" rtl="0" fontAlgn="base">
      <a:spcBef>
        <a:spcPct val="0"/>
      </a:spcBef>
      <a:spcAft>
        <a:spcPct val="0"/>
      </a:spcAft>
      <a:defRPr kern="1200">
        <a:solidFill>
          <a:schemeClr val="tx1"/>
        </a:solidFill>
        <a:latin typeface="Arial" pitchFamily="74" charset="0"/>
        <a:ea typeface="+mn-ea"/>
        <a:cs typeface="+mn-cs"/>
      </a:defRPr>
    </a:lvl2pPr>
    <a:lvl3pPr marL="914400" algn="l" rtl="0" fontAlgn="base">
      <a:spcBef>
        <a:spcPct val="0"/>
      </a:spcBef>
      <a:spcAft>
        <a:spcPct val="0"/>
      </a:spcAft>
      <a:defRPr kern="1200">
        <a:solidFill>
          <a:schemeClr val="tx1"/>
        </a:solidFill>
        <a:latin typeface="Arial" pitchFamily="74" charset="0"/>
        <a:ea typeface="+mn-ea"/>
        <a:cs typeface="+mn-cs"/>
      </a:defRPr>
    </a:lvl3pPr>
    <a:lvl4pPr marL="1371600" algn="l" rtl="0" fontAlgn="base">
      <a:spcBef>
        <a:spcPct val="0"/>
      </a:spcBef>
      <a:spcAft>
        <a:spcPct val="0"/>
      </a:spcAft>
      <a:defRPr kern="1200">
        <a:solidFill>
          <a:schemeClr val="tx1"/>
        </a:solidFill>
        <a:latin typeface="Arial" pitchFamily="74" charset="0"/>
        <a:ea typeface="+mn-ea"/>
        <a:cs typeface="+mn-cs"/>
      </a:defRPr>
    </a:lvl4pPr>
    <a:lvl5pPr marL="1828800" algn="l" rtl="0" fontAlgn="base">
      <a:spcBef>
        <a:spcPct val="0"/>
      </a:spcBef>
      <a:spcAft>
        <a:spcPct val="0"/>
      </a:spcAft>
      <a:defRPr kern="1200">
        <a:solidFill>
          <a:schemeClr val="tx1"/>
        </a:solidFill>
        <a:latin typeface="Arial" pitchFamily="74" charset="0"/>
        <a:ea typeface="+mn-ea"/>
        <a:cs typeface="+mn-cs"/>
      </a:defRPr>
    </a:lvl5pPr>
    <a:lvl6pPr marL="2286000" algn="l" defTabSz="457200" rtl="0" eaLnBrk="1" latinLnBrk="0" hangingPunct="1">
      <a:defRPr kern="1200">
        <a:solidFill>
          <a:schemeClr val="tx1"/>
        </a:solidFill>
        <a:latin typeface="Arial" pitchFamily="74" charset="0"/>
        <a:ea typeface="+mn-ea"/>
        <a:cs typeface="+mn-cs"/>
      </a:defRPr>
    </a:lvl6pPr>
    <a:lvl7pPr marL="2743200" algn="l" defTabSz="457200" rtl="0" eaLnBrk="1" latinLnBrk="0" hangingPunct="1">
      <a:defRPr kern="1200">
        <a:solidFill>
          <a:schemeClr val="tx1"/>
        </a:solidFill>
        <a:latin typeface="Arial" pitchFamily="74" charset="0"/>
        <a:ea typeface="+mn-ea"/>
        <a:cs typeface="+mn-cs"/>
      </a:defRPr>
    </a:lvl7pPr>
    <a:lvl8pPr marL="3200400" algn="l" defTabSz="457200" rtl="0" eaLnBrk="1" latinLnBrk="0" hangingPunct="1">
      <a:defRPr kern="1200">
        <a:solidFill>
          <a:schemeClr val="tx1"/>
        </a:solidFill>
        <a:latin typeface="Arial" pitchFamily="74" charset="0"/>
        <a:ea typeface="+mn-ea"/>
        <a:cs typeface="+mn-cs"/>
      </a:defRPr>
    </a:lvl8pPr>
    <a:lvl9pPr marL="3657600" algn="l" defTabSz="457200" rtl="0" eaLnBrk="1" latinLnBrk="0" hangingPunct="1">
      <a:defRPr kern="1200">
        <a:solidFill>
          <a:schemeClr val="tx1"/>
        </a:solidFill>
        <a:latin typeface="Arial" pitchFamily="7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00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F06"/>
    <a:srgbClr val="FFFF66"/>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0940" autoAdjust="0"/>
    <p:restoredTop sz="94694"/>
  </p:normalViewPr>
  <p:slideViewPr>
    <p:cSldViewPr>
      <p:cViewPr>
        <p:scale>
          <a:sx n="100" d="100"/>
          <a:sy n="100" d="100"/>
        </p:scale>
        <p:origin x="1200" y="62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52"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52" charset="0"/>
              </a:defRPr>
            </a:lvl1pPr>
          </a:lstStyle>
          <a:p>
            <a:pPr>
              <a:defRPr/>
            </a:pPr>
            <a:fld id="{3D208DBC-C1EB-4A6A-B4BD-B8D0893EEFB6}" type="datetime1">
              <a:rPr lang="en-US"/>
              <a:pPr>
                <a:defRPr/>
              </a:pPr>
              <a:t>2/21/25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52"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52" charset="0"/>
              </a:defRPr>
            </a:lvl1pPr>
          </a:lstStyle>
          <a:p>
            <a:pPr>
              <a:defRPr/>
            </a:pPr>
            <a:fld id="{78B1BF33-7A4B-4CC0-845E-1DB11D42FE1D}" type="slidenum">
              <a:rPr lang="en-US"/>
              <a:pPr>
                <a:defRPr/>
              </a:pPr>
              <a:t>‹#›</a:t>
            </a:fld>
            <a:endParaRPr lang="en-US"/>
          </a:p>
        </p:txBody>
      </p:sp>
    </p:spTree>
    <p:extLst>
      <p:ext uri="{BB962C8B-B14F-4D97-AF65-F5344CB8AC3E}">
        <p14:creationId xmlns:p14="http://schemas.microsoft.com/office/powerpoint/2010/main" val="3658066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pitchFamily="52" charset="-128"/>
        <a:cs typeface="ＭＳ Ｐゴシック" pitchFamily="52" charset="-128"/>
      </a:defRPr>
    </a:lvl1pPr>
    <a:lvl2pPr marL="457200" algn="l" rtl="0" eaLnBrk="0" fontAlgn="base" hangingPunct="0">
      <a:spcBef>
        <a:spcPct val="30000"/>
      </a:spcBef>
      <a:spcAft>
        <a:spcPct val="0"/>
      </a:spcAft>
      <a:defRPr sz="1200" kern="1200">
        <a:solidFill>
          <a:schemeClr val="tx1"/>
        </a:solidFill>
        <a:latin typeface="+mn-lt"/>
        <a:ea typeface="ＭＳ Ｐゴシック" pitchFamily="52"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pitchFamily="52"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pitchFamily="52"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pitchFamily="52"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6"/>
          <p:cNvSpPr>
            <a:spLocks noGrp="1" noChangeArrowheads="1"/>
          </p:cNvSpPr>
          <p:nvPr>
            <p:ph type="sldNum" sz="quarter" idx="5"/>
          </p:nvPr>
        </p:nvSpPr>
        <p:spPr bwMode="auto">
          <a:noFill/>
          <a:ln>
            <a:miter lim="800000"/>
            <a:headEnd/>
            <a:tailEnd/>
          </a:ln>
        </p:spPr>
        <p:txBody>
          <a:bodyPr/>
          <a:lstStyle/>
          <a:p>
            <a:fld id="{B7446538-EBA7-4ABB-8FE1-E3E32B38F50E}" type="slidenum">
              <a:rPr lang="en-GB">
                <a:latin typeface="Calibri" pitchFamily="74" charset="0"/>
              </a:rPr>
              <a:pPr/>
              <a:t>1</a:t>
            </a:fld>
            <a:endParaRPr lang="en-GB">
              <a:latin typeface="Calibri" pitchFamily="74" charset="0"/>
            </a:endParaRPr>
          </a:p>
        </p:txBody>
      </p:sp>
      <p:sp>
        <p:nvSpPr>
          <p:cNvPr id="16387" name="Text Box 1"/>
          <p:cNvSpPr txBox="1">
            <a:spLocks noChangeArrowheads="1"/>
          </p:cNvSpPr>
          <p:nvPr/>
        </p:nvSpPr>
        <p:spPr bwMode="auto">
          <a:xfrm>
            <a:off x="1154113" y="685800"/>
            <a:ext cx="4549775" cy="3427413"/>
          </a:xfrm>
          <a:prstGeom prst="rect">
            <a:avLst/>
          </a:prstGeom>
          <a:solidFill>
            <a:srgbClr val="FFFFFF"/>
          </a:solidFill>
          <a:ln w="9525">
            <a:solidFill>
              <a:srgbClr val="000000"/>
            </a:solidFill>
            <a:miter lim="800000"/>
            <a:headEnd/>
            <a:tailEnd/>
          </a:ln>
        </p:spPr>
        <p:txBody>
          <a:bodyPr wrap="none" lIns="82058" tIns="41029" rIns="82058" bIns="41029" anchor="ctr">
            <a:prstTxWarp prst="textNoShape">
              <a:avLst/>
            </a:prstTxWarp>
          </a:bodyPr>
          <a:lstStyle/>
          <a:p>
            <a:endParaRPr lang="en-US"/>
          </a:p>
        </p:txBody>
      </p:sp>
      <p:sp>
        <p:nvSpPr>
          <p:cNvPr id="16388" name="Text Box 2"/>
          <p:cNvSpPr>
            <a:spLocks noGrp="1" noChangeArrowheads="1"/>
          </p:cNvSpPr>
          <p:nvPr>
            <p:ph type="body"/>
          </p:nvPr>
        </p:nvSpPr>
        <p:spPr bwMode="auto">
          <a:xfrm>
            <a:off x="685800" y="4341813"/>
            <a:ext cx="5487988" cy="4114800"/>
          </a:xfrm>
          <a:noFill/>
        </p:spPr>
        <p:txBody>
          <a:bodyPr wrap="none" anchor="ctr"/>
          <a:lstStyle/>
          <a:p>
            <a:endParaRPr lang="en-US">
              <a:ea typeface="ＭＳ Ｐゴシック" pitchFamily="74" charset="-128"/>
              <a:cs typeface="ＭＳ Ｐゴシック" pitchFamily="7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30723" name="Notes Placeholder 2"/>
          <p:cNvSpPr>
            <a:spLocks noGrp="1"/>
          </p:cNvSpPr>
          <p:nvPr>
            <p:ph type="body" idx="1"/>
          </p:nvPr>
        </p:nvSpPr>
        <p:spPr bwMode="auto">
          <a:noFill/>
          <a:ln>
            <a:solidFill>
              <a:srgbClr val="000000"/>
            </a:solidFill>
            <a:miter lim="800000"/>
            <a:headEnd/>
            <a:tailEnd/>
          </a:ln>
        </p:spPr>
        <p:txBody>
          <a:bodyPr/>
          <a:lstStyle/>
          <a:p>
            <a:pPr eaLnBrk="1" hangingPunct="1">
              <a:spcBef>
                <a:spcPct val="0"/>
              </a:spcBef>
              <a:buFont typeface="Wingdings" pitchFamily="74" charset="2"/>
              <a:buChar char="v"/>
            </a:pPr>
            <a:endParaRPr lang="en-US">
              <a:ea typeface="ＭＳ Ｐゴシック" pitchFamily="74" charset="-128"/>
              <a:cs typeface="ＭＳ Ｐゴシック" pitchFamily="74" charset="-128"/>
            </a:endParaRPr>
          </a:p>
        </p:txBody>
      </p:sp>
      <p:sp>
        <p:nvSpPr>
          <p:cNvPr id="30724"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prstTxWarp prst="textNoShape">
              <a:avLst/>
            </a:prstTxWarp>
          </a:bodyPr>
          <a:lstStyle/>
          <a:p>
            <a:pPr algn="r"/>
            <a:fld id="{A16D30A3-F608-4ADA-B6A8-84D239BA1DA0}" type="slidenum">
              <a:rPr lang="en-US" sz="1200">
                <a:latin typeface="Calibri" pitchFamily="74" charset="0"/>
              </a:rPr>
              <a:pPr algn="r"/>
              <a:t>10</a:t>
            </a:fld>
            <a:endParaRPr lang="en-US" sz="1200">
              <a:latin typeface="Calibri" pitchFamily="7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6"/>
          <p:cNvSpPr>
            <a:spLocks noGrp="1" noChangeArrowheads="1"/>
          </p:cNvSpPr>
          <p:nvPr>
            <p:ph type="sldNum" sz="quarter" idx="5"/>
          </p:nvPr>
        </p:nvSpPr>
        <p:spPr bwMode="auto">
          <a:noFill/>
          <a:ln>
            <a:miter lim="800000"/>
            <a:headEnd/>
            <a:tailEnd/>
          </a:ln>
        </p:spPr>
        <p:txBody>
          <a:bodyPr/>
          <a:lstStyle/>
          <a:p>
            <a:fld id="{B7446538-EBA7-4ABB-8FE1-E3E32B38F50E}" type="slidenum">
              <a:rPr lang="en-GB">
                <a:latin typeface="Calibri" pitchFamily="74" charset="0"/>
              </a:rPr>
              <a:pPr/>
              <a:t>11</a:t>
            </a:fld>
            <a:endParaRPr lang="en-GB">
              <a:latin typeface="Calibri" pitchFamily="74" charset="0"/>
            </a:endParaRPr>
          </a:p>
        </p:txBody>
      </p:sp>
      <p:sp>
        <p:nvSpPr>
          <p:cNvPr id="16387" name="Text Box 1"/>
          <p:cNvSpPr txBox="1">
            <a:spLocks noChangeArrowheads="1"/>
          </p:cNvSpPr>
          <p:nvPr/>
        </p:nvSpPr>
        <p:spPr bwMode="auto">
          <a:xfrm>
            <a:off x="1154113" y="685800"/>
            <a:ext cx="4549775" cy="3427413"/>
          </a:xfrm>
          <a:prstGeom prst="rect">
            <a:avLst/>
          </a:prstGeom>
          <a:solidFill>
            <a:srgbClr val="FFFFFF"/>
          </a:solidFill>
          <a:ln w="9525">
            <a:solidFill>
              <a:srgbClr val="000000"/>
            </a:solidFill>
            <a:miter lim="800000"/>
            <a:headEnd/>
            <a:tailEnd/>
          </a:ln>
        </p:spPr>
        <p:txBody>
          <a:bodyPr wrap="none" lIns="82058" tIns="41029" rIns="82058" bIns="41029" anchor="ctr">
            <a:prstTxWarp prst="textNoShape">
              <a:avLst/>
            </a:prstTxWarp>
          </a:bodyPr>
          <a:lstStyle/>
          <a:p>
            <a:endParaRPr lang="en-US"/>
          </a:p>
        </p:txBody>
      </p:sp>
      <p:sp>
        <p:nvSpPr>
          <p:cNvPr id="16388" name="Text Box 2"/>
          <p:cNvSpPr>
            <a:spLocks noGrp="1" noChangeArrowheads="1"/>
          </p:cNvSpPr>
          <p:nvPr>
            <p:ph type="body"/>
          </p:nvPr>
        </p:nvSpPr>
        <p:spPr bwMode="auto">
          <a:xfrm>
            <a:off x="685800" y="4341813"/>
            <a:ext cx="5487988" cy="4114800"/>
          </a:xfrm>
          <a:noFill/>
        </p:spPr>
        <p:txBody>
          <a:bodyPr wrap="none" anchor="ctr"/>
          <a:lstStyle/>
          <a:p>
            <a:endParaRPr lang="en-US">
              <a:ea typeface="ＭＳ Ｐゴシック" pitchFamily="74" charset="-128"/>
              <a:cs typeface="ＭＳ Ｐゴシック" pitchFamily="7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bwMode="auto">
          <a:xfrm>
            <a:off x="381000" y="685800"/>
            <a:ext cx="6096000" cy="3429000"/>
          </a:xfrm>
          <a:prstGeom prst="rect">
            <a:avLst/>
          </a:prstGeom>
          <a:noFill/>
          <a:ln>
            <a:solidFill>
              <a:srgbClr val="000000"/>
            </a:solidFill>
            <a:miter lim="800000"/>
            <a:headEnd/>
            <a:tailEnd/>
          </a:ln>
        </p:spPr>
      </p:sp>
      <p:sp>
        <p:nvSpPr>
          <p:cNvPr id="93187" name="Rectangle 3"/>
          <p:cNvSpPr>
            <a:spLocks noGrp="1" noChangeArrowheads="1"/>
          </p:cNvSpPr>
          <p:nvPr>
            <p:ph type="body" idx="1"/>
          </p:nvPr>
        </p:nvSpPr>
        <p:spPr bwMode="auto">
          <a:xfrm>
            <a:off x="914400" y="4343400"/>
            <a:ext cx="5029200" cy="4114800"/>
          </a:xfrm>
          <a:prstGeom prst="rect">
            <a:avLst/>
          </a:prstGeom>
          <a:noFill/>
          <a:ln>
            <a:solidFill>
              <a:srgbClr val="000000"/>
            </a:solidFill>
            <a:miter lim="800000"/>
            <a:headEnd/>
            <a:tailEnd/>
          </a:ln>
        </p:spPr>
        <p:txBody>
          <a:bodyPr>
            <a:prstTxWarp prst="textNoShape">
              <a:avLst/>
            </a:prstTxWarp>
          </a:bodyPr>
          <a:lstStyle/>
          <a:p>
            <a:endParaRPr lang="en-US">
              <a:ea typeface="ＭＳ Ｐゴシック" pitchFamily="71" charset="-128"/>
              <a:cs typeface="ＭＳ Ｐゴシック" pitchFamily="71"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49155" name="Notes Placeholder 2"/>
          <p:cNvSpPr>
            <a:spLocks noGrp="1"/>
          </p:cNvSpPr>
          <p:nvPr>
            <p:ph type="body" idx="1"/>
          </p:nvPr>
        </p:nvSpPr>
        <p:spPr bwMode="auto">
          <a:noFill/>
          <a:ln>
            <a:solidFill>
              <a:srgbClr val="000000"/>
            </a:solidFill>
            <a:miter lim="800000"/>
            <a:headEnd/>
            <a:tailEnd/>
          </a:ln>
        </p:spPr>
        <p:txBody>
          <a:bodyPr/>
          <a:lstStyle/>
          <a:p>
            <a:pPr eaLnBrk="1" hangingPunct="1">
              <a:spcBef>
                <a:spcPct val="0"/>
              </a:spcBef>
              <a:buFont typeface="Wingdings" pitchFamily="79" charset="2"/>
              <a:buChar char="v"/>
            </a:pPr>
            <a:endParaRPr lang="en-US">
              <a:ea typeface="ＭＳ Ｐゴシック" pitchFamily="79" charset="-128"/>
              <a:cs typeface="ＭＳ Ｐゴシック" pitchFamily="79" charset="-128"/>
            </a:endParaRPr>
          </a:p>
        </p:txBody>
      </p:sp>
      <p:sp>
        <p:nvSpPr>
          <p:cNvPr id="49156"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prstTxWarp prst="textNoShape">
              <a:avLst/>
            </a:prstTxWarp>
          </a:bodyPr>
          <a:lstStyle/>
          <a:p>
            <a:pPr algn="r"/>
            <a:fld id="{4EBB9B50-D62F-4E74-850A-D7CB38CB9104}" type="slidenum">
              <a:rPr lang="en-US" sz="1200">
                <a:latin typeface="Calibri" pitchFamily="79" charset="0"/>
              </a:rPr>
              <a:pPr algn="r"/>
              <a:t>13</a:t>
            </a:fld>
            <a:endParaRPr lang="en-US" sz="1200">
              <a:latin typeface="Calibri" pitchFamily="79"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21507" name="Notes Placeholder 2"/>
          <p:cNvSpPr>
            <a:spLocks noGrp="1"/>
          </p:cNvSpPr>
          <p:nvPr>
            <p:ph type="body" idx="1"/>
          </p:nvPr>
        </p:nvSpPr>
        <p:spPr bwMode="auto">
          <a:noFill/>
          <a:ln>
            <a:solidFill>
              <a:srgbClr val="000000"/>
            </a:solidFill>
            <a:miter lim="800000"/>
            <a:headEnd/>
            <a:tailEnd/>
          </a:ln>
        </p:spPr>
        <p:txBody>
          <a:bodyPr/>
          <a:lstStyle/>
          <a:p>
            <a:pPr eaLnBrk="1" hangingPunct="1">
              <a:spcBef>
                <a:spcPct val="0"/>
              </a:spcBef>
              <a:buFont typeface="Wingdings" pitchFamily="57" charset="2"/>
              <a:buChar char="v"/>
            </a:pPr>
            <a:endParaRPr lang="en-US">
              <a:ea typeface="ＭＳ Ｐゴシック" pitchFamily="57" charset="-128"/>
              <a:cs typeface="ＭＳ Ｐゴシック" pitchFamily="57" charset="-128"/>
            </a:endParaRPr>
          </a:p>
        </p:txBody>
      </p:sp>
      <p:sp>
        <p:nvSpPr>
          <p:cNvPr id="2150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prstTxWarp prst="textNoShape">
              <a:avLst/>
            </a:prstTxWarp>
          </a:bodyPr>
          <a:lstStyle/>
          <a:p>
            <a:pPr algn="r"/>
            <a:fld id="{B9F003FE-BDA6-4FBE-8057-72088445CA11}" type="slidenum">
              <a:rPr lang="en-US" sz="1200">
                <a:latin typeface="Calibri" pitchFamily="57" charset="0"/>
              </a:rPr>
              <a:pPr algn="r"/>
              <a:t>14</a:t>
            </a:fld>
            <a:endParaRPr lang="en-US" sz="1200">
              <a:latin typeface="Calibri" pitchFamily="57"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21507" name="Notes Placeholder 2"/>
          <p:cNvSpPr>
            <a:spLocks noGrp="1"/>
          </p:cNvSpPr>
          <p:nvPr>
            <p:ph type="body" idx="1"/>
          </p:nvPr>
        </p:nvSpPr>
        <p:spPr bwMode="auto">
          <a:noFill/>
          <a:ln>
            <a:solidFill>
              <a:srgbClr val="000000"/>
            </a:solidFill>
            <a:miter lim="800000"/>
            <a:headEnd/>
            <a:tailEnd/>
          </a:ln>
        </p:spPr>
        <p:txBody>
          <a:bodyPr/>
          <a:lstStyle/>
          <a:p>
            <a:pPr eaLnBrk="1" hangingPunct="1">
              <a:spcBef>
                <a:spcPct val="0"/>
              </a:spcBef>
              <a:buFont typeface="Wingdings" pitchFamily="57" charset="2"/>
              <a:buChar char="v"/>
            </a:pPr>
            <a:endParaRPr lang="en-US">
              <a:ea typeface="ＭＳ Ｐゴシック" pitchFamily="57" charset="-128"/>
              <a:cs typeface="ＭＳ Ｐゴシック" pitchFamily="57" charset="-128"/>
            </a:endParaRPr>
          </a:p>
        </p:txBody>
      </p:sp>
      <p:sp>
        <p:nvSpPr>
          <p:cNvPr id="2150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prstTxWarp prst="textNoShape">
              <a:avLst/>
            </a:prstTxWarp>
          </a:bodyPr>
          <a:lstStyle/>
          <a:p>
            <a:pPr algn="r"/>
            <a:fld id="{B9F003FE-BDA6-4FBE-8057-72088445CA11}" type="slidenum">
              <a:rPr lang="en-US" sz="1200">
                <a:latin typeface="Calibri" pitchFamily="57" charset="0"/>
              </a:rPr>
              <a:pPr algn="r"/>
              <a:t>15</a:t>
            </a:fld>
            <a:endParaRPr lang="en-US" sz="1200">
              <a:latin typeface="Calibri" pitchFamily="57"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21507" name="Notes Placeholder 2"/>
          <p:cNvSpPr>
            <a:spLocks noGrp="1"/>
          </p:cNvSpPr>
          <p:nvPr>
            <p:ph type="body" idx="1"/>
          </p:nvPr>
        </p:nvSpPr>
        <p:spPr bwMode="auto">
          <a:noFill/>
          <a:ln>
            <a:solidFill>
              <a:srgbClr val="000000"/>
            </a:solidFill>
            <a:miter lim="800000"/>
            <a:headEnd/>
            <a:tailEnd/>
          </a:ln>
        </p:spPr>
        <p:txBody>
          <a:bodyPr/>
          <a:lstStyle/>
          <a:p>
            <a:pPr eaLnBrk="1" hangingPunct="1">
              <a:spcBef>
                <a:spcPct val="0"/>
              </a:spcBef>
              <a:buFont typeface="Wingdings" pitchFamily="57" charset="2"/>
              <a:buChar char="v"/>
            </a:pPr>
            <a:endParaRPr lang="en-US">
              <a:ea typeface="ＭＳ Ｐゴシック" pitchFamily="57" charset="-128"/>
              <a:cs typeface="ＭＳ Ｐゴシック" pitchFamily="57" charset="-128"/>
            </a:endParaRPr>
          </a:p>
        </p:txBody>
      </p:sp>
      <p:sp>
        <p:nvSpPr>
          <p:cNvPr id="2150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prstTxWarp prst="textNoShape">
              <a:avLst/>
            </a:prstTxWarp>
          </a:bodyPr>
          <a:lstStyle/>
          <a:p>
            <a:pPr algn="r"/>
            <a:fld id="{B9F003FE-BDA6-4FBE-8057-72088445CA11}" type="slidenum">
              <a:rPr lang="en-US" sz="1200">
                <a:latin typeface="Calibri" pitchFamily="57" charset="0"/>
              </a:rPr>
              <a:pPr algn="r"/>
              <a:t>16</a:t>
            </a:fld>
            <a:endParaRPr lang="en-US" sz="1200">
              <a:latin typeface="Calibri" pitchFamily="57"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390C924-F4E5-CC43-A65C-4862852A2F5C}" type="slidenum">
              <a:rPr lang="en-US"/>
              <a:pPr/>
              <a:t>17</a:t>
            </a:fld>
            <a:endParaRPr lang="en-US"/>
          </a:p>
        </p:txBody>
      </p:sp>
      <p:sp>
        <p:nvSpPr>
          <p:cNvPr id="6146" name="Rectangle 2"/>
          <p:cNvSpPr>
            <a:spLocks noGrp="1" noRot="1" noChangeAspect="1" noChangeArrowheads="1" noTextEdit="1"/>
          </p:cNvSpPr>
          <p:nvPr>
            <p:ph type="sldImg"/>
          </p:nvPr>
        </p:nvSpPr>
        <p:spPr>
          <a:xfrm>
            <a:off x="381000" y="685800"/>
            <a:ext cx="6096000" cy="3429000"/>
          </a:xfrm>
          <a:ln/>
        </p:spPr>
      </p:sp>
      <p:sp>
        <p:nvSpPr>
          <p:cNvPr id="61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2746303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536EBF-2C00-A04B-A230-4BCE7B4C89A3}" type="slidenum">
              <a:rPr lang="en-US"/>
              <a:pPr/>
              <a:t>18</a:t>
            </a:fld>
            <a:endParaRPr lang="en-US"/>
          </a:p>
        </p:txBody>
      </p:sp>
      <p:sp>
        <p:nvSpPr>
          <p:cNvPr id="7170" name="Rectangle 2"/>
          <p:cNvSpPr>
            <a:spLocks noGrp="1" noRot="1" noChangeAspect="1" noChangeArrowheads="1" noTextEdit="1"/>
          </p:cNvSpPr>
          <p:nvPr>
            <p:ph type="sldImg"/>
          </p:nvPr>
        </p:nvSpPr>
        <p:spPr>
          <a:xfrm>
            <a:off x="381000" y="685800"/>
            <a:ext cx="6096000" cy="3429000"/>
          </a:xfrm>
          <a:ln/>
        </p:spPr>
      </p:sp>
      <p:sp>
        <p:nvSpPr>
          <p:cNvPr id="717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6862057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30723" name="Notes Placeholder 2"/>
          <p:cNvSpPr>
            <a:spLocks noGrp="1"/>
          </p:cNvSpPr>
          <p:nvPr>
            <p:ph type="body" idx="1"/>
          </p:nvPr>
        </p:nvSpPr>
        <p:spPr bwMode="auto">
          <a:noFill/>
          <a:ln>
            <a:solidFill>
              <a:srgbClr val="000000"/>
            </a:solidFill>
            <a:miter lim="800000"/>
            <a:headEnd/>
            <a:tailEnd/>
          </a:ln>
        </p:spPr>
        <p:txBody>
          <a:bodyPr/>
          <a:lstStyle/>
          <a:p>
            <a:pPr eaLnBrk="1" hangingPunct="1">
              <a:spcBef>
                <a:spcPct val="0"/>
              </a:spcBef>
              <a:buFont typeface="Wingdings" pitchFamily="74" charset="2"/>
              <a:buChar char="v"/>
            </a:pPr>
            <a:endParaRPr lang="en-US">
              <a:ea typeface="ＭＳ Ｐゴシック" pitchFamily="74" charset="-128"/>
              <a:cs typeface="ＭＳ Ｐゴシック" pitchFamily="74" charset="-128"/>
            </a:endParaRPr>
          </a:p>
        </p:txBody>
      </p:sp>
      <p:sp>
        <p:nvSpPr>
          <p:cNvPr id="30724"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prstTxWarp prst="textNoShape">
              <a:avLst/>
            </a:prstTxWarp>
          </a:bodyPr>
          <a:lstStyle/>
          <a:p>
            <a:pPr algn="r"/>
            <a:fld id="{A16D30A3-F608-4ADA-B6A8-84D239BA1DA0}" type="slidenum">
              <a:rPr lang="en-US" sz="1200">
                <a:latin typeface="Calibri" pitchFamily="74" charset="0"/>
              </a:rPr>
              <a:pPr algn="r"/>
              <a:t>19</a:t>
            </a:fld>
            <a:endParaRPr lang="en-US" sz="1200">
              <a:latin typeface="Calibri" pitchFamily="7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bwMode="auto">
          <a:xfrm>
            <a:off x="381000" y="685800"/>
            <a:ext cx="6096000" cy="3429000"/>
          </a:xfrm>
          <a:prstGeom prst="rect">
            <a:avLst/>
          </a:prstGeom>
          <a:noFill/>
          <a:ln>
            <a:solidFill>
              <a:srgbClr val="000000"/>
            </a:solidFill>
            <a:miter lim="800000"/>
            <a:headEnd/>
            <a:tailEnd/>
          </a:ln>
        </p:spPr>
      </p:sp>
      <p:sp>
        <p:nvSpPr>
          <p:cNvPr id="93187" name="Rectangle 3"/>
          <p:cNvSpPr>
            <a:spLocks noGrp="1" noChangeArrowheads="1"/>
          </p:cNvSpPr>
          <p:nvPr>
            <p:ph type="body" idx="1"/>
          </p:nvPr>
        </p:nvSpPr>
        <p:spPr bwMode="auto">
          <a:xfrm>
            <a:off x="914400" y="4343400"/>
            <a:ext cx="5029200" cy="4114800"/>
          </a:xfrm>
          <a:prstGeom prst="rect">
            <a:avLst/>
          </a:prstGeom>
          <a:noFill/>
          <a:ln>
            <a:solidFill>
              <a:srgbClr val="000000"/>
            </a:solidFill>
            <a:miter lim="800000"/>
            <a:headEnd/>
            <a:tailEnd/>
          </a:ln>
        </p:spPr>
        <p:txBody>
          <a:bodyPr>
            <a:prstTxWarp prst="textNoShape">
              <a:avLst/>
            </a:prstTxWarp>
          </a:bodyPr>
          <a:lstStyle/>
          <a:p>
            <a:endParaRPr lang="en-US">
              <a:ea typeface="ＭＳ Ｐゴシック" pitchFamily="71" charset="-128"/>
              <a:cs typeface="ＭＳ Ｐゴシック" pitchFamily="71"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6"/>
          <p:cNvSpPr>
            <a:spLocks noGrp="1" noChangeArrowheads="1"/>
          </p:cNvSpPr>
          <p:nvPr>
            <p:ph type="sldNum" sz="quarter" idx="5"/>
          </p:nvPr>
        </p:nvSpPr>
        <p:spPr bwMode="auto">
          <a:noFill/>
          <a:ln>
            <a:miter lim="800000"/>
            <a:headEnd/>
            <a:tailEnd/>
          </a:ln>
        </p:spPr>
        <p:txBody>
          <a:bodyPr/>
          <a:lstStyle/>
          <a:p>
            <a:fld id="{B7446538-EBA7-4ABB-8FE1-E3E32B38F50E}" type="slidenum">
              <a:rPr lang="en-GB">
                <a:latin typeface="Calibri" pitchFamily="74" charset="0"/>
              </a:rPr>
              <a:pPr/>
              <a:t>20</a:t>
            </a:fld>
            <a:endParaRPr lang="en-GB">
              <a:latin typeface="Calibri" pitchFamily="74" charset="0"/>
            </a:endParaRPr>
          </a:p>
        </p:txBody>
      </p:sp>
      <p:sp>
        <p:nvSpPr>
          <p:cNvPr id="16387" name="Text Box 1"/>
          <p:cNvSpPr txBox="1">
            <a:spLocks noChangeArrowheads="1"/>
          </p:cNvSpPr>
          <p:nvPr/>
        </p:nvSpPr>
        <p:spPr bwMode="auto">
          <a:xfrm>
            <a:off x="1154113" y="685800"/>
            <a:ext cx="4549775" cy="3427413"/>
          </a:xfrm>
          <a:prstGeom prst="rect">
            <a:avLst/>
          </a:prstGeom>
          <a:solidFill>
            <a:srgbClr val="FFFFFF"/>
          </a:solidFill>
          <a:ln w="9525">
            <a:solidFill>
              <a:srgbClr val="000000"/>
            </a:solidFill>
            <a:miter lim="800000"/>
            <a:headEnd/>
            <a:tailEnd/>
          </a:ln>
        </p:spPr>
        <p:txBody>
          <a:bodyPr wrap="none" lIns="82058" tIns="41029" rIns="82058" bIns="41029" anchor="ctr">
            <a:prstTxWarp prst="textNoShape">
              <a:avLst/>
            </a:prstTxWarp>
          </a:bodyPr>
          <a:lstStyle/>
          <a:p>
            <a:endParaRPr lang="en-US"/>
          </a:p>
        </p:txBody>
      </p:sp>
      <p:sp>
        <p:nvSpPr>
          <p:cNvPr id="16388" name="Text Box 2"/>
          <p:cNvSpPr>
            <a:spLocks noGrp="1" noChangeArrowheads="1"/>
          </p:cNvSpPr>
          <p:nvPr>
            <p:ph type="body"/>
          </p:nvPr>
        </p:nvSpPr>
        <p:spPr bwMode="auto">
          <a:xfrm>
            <a:off x="685800" y="4341813"/>
            <a:ext cx="5487988" cy="4114800"/>
          </a:xfrm>
          <a:noFill/>
        </p:spPr>
        <p:txBody>
          <a:bodyPr wrap="none" anchor="ctr"/>
          <a:lstStyle/>
          <a:p>
            <a:endParaRPr lang="en-US">
              <a:ea typeface="ＭＳ Ｐゴシック" pitchFamily="74" charset="-128"/>
              <a:cs typeface="ＭＳ Ｐゴシック" pitchFamily="7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86019" name="Notes Placeholder 2"/>
          <p:cNvSpPr>
            <a:spLocks noGrp="1"/>
          </p:cNvSpPr>
          <p:nvPr>
            <p:ph type="body" idx="1"/>
          </p:nvPr>
        </p:nvSpPr>
        <p:spPr bwMode="auto">
          <a:noFill/>
          <a:ln>
            <a:solidFill>
              <a:srgbClr val="000000"/>
            </a:solidFill>
            <a:miter lim="800000"/>
            <a:headEnd/>
            <a:tailEnd/>
          </a:ln>
        </p:spPr>
        <p:txBody>
          <a:bodyPr/>
          <a:lstStyle/>
          <a:p>
            <a:pPr eaLnBrk="1" hangingPunct="1">
              <a:spcBef>
                <a:spcPct val="0"/>
              </a:spcBef>
              <a:buFont typeface="Wingdings" pitchFamily="79" charset="2"/>
              <a:buChar char="v"/>
            </a:pPr>
            <a:endParaRPr lang="en-US">
              <a:ea typeface="ＭＳ Ｐゴシック" pitchFamily="79" charset="-128"/>
              <a:cs typeface="ＭＳ Ｐゴシック" pitchFamily="79" charset="-128"/>
            </a:endParaRPr>
          </a:p>
        </p:txBody>
      </p:sp>
      <p:sp>
        <p:nvSpPr>
          <p:cNvPr id="86020"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prstTxWarp prst="textNoShape">
              <a:avLst/>
            </a:prstTxWarp>
          </a:bodyPr>
          <a:lstStyle/>
          <a:p>
            <a:pPr algn="r"/>
            <a:fld id="{02C2D2B4-8E94-4BDF-A55B-007606A7D41F}" type="slidenum">
              <a:rPr lang="en-US" sz="1200">
                <a:latin typeface="Calibri" pitchFamily="79" charset="0"/>
              </a:rPr>
              <a:pPr algn="r"/>
              <a:t>21</a:t>
            </a:fld>
            <a:endParaRPr lang="en-US" sz="1200">
              <a:latin typeface="Calibri" pitchFamily="79"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86019" name="Notes Placeholder 2"/>
          <p:cNvSpPr>
            <a:spLocks noGrp="1"/>
          </p:cNvSpPr>
          <p:nvPr>
            <p:ph type="body" idx="1"/>
          </p:nvPr>
        </p:nvSpPr>
        <p:spPr bwMode="auto">
          <a:noFill/>
          <a:ln>
            <a:solidFill>
              <a:srgbClr val="000000"/>
            </a:solidFill>
            <a:miter lim="800000"/>
            <a:headEnd/>
            <a:tailEnd/>
          </a:ln>
        </p:spPr>
        <p:txBody>
          <a:bodyPr/>
          <a:lstStyle/>
          <a:p>
            <a:pPr eaLnBrk="1" hangingPunct="1">
              <a:spcBef>
                <a:spcPct val="0"/>
              </a:spcBef>
              <a:buFont typeface="Wingdings" pitchFamily="79" charset="2"/>
              <a:buChar char="v"/>
            </a:pPr>
            <a:endParaRPr lang="en-US">
              <a:ea typeface="ＭＳ Ｐゴシック" pitchFamily="79" charset="-128"/>
              <a:cs typeface="ＭＳ Ｐゴシック" pitchFamily="79" charset="-128"/>
            </a:endParaRPr>
          </a:p>
        </p:txBody>
      </p:sp>
      <p:sp>
        <p:nvSpPr>
          <p:cNvPr id="86020"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prstTxWarp prst="textNoShape">
              <a:avLst/>
            </a:prstTxWarp>
          </a:bodyPr>
          <a:lstStyle/>
          <a:p>
            <a:pPr algn="r"/>
            <a:fld id="{02C2D2B4-8E94-4BDF-A55B-007606A7D41F}" type="slidenum">
              <a:rPr lang="en-US" sz="1200">
                <a:latin typeface="Calibri" pitchFamily="79" charset="0"/>
              </a:rPr>
              <a:pPr algn="r"/>
              <a:t>22</a:t>
            </a:fld>
            <a:endParaRPr lang="en-US" sz="1200">
              <a:latin typeface="Calibri" pitchFamily="79"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30723" name="Notes Placeholder 2"/>
          <p:cNvSpPr>
            <a:spLocks noGrp="1"/>
          </p:cNvSpPr>
          <p:nvPr>
            <p:ph type="body" idx="1"/>
          </p:nvPr>
        </p:nvSpPr>
        <p:spPr bwMode="auto">
          <a:noFill/>
          <a:ln>
            <a:solidFill>
              <a:srgbClr val="000000"/>
            </a:solidFill>
            <a:miter lim="800000"/>
            <a:headEnd/>
            <a:tailEnd/>
          </a:ln>
        </p:spPr>
        <p:txBody>
          <a:bodyPr/>
          <a:lstStyle/>
          <a:p>
            <a:pPr eaLnBrk="1" hangingPunct="1">
              <a:spcBef>
                <a:spcPct val="0"/>
              </a:spcBef>
              <a:buFont typeface="Wingdings" pitchFamily="74" charset="2"/>
              <a:buChar char="v"/>
            </a:pPr>
            <a:endParaRPr lang="en-US">
              <a:ea typeface="ＭＳ Ｐゴシック" pitchFamily="74" charset="-128"/>
              <a:cs typeface="ＭＳ Ｐゴシック" pitchFamily="74" charset="-128"/>
            </a:endParaRPr>
          </a:p>
        </p:txBody>
      </p:sp>
      <p:sp>
        <p:nvSpPr>
          <p:cNvPr id="30724"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prstTxWarp prst="textNoShape">
              <a:avLst/>
            </a:prstTxWarp>
          </a:bodyPr>
          <a:lstStyle/>
          <a:p>
            <a:pPr algn="r"/>
            <a:fld id="{A16D30A3-F608-4ADA-B6A8-84D239BA1DA0}" type="slidenum">
              <a:rPr lang="en-US" sz="1200">
                <a:latin typeface="Calibri" pitchFamily="74" charset="0"/>
              </a:rPr>
              <a:pPr algn="r"/>
              <a:t>23</a:t>
            </a:fld>
            <a:endParaRPr lang="en-US" sz="1200">
              <a:latin typeface="Calibri" pitchFamily="7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9090" name="Rectangle 6"/>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prstTxWarp prst="textNoShape">
              <a:avLst/>
            </a:prstTxWarp>
          </a:bodyPr>
          <a:lstStyle/>
          <a:p>
            <a:pPr algn="r"/>
            <a:fld id="{02C36F87-51E8-4486-B162-2B837BD1185B}" type="slidenum">
              <a:rPr lang="en-GB" sz="1200">
                <a:latin typeface="Calibri" pitchFamily="71" charset="0"/>
              </a:rPr>
              <a:pPr algn="r"/>
              <a:t>24</a:t>
            </a:fld>
            <a:endParaRPr lang="en-GB" sz="1200">
              <a:latin typeface="Calibri" pitchFamily="71" charset="0"/>
            </a:endParaRPr>
          </a:p>
        </p:txBody>
      </p:sp>
      <p:sp>
        <p:nvSpPr>
          <p:cNvPr id="89091" name="Text Box 1"/>
          <p:cNvSpPr txBox="1">
            <a:spLocks noChangeArrowheads="1"/>
          </p:cNvSpPr>
          <p:nvPr/>
        </p:nvSpPr>
        <p:spPr bwMode="auto">
          <a:xfrm>
            <a:off x="1154113" y="685800"/>
            <a:ext cx="4549775" cy="3427413"/>
          </a:xfrm>
          <a:prstGeom prst="rect">
            <a:avLst/>
          </a:prstGeom>
          <a:solidFill>
            <a:srgbClr val="FFFFFF"/>
          </a:solidFill>
          <a:ln w="9525">
            <a:solidFill>
              <a:srgbClr val="000000"/>
            </a:solidFill>
            <a:miter lim="800000"/>
            <a:headEnd/>
            <a:tailEnd/>
          </a:ln>
        </p:spPr>
        <p:txBody>
          <a:bodyPr wrap="none" lIns="82058" tIns="41029" rIns="82058" bIns="41029" anchor="ctr">
            <a:prstTxWarp prst="textNoShape">
              <a:avLst/>
            </a:prstTxWarp>
          </a:bodyPr>
          <a:lstStyle/>
          <a:p>
            <a:endParaRPr lang="en-US"/>
          </a:p>
        </p:txBody>
      </p:sp>
      <p:sp>
        <p:nvSpPr>
          <p:cNvPr id="89092" name="Text Box 2"/>
          <p:cNvSpPr>
            <a:spLocks noGrp="1" noChangeArrowheads="1"/>
          </p:cNvSpPr>
          <p:nvPr>
            <p:ph type="body"/>
          </p:nvPr>
        </p:nvSpPr>
        <p:spPr bwMode="auto">
          <a:xfrm>
            <a:off x="685800" y="4341813"/>
            <a:ext cx="5487988" cy="4114800"/>
          </a:xfrm>
          <a:prstGeom prst="rect">
            <a:avLst/>
          </a:prstGeom>
          <a:noFill/>
          <a:ln>
            <a:solidFill>
              <a:srgbClr val="000000"/>
            </a:solidFill>
            <a:miter lim="800000"/>
            <a:headEnd/>
            <a:tailEnd/>
          </a:ln>
        </p:spPr>
        <p:txBody>
          <a:bodyPr wrap="none" anchor="ctr">
            <a:prstTxWarp prst="textNoShape">
              <a:avLst/>
            </a:prstTxWarp>
          </a:bodyPr>
          <a:lstStyle/>
          <a:p>
            <a:endParaRPr lang="en-US">
              <a:ea typeface="ＭＳ Ｐゴシック" pitchFamily="71" charset="-128"/>
              <a:cs typeface="ＭＳ Ｐゴシック" pitchFamily="71"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30723" name="Notes Placeholder 2"/>
          <p:cNvSpPr>
            <a:spLocks noGrp="1"/>
          </p:cNvSpPr>
          <p:nvPr>
            <p:ph type="body" idx="1"/>
          </p:nvPr>
        </p:nvSpPr>
        <p:spPr bwMode="auto">
          <a:noFill/>
          <a:ln>
            <a:solidFill>
              <a:srgbClr val="000000"/>
            </a:solidFill>
            <a:miter lim="800000"/>
            <a:headEnd/>
            <a:tailEnd/>
          </a:ln>
        </p:spPr>
        <p:txBody>
          <a:bodyPr/>
          <a:lstStyle/>
          <a:p>
            <a:pPr eaLnBrk="1" hangingPunct="1">
              <a:spcBef>
                <a:spcPct val="0"/>
              </a:spcBef>
              <a:buFont typeface="Wingdings" pitchFamily="74" charset="2"/>
              <a:buChar char="v"/>
            </a:pPr>
            <a:endParaRPr lang="en-US">
              <a:ea typeface="ＭＳ Ｐゴシック" pitchFamily="74" charset="-128"/>
              <a:cs typeface="ＭＳ Ｐゴシック" pitchFamily="74" charset="-128"/>
            </a:endParaRPr>
          </a:p>
        </p:txBody>
      </p:sp>
      <p:sp>
        <p:nvSpPr>
          <p:cNvPr id="30724"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prstTxWarp prst="textNoShape">
              <a:avLst/>
            </a:prstTxWarp>
          </a:bodyPr>
          <a:lstStyle/>
          <a:p>
            <a:pPr algn="r"/>
            <a:fld id="{A16D30A3-F608-4ADA-B6A8-84D239BA1DA0}" type="slidenum">
              <a:rPr lang="en-US" sz="1200">
                <a:latin typeface="Calibri" pitchFamily="74" charset="0"/>
              </a:rPr>
              <a:pPr algn="r"/>
              <a:t>25</a:t>
            </a:fld>
            <a:endParaRPr lang="en-US" sz="1200">
              <a:latin typeface="Calibri" pitchFamily="7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28675" name="Notes Placeholder 2"/>
          <p:cNvSpPr>
            <a:spLocks noGrp="1"/>
          </p:cNvSpPr>
          <p:nvPr>
            <p:ph type="body" idx="1"/>
          </p:nvPr>
        </p:nvSpPr>
        <p:spPr bwMode="auto">
          <a:noFill/>
          <a:ln>
            <a:solidFill>
              <a:srgbClr val="000000"/>
            </a:solidFill>
            <a:miter lim="800000"/>
            <a:headEnd/>
            <a:tailEnd/>
          </a:ln>
        </p:spPr>
        <p:txBody>
          <a:bodyPr/>
          <a:lstStyle/>
          <a:p>
            <a:pPr eaLnBrk="1" hangingPunct="1">
              <a:spcBef>
                <a:spcPct val="0"/>
              </a:spcBef>
              <a:buFont typeface="Wingdings" pitchFamily="74" charset="2"/>
              <a:buChar char="v"/>
            </a:pPr>
            <a:endParaRPr lang="en-US">
              <a:ea typeface="ＭＳ Ｐゴシック" pitchFamily="74" charset="-128"/>
              <a:cs typeface="ＭＳ Ｐゴシック" pitchFamily="74" charset="-128"/>
            </a:endParaRPr>
          </a:p>
        </p:txBody>
      </p:sp>
      <p:sp>
        <p:nvSpPr>
          <p:cNvPr id="28676"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prstTxWarp prst="textNoShape">
              <a:avLst/>
            </a:prstTxWarp>
          </a:bodyPr>
          <a:lstStyle/>
          <a:p>
            <a:pPr algn="r"/>
            <a:fld id="{E5F5CFD2-4987-4FA7-8BF6-D59B819F4901}" type="slidenum">
              <a:rPr lang="en-US" sz="1200">
                <a:latin typeface="Calibri" pitchFamily="74" charset="0"/>
              </a:rPr>
              <a:pPr algn="r"/>
              <a:t>3</a:t>
            </a:fld>
            <a:endParaRPr lang="en-US" sz="1200">
              <a:latin typeface="Calibri" pitchFamily="7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77827" name="Notes Placeholder 2"/>
          <p:cNvSpPr>
            <a:spLocks noGrp="1"/>
          </p:cNvSpPr>
          <p:nvPr>
            <p:ph type="body" idx="1"/>
          </p:nvPr>
        </p:nvSpPr>
        <p:spPr bwMode="auto">
          <a:noFill/>
          <a:ln>
            <a:solidFill>
              <a:srgbClr val="000000"/>
            </a:solidFill>
            <a:miter lim="800000"/>
            <a:headEnd/>
            <a:tailEnd/>
          </a:ln>
        </p:spPr>
        <p:txBody>
          <a:bodyPr/>
          <a:lstStyle/>
          <a:p>
            <a:pPr eaLnBrk="1" hangingPunct="1">
              <a:spcBef>
                <a:spcPct val="0"/>
              </a:spcBef>
              <a:buFont typeface="Wingdings" pitchFamily="79" charset="2"/>
              <a:buChar char="v"/>
            </a:pPr>
            <a:endParaRPr lang="en-US">
              <a:ea typeface="ＭＳ Ｐゴシック" pitchFamily="79" charset="-128"/>
              <a:cs typeface="ＭＳ Ｐゴシック" pitchFamily="79" charset="-128"/>
            </a:endParaRPr>
          </a:p>
        </p:txBody>
      </p:sp>
      <p:sp>
        <p:nvSpPr>
          <p:cNvPr id="7782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prstTxWarp prst="textNoShape">
              <a:avLst/>
            </a:prstTxWarp>
          </a:bodyPr>
          <a:lstStyle/>
          <a:p>
            <a:pPr algn="r"/>
            <a:fld id="{213AAA6C-8814-4938-8BFC-2C2C72ED9530}" type="slidenum">
              <a:rPr lang="en-US" sz="1200">
                <a:latin typeface="Calibri" pitchFamily="79" charset="0"/>
              </a:rPr>
              <a:pPr algn="r"/>
              <a:t>4</a:t>
            </a:fld>
            <a:endParaRPr lang="en-US" sz="1200">
              <a:latin typeface="Calibri" pitchFamily="79"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17411" name="Notes Placeholder 2"/>
          <p:cNvSpPr>
            <a:spLocks noGrp="1"/>
          </p:cNvSpPr>
          <p:nvPr>
            <p:ph type="body" idx="1"/>
          </p:nvPr>
        </p:nvSpPr>
        <p:spPr bwMode="auto">
          <a:noFill/>
          <a:ln>
            <a:solidFill>
              <a:srgbClr val="000000"/>
            </a:solidFill>
            <a:miter lim="800000"/>
            <a:headEnd/>
            <a:tailEnd/>
          </a:ln>
        </p:spPr>
        <p:txBody>
          <a:bodyPr/>
          <a:lstStyle/>
          <a:p>
            <a:pPr eaLnBrk="1" hangingPunct="1">
              <a:spcBef>
                <a:spcPct val="0"/>
              </a:spcBef>
              <a:buFont typeface="Wingdings" pitchFamily="57" charset="2"/>
              <a:buChar char="v"/>
            </a:pPr>
            <a:endParaRPr lang="en-US">
              <a:ea typeface="ＭＳ Ｐゴシック" pitchFamily="57" charset="-128"/>
              <a:cs typeface="ＭＳ Ｐゴシック" pitchFamily="57" charset="-128"/>
            </a:endParaRPr>
          </a:p>
        </p:txBody>
      </p:sp>
      <p:sp>
        <p:nvSpPr>
          <p:cNvPr id="17412"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prstTxWarp prst="textNoShape">
              <a:avLst/>
            </a:prstTxWarp>
          </a:bodyPr>
          <a:lstStyle/>
          <a:p>
            <a:pPr algn="r"/>
            <a:fld id="{F2377B61-1948-46BD-9FEB-62E079CEBF78}" type="slidenum">
              <a:rPr lang="en-US" sz="1200">
                <a:latin typeface="Calibri" pitchFamily="57" charset="0"/>
              </a:rPr>
              <a:pPr algn="r"/>
              <a:t>5</a:t>
            </a:fld>
            <a:endParaRPr lang="en-US" sz="1200">
              <a:latin typeface="Calibri" pitchFamily="57"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30723" name="Notes Placeholder 2"/>
          <p:cNvSpPr>
            <a:spLocks noGrp="1"/>
          </p:cNvSpPr>
          <p:nvPr>
            <p:ph type="body" idx="1"/>
          </p:nvPr>
        </p:nvSpPr>
        <p:spPr bwMode="auto">
          <a:noFill/>
          <a:ln>
            <a:solidFill>
              <a:srgbClr val="000000"/>
            </a:solidFill>
            <a:miter lim="800000"/>
            <a:headEnd/>
            <a:tailEnd/>
          </a:ln>
        </p:spPr>
        <p:txBody>
          <a:bodyPr/>
          <a:lstStyle/>
          <a:p>
            <a:pPr eaLnBrk="1" hangingPunct="1">
              <a:spcBef>
                <a:spcPct val="0"/>
              </a:spcBef>
              <a:buFont typeface="Wingdings" pitchFamily="74" charset="2"/>
              <a:buChar char="v"/>
            </a:pPr>
            <a:endParaRPr lang="en-US">
              <a:ea typeface="ＭＳ Ｐゴシック" pitchFamily="74" charset="-128"/>
              <a:cs typeface="ＭＳ Ｐゴシック" pitchFamily="74" charset="-128"/>
            </a:endParaRPr>
          </a:p>
        </p:txBody>
      </p:sp>
      <p:sp>
        <p:nvSpPr>
          <p:cNvPr id="30724"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prstTxWarp prst="textNoShape">
              <a:avLst/>
            </a:prstTxWarp>
          </a:bodyPr>
          <a:lstStyle/>
          <a:p>
            <a:pPr algn="r"/>
            <a:fld id="{A16D30A3-F608-4ADA-B6A8-84D239BA1DA0}" type="slidenum">
              <a:rPr lang="en-US" sz="1200">
                <a:latin typeface="Calibri" pitchFamily="74" charset="0"/>
              </a:rPr>
              <a:pPr algn="r"/>
              <a:t>6</a:t>
            </a:fld>
            <a:endParaRPr lang="en-US" sz="1200">
              <a:latin typeface="Calibri" pitchFamily="7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6"/>
          <p:cNvSpPr>
            <a:spLocks noGrp="1" noChangeArrowheads="1"/>
          </p:cNvSpPr>
          <p:nvPr>
            <p:ph type="sldNum" sz="quarter" idx="5"/>
          </p:nvPr>
        </p:nvSpPr>
        <p:spPr bwMode="auto">
          <a:noFill/>
          <a:ln>
            <a:miter lim="800000"/>
            <a:headEnd/>
            <a:tailEnd/>
          </a:ln>
        </p:spPr>
        <p:txBody>
          <a:bodyPr/>
          <a:lstStyle/>
          <a:p>
            <a:fld id="{B7446538-EBA7-4ABB-8FE1-E3E32B38F50E}" type="slidenum">
              <a:rPr lang="en-GB">
                <a:latin typeface="Calibri" pitchFamily="74" charset="0"/>
              </a:rPr>
              <a:pPr/>
              <a:t>7</a:t>
            </a:fld>
            <a:endParaRPr lang="en-GB">
              <a:latin typeface="Calibri" pitchFamily="74" charset="0"/>
            </a:endParaRPr>
          </a:p>
        </p:txBody>
      </p:sp>
      <p:sp>
        <p:nvSpPr>
          <p:cNvPr id="16387" name="Text Box 1"/>
          <p:cNvSpPr txBox="1">
            <a:spLocks noChangeArrowheads="1"/>
          </p:cNvSpPr>
          <p:nvPr/>
        </p:nvSpPr>
        <p:spPr bwMode="auto">
          <a:xfrm>
            <a:off x="1154113" y="685800"/>
            <a:ext cx="4549775" cy="3427413"/>
          </a:xfrm>
          <a:prstGeom prst="rect">
            <a:avLst/>
          </a:prstGeom>
          <a:solidFill>
            <a:srgbClr val="FFFFFF"/>
          </a:solidFill>
          <a:ln w="9525">
            <a:solidFill>
              <a:srgbClr val="000000"/>
            </a:solidFill>
            <a:miter lim="800000"/>
            <a:headEnd/>
            <a:tailEnd/>
          </a:ln>
        </p:spPr>
        <p:txBody>
          <a:bodyPr wrap="none" lIns="82058" tIns="41029" rIns="82058" bIns="41029" anchor="ctr">
            <a:prstTxWarp prst="textNoShape">
              <a:avLst/>
            </a:prstTxWarp>
          </a:bodyPr>
          <a:lstStyle/>
          <a:p>
            <a:endParaRPr lang="en-US"/>
          </a:p>
        </p:txBody>
      </p:sp>
      <p:sp>
        <p:nvSpPr>
          <p:cNvPr id="16388" name="Text Box 2"/>
          <p:cNvSpPr>
            <a:spLocks noGrp="1" noChangeArrowheads="1"/>
          </p:cNvSpPr>
          <p:nvPr>
            <p:ph type="body"/>
          </p:nvPr>
        </p:nvSpPr>
        <p:spPr bwMode="auto">
          <a:xfrm>
            <a:off x="685800" y="4341813"/>
            <a:ext cx="5487988" cy="4114800"/>
          </a:xfrm>
          <a:noFill/>
        </p:spPr>
        <p:txBody>
          <a:bodyPr wrap="none" anchor="ctr"/>
          <a:lstStyle/>
          <a:p>
            <a:endParaRPr lang="en-US">
              <a:ea typeface="ＭＳ Ｐゴシック" pitchFamily="74" charset="-128"/>
              <a:cs typeface="ＭＳ Ｐゴシック" pitchFamily="7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bwMode="auto">
          <a:xfrm>
            <a:off x="381000" y="685800"/>
            <a:ext cx="6096000" cy="3429000"/>
          </a:xfrm>
          <a:prstGeom prst="rect">
            <a:avLst/>
          </a:prstGeom>
          <a:noFill/>
          <a:ln>
            <a:solidFill>
              <a:srgbClr val="000000"/>
            </a:solidFill>
            <a:miter lim="800000"/>
            <a:headEnd/>
            <a:tailEnd/>
          </a:ln>
        </p:spPr>
      </p:sp>
      <p:sp>
        <p:nvSpPr>
          <p:cNvPr id="93187" name="Rectangle 3"/>
          <p:cNvSpPr>
            <a:spLocks noGrp="1" noChangeArrowheads="1"/>
          </p:cNvSpPr>
          <p:nvPr>
            <p:ph type="body" idx="1"/>
          </p:nvPr>
        </p:nvSpPr>
        <p:spPr bwMode="auto">
          <a:xfrm>
            <a:off x="914400" y="4343400"/>
            <a:ext cx="5029200" cy="4114800"/>
          </a:xfrm>
          <a:prstGeom prst="rect">
            <a:avLst/>
          </a:prstGeom>
          <a:noFill/>
          <a:ln>
            <a:solidFill>
              <a:srgbClr val="000000"/>
            </a:solidFill>
            <a:miter lim="800000"/>
            <a:headEnd/>
            <a:tailEnd/>
          </a:ln>
        </p:spPr>
        <p:txBody>
          <a:bodyPr>
            <a:prstTxWarp prst="textNoShape">
              <a:avLst/>
            </a:prstTxWarp>
          </a:bodyPr>
          <a:lstStyle/>
          <a:p>
            <a:endParaRPr lang="en-US">
              <a:ea typeface="ＭＳ Ｐゴシック" pitchFamily="71" charset="-128"/>
              <a:cs typeface="ＭＳ Ｐゴシック" pitchFamily="71"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77827" name="Notes Placeholder 2"/>
          <p:cNvSpPr>
            <a:spLocks noGrp="1"/>
          </p:cNvSpPr>
          <p:nvPr>
            <p:ph type="body" idx="1"/>
          </p:nvPr>
        </p:nvSpPr>
        <p:spPr bwMode="auto">
          <a:noFill/>
          <a:ln>
            <a:solidFill>
              <a:srgbClr val="000000"/>
            </a:solidFill>
            <a:miter lim="800000"/>
            <a:headEnd/>
            <a:tailEnd/>
          </a:ln>
        </p:spPr>
        <p:txBody>
          <a:bodyPr/>
          <a:lstStyle/>
          <a:p>
            <a:pPr eaLnBrk="1" hangingPunct="1">
              <a:spcBef>
                <a:spcPct val="0"/>
              </a:spcBef>
              <a:buFont typeface="Wingdings" pitchFamily="79" charset="2"/>
              <a:buChar char="v"/>
            </a:pPr>
            <a:endParaRPr lang="en-US">
              <a:ea typeface="ＭＳ Ｐゴシック" pitchFamily="79" charset="-128"/>
              <a:cs typeface="ＭＳ Ｐゴシック" pitchFamily="79" charset="-128"/>
            </a:endParaRPr>
          </a:p>
        </p:txBody>
      </p:sp>
      <p:sp>
        <p:nvSpPr>
          <p:cNvPr id="7782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prstTxWarp prst="textNoShape">
              <a:avLst/>
            </a:prstTxWarp>
          </a:bodyPr>
          <a:lstStyle/>
          <a:p>
            <a:pPr algn="r"/>
            <a:fld id="{213AAA6C-8814-4938-8BFC-2C2C72ED9530}" type="slidenum">
              <a:rPr lang="en-US" sz="1200">
                <a:latin typeface="Calibri" pitchFamily="79" charset="0"/>
              </a:rPr>
              <a:pPr algn="r"/>
              <a:t>9</a:t>
            </a:fld>
            <a:endParaRPr lang="en-US" sz="1200">
              <a:latin typeface="Calibri" pitchFamily="79" charset="0"/>
            </a:endParaRPr>
          </a:p>
        </p:txBody>
      </p:sp>
    </p:spTree>
    <p:extLst>
      <p:ext uri="{BB962C8B-B14F-4D97-AF65-F5344CB8AC3E}">
        <p14:creationId xmlns:p14="http://schemas.microsoft.com/office/powerpoint/2010/main" val="4291464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836D500D-DBFD-45E1-AEB5-D5A851D11B68}" type="datetime1">
              <a:rPr lang="en-US"/>
              <a:pPr>
                <a:defRPr/>
              </a:pPr>
              <a:t>2/21/25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CF3226D-00A6-44AE-9E9E-032C4CE5CE5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440C205-4200-4E18-A927-E0CEF534E2D0}" type="datetime1">
              <a:rPr lang="en-US"/>
              <a:pPr>
                <a:defRPr/>
              </a:pPr>
              <a:t>2/21/25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5134190-FF45-4A28-9020-B351B01A87B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56A9180-BC2E-42D4-B789-5CFB4F89E9AF}" type="datetime1">
              <a:rPr lang="en-US"/>
              <a:pPr>
                <a:defRPr/>
              </a:pPr>
              <a:t>2/21/25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31C274F-E3C7-45F0-BEC1-3BA46F3D5B5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8641" y="273629"/>
            <a:ext cx="10970880" cy="1143480"/>
          </a:xfrm>
        </p:spPr>
        <p:txBody>
          <a:bodyPr/>
          <a:lstStyle/>
          <a:p>
            <a:r>
              <a:rPr lang="en-US"/>
              <a:t>Click to edit Master title style</a:t>
            </a:r>
          </a:p>
        </p:txBody>
      </p:sp>
      <p:sp>
        <p:nvSpPr>
          <p:cNvPr id="3" name="Date Placeholder 2"/>
          <p:cNvSpPr>
            <a:spLocks noGrp="1"/>
          </p:cNvSpPr>
          <p:nvPr>
            <p:ph type="dt" idx="10"/>
          </p:nvPr>
        </p:nvSpPr>
        <p:spPr>
          <a:xfrm>
            <a:off x="609600" y="6246814"/>
            <a:ext cx="2836333" cy="473075"/>
          </a:xfrm>
        </p:spPr>
        <p:txBody>
          <a:bodyPr/>
          <a:lstStyle>
            <a:lvl1pPr>
              <a:defRPr/>
            </a:lvl1pPr>
          </a:lstStyle>
          <a:p>
            <a:pPr>
              <a:defRPr/>
            </a:pPr>
            <a:endParaRPr lang="en-GB"/>
          </a:p>
        </p:txBody>
      </p:sp>
      <p:sp>
        <p:nvSpPr>
          <p:cNvPr id="4" name="Footer Placeholder 3"/>
          <p:cNvSpPr>
            <a:spLocks noGrp="1"/>
          </p:cNvSpPr>
          <p:nvPr>
            <p:ph type="ftr" idx="11"/>
          </p:nvPr>
        </p:nvSpPr>
        <p:spPr>
          <a:xfrm>
            <a:off x="4169834" y="6246814"/>
            <a:ext cx="3862917" cy="473075"/>
          </a:xfrm>
        </p:spPr>
        <p:txBody>
          <a:bodyPr/>
          <a:lstStyle>
            <a:lvl1pPr>
              <a:defRPr/>
            </a:lvl1pPr>
          </a:lstStyle>
          <a:p>
            <a:pPr>
              <a:defRPr/>
            </a:pPr>
            <a:endParaRPr lang="en-GB"/>
          </a:p>
        </p:txBody>
      </p:sp>
      <p:sp>
        <p:nvSpPr>
          <p:cNvPr id="5" name="Slide Number Placeholder 4"/>
          <p:cNvSpPr>
            <a:spLocks noGrp="1"/>
          </p:cNvSpPr>
          <p:nvPr>
            <p:ph type="sldNum" idx="12"/>
          </p:nvPr>
        </p:nvSpPr>
        <p:spPr>
          <a:xfrm>
            <a:off x="8741833" y="6246814"/>
            <a:ext cx="2838451" cy="473075"/>
          </a:xfrm>
        </p:spPr>
        <p:txBody>
          <a:bodyPr/>
          <a:lstStyle>
            <a:lvl1pPr>
              <a:defRPr/>
            </a:lvl1pPr>
          </a:lstStyle>
          <a:p>
            <a:pPr>
              <a:defRPr/>
            </a:pPr>
            <a:fld id="{BA759D93-6F75-41EE-8388-BEB8F4BF5DB8}"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E0043C2-04AE-448A-9072-2C139706D732}" type="datetime1">
              <a:rPr lang="en-US"/>
              <a:pPr>
                <a:defRPr/>
              </a:pPr>
              <a:t>2/21/25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2C31119-38A5-4355-BAE0-E7A2038B005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09F839E-4244-43EC-B5FD-D29F33F0F4B3}" type="datetime1">
              <a:rPr lang="en-US"/>
              <a:pPr>
                <a:defRPr/>
              </a:pPr>
              <a:t>2/21/25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84F2D8D-02D0-4370-9A61-4DDC94D82039}"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1525BBB-4C51-4CA4-9A3C-92878A043A3F}" type="datetime1">
              <a:rPr lang="en-US"/>
              <a:pPr>
                <a:defRPr/>
              </a:pPr>
              <a:t>2/21/25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86E6A25-EE50-4DC6-B949-F806DE897E3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D58DBF68-FDC5-4846-B0FC-28595C0A4053}" type="datetime1">
              <a:rPr lang="en-US"/>
              <a:pPr>
                <a:defRPr/>
              </a:pPr>
              <a:t>2/21/25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96D41DC-58D3-434F-84A3-7ACD4D22ABD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E03B2AF-FBC1-4E04-8841-715E76366DE3}" type="datetime1">
              <a:rPr lang="en-US"/>
              <a:pPr>
                <a:defRPr/>
              </a:pPr>
              <a:t>2/21/25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0E49231-49C5-420E-AEAA-020661963B3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99980C1-CC02-4A92-AE47-2A37AC33CC49}" type="datetime1">
              <a:rPr lang="en-US"/>
              <a:pPr>
                <a:defRPr/>
              </a:pPr>
              <a:t>2/21/25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DBC8547-8B11-4FBA-A12A-76DFBF07B26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B01CFFF-A5EB-4A07-817C-6BBEF11B1DF6}" type="datetime1">
              <a:rPr lang="en-US"/>
              <a:pPr>
                <a:defRPr/>
              </a:pPr>
              <a:t>2/21/25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802C6B2-1D09-4FA5-9144-6D4C8D88F4A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3A3C5EE-94FA-42FA-9845-C0F40EB0CAF4}" type="datetime1">
              <a:rPr lang="en-US"/>
              <a:pPr>
                <a:defRPr/>
              </a:pPr>
              <a:t>2/21/25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59CC3BE-4346-415D-B7F1-6BA635FFA1A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52" charset="0"/>
              </a:defRPr>
            </a:lvl1pPr>
          </a:lstStyle>
          <a:p>
            <a:pPr>
              <a:defRPr/>
            </a:pPr>
            <a:fld id="{46D1DD5E-6AD8-4790-9487-5D8B30FD5BB3}" type="datetime1">
              <a:rPr lang="en-US"/>
              <a:pPr>
                <a:defRPr/>
              </a:pPr>
              <a:t>2/21/25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52" charset="0"/>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52" charset="0"/>
              </a:defRPr>
            </a:lvl1pPr>
          </a:lstStyle>
          <a:p>
            <a:pPr>
              <a:defRPr/>
            </a:pPr>
            <a:fld id="{C3D17453-6B13-49AF-8333-AA6B261D00D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Lst>
  <p:txStyles>
    <p:titleStyle>
      <a:lvl1pPr algn="ctr" rtl="0" eaLnBrk="0" fontAlgn="base" hangingPunct="0">
        <a:spcBef>
          <a:spcPct val="0"/>
        </a:spcBef>
        <a:spcAft>
          <a:spcPct val="0"/>
        </a:spcAft>
        <a:defRPr sz="4400" kern="1200">
          <a:solidFill>
            <a:schemeClr val="tx1"/>
          </a:solidFill>
          <a:latin typeface="+mj-lt"/>
          <a:ea typeface="ＭＳ Ｐゴシック" pitchFamily="52" charset="-128"/>
          <a:cs typeface="ＭＳ Ｐゴシック" pitchFamily="52" charset="-128"/>
        </a:defRPr>
      </a:lvl1pPr>
      <a:lvl2pPr algn="ctr" rtl="0" eaLnBrk="0" fontAlgn="base" hangingPunct="0">
        <a:spcBef>
          <a:spcPct val="0"/>
        </a:spcBef>
        <a:spcAft>
          <a:spcPct val="0"/>
        </a:spcAft>
        <a:defRPr sz="4400">
          <a:solidFill>
            <a:schemeClr val="tx1"/>
          </a:solidFill>
          <a:latin typeface="Calibri" pitchFamily="34" charset="0"/>
          <a:ea typeface="ＭＳ Ｐゴシック" pitchFamily="52" charset="-128"/>
          <a:cs typeface="ＭＳ Ｐゴシック" pitchFamily="52"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pitchFamily="52" charset="-128"/>
          <a:cs typeface="ＭＳ Ｐゴシック" pitchFamily="52"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pitchFamily="52" charset="-128"/>
          <a:cs typeface="ＭＳ Ｐゴシック" pitchFamily="52"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pitchFamily="52" charset="-128"/>
          <a:cs typeface="ＭＳ Ｐゴシック" pitchFamily="52"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74" charset="0"/>
        <a:buChar char="•"/>
        <a:defRPr sz="3200" kern="1200">
          <a:solidFill>
            <a:schemeClr val="tx1"/>
          </a:solidFill>
          <a:latin typeface="+mn-lt"/>
          <a:ea typeface="ＭＳ Ｐゴシック" pitchFamily="52" charset="-128"/>
          <a:cs typeface="ＭＳ Ｐゴシック" pitchFamily="52" charset="-128"/>
        </a:defRPr>
      </a:lvl1pPr>
      <a:lvl2pPr marL="742950" indent="-285750" algn="l" rtl="0" eaLnBrk="0" fontAlgn="base" hangingPunct="0">
        <a:spcBef>
          <a:spcPct val="20000"/>
        </a:spcBef>
        <a:spcAft>
          <a:spcPct val="0"/>
        </a:spcAft>
        <a:buFont typeface="Arial" pitchFamily="74" charset="0"/>
        <a:buChar char="–"/>
        <a:defRPr sz="2800" kern="1200">
          <a:solidFill>
            <a:schemeClr val="tx1"/>
          </a:solidFill>
          <a:latin typeface="+mn-lt"/>
          <a:ea typeface="ＭＳ Ｐゴシック" pitchFamily="52" charset="-128"/>
          <a:cs typeface="+mn-cs"/>
        </a:defRPr>
      </a:lvl2pPr>
      <a:lvl3pPr marL="1143000" indent="-228600" algn="l" rtl="0" eaLnBrk="0" fontAlgn="base" hangingPunct="0">
        <a:spcBef>
          <a:spcPct val="20000"/>
        </a:spcBef>
        <a:spcAft>
          <a:spcPct val="0"/>
        </a:spcAft>
        <a:buFont typeface="Arial" pitchFamily="74" charset="0"/>
        <a:buChar char="•"/>
        <a:defRPr sz="2400" kern="1200">
          <a:solidFill>
            <a:schemeClr val="tx1"/>
          </a:solidFill>
          <a:latin typeface="+mn-lt"/>
          <a:ea typeface="ＭＳ Ｐゴシック" pitchFamily="52" charset="-128"/>
          <a:cs typeface="+mn-cs"/>
        </a:defRPr>
      </a:lvl3pPr>
      <a:lvl4pPr marL="1600200" indent="-228600" algn="l" rtl="0" eaLnBrk="0" fontAlgn="base" hangingPunct="0">
        <a:spcBef>
          <a:spcPct val="20000"/>
        </a:spcBef>
        <a:spcAft>
          <a:spcPct val="0"/>
        </a:spcAft>
        <a:buFont typeface="Arial" pitchFamily="74" charset="0"/>
        <a:buChar char="–"/>
        <a:defRPr sz="2000" kern="1200">
          <a:solidFill>
            <a:schemeClr val="tx1"/>
          </a:solidFill>
          <a:latin typeface="+mn-lt"/>
          <a:ea typeface="ＭＳ Ｐゴシック" pitchFamily="52" charset="-128"/>
          <a:cs typeface="+mn-cs"/>
        </a:defRPr>
      </a:lvl4pPr>
      <a:lvl5pPr marL="2057400" indent="-228600" algn="l" rtl="0" eaLnBrk="0" fontAlgn="base" hangingPunct="0">
        <a:spcBef>
          <a:spcPct val="20000"/>
        </a:spcBef>
        <a:spcAft>
          <a:spcPct val="0"/>
        </a:spcAft>
        <a:buFont typeface="Arial" pitchFamily="74" charset="0"/>
        <a:buChar char="»"/>
        <a:defRPr sz="2000" kern="1200">
          <a:solidFill>
            <a:schemeClr val="tx1"/>
          </a:solidFill>
          <a:latin typeface="+mn-lt"/>
          <a:ea typeface="ＭＳ Ｐゴシック" pitchFamily="52"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media/image15.tiff"/></Relationships>
</file>

<file path=ppt/slides/_rels/slide2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ChangeArrowheads="1"/>
          </p:cNvSpPr>
          <p:nvPr/>
        </p:nvSpPr>
        <p:spPr bwMode="auto">
          <a:xfrm>
            <a:off x="0" y="0"/>
            <a:ext cx="12192000" cy="6858000"/>
          </a:xfrm>
          <a:prstGeom prst="rect">
            <a:avLst/>
          </a:prstGeom>
          <a:solidFill>
            <a:srgbClr val="000000"/>
          </a:solidFill>
          <a:ln w="12600">
            <a:solidFill>
              <a:srgbClr val="000000"/>
            </a:solidFill>
            <a:miter lim="800000"/>
            <a:headEnd/>
            <a:tailEnd/>
          </a:ln>
        </p:spPr>
        <p:txBody>
          <a:bodyPr wrap="none" lIns="82945" tIns="41473" rIns="82945" bIns="41473" anchor="ctr">
            <a:prstTxWarp prst="textNoShape">
              <a:avLst/>
            </a:prstTxWarp>
          </a:bodyPr>
          <a:lstStyle/>
          <a:p>
            <a:endParaRPr lang="en-US"/>
          </a:p>
        </p:txBody>
      </p:sp>
      <p:sp>
        <p:nvSpPr>
          <p:cNvPr id="15363" name="WordArt 2"/>
          <p:cNvSpPr>
            <a:spLocks noChangeArrowheads="1" noChangeShapeType="1" noTextEdit="1"/>
          </p:cNvSpPr>
          <p:nvPr/>
        </p:nvSpPr>
        <p:spPr bwMode="auto">
          <a:xfrm>
            <a:off x="3124201" y="2057400"/>
            <a:ext cx="5942013" cy="2362200"/>
          </a:xfrm>
          <a:prstGeom prst="rect">
            <a:avLst/>
          </a:prstGeom>
        </p:spPr>
        <p:txBody>
          <a:bodyPr wrap="none" fromWordArt="1">
            <a:prstTxWarp prst="textCanUp">
              <a:avLst/>
            </a:prstTxWarp>
            <a:scene3d>
              <a:camera prst="orthographicFront"/>
              <a:lightRig rig="threePt" dir="t"/>
            </a:scene3d>
            <a:sp3d extrusionH="57150">
              <a:bevelT w="82550" h="38100" prst="coolSlant"/>
            </a:sp3d>
          </a:bodyPr>
          <a:lstStyle/>
          <a:p>
            <a:pPr algn="ctr"/>
            <a:r>
              <a:rPr lang="en-US" sz="3300" kern="10" dirty="0">
                <a:ln w="9525">
                  <a:noFill/>
                  <a:round/>
                  <a:headEnd/>
                  <a:tailEnd/>
                </a:ln>
                <a:gradFill flip="none" rotWithShape="1">
                  <a:gsLst>
                    <a:gs pos="0">
                      <a:srgbClr val="FF0000"/>
                    </a:gs>
                    <a:gs pos="100000">
                      <a:srgbClr val="FF0000"/>
                    </a:gs>
                    <a:gs pos="50000">
                      <a:srgbClr val="800000"/>
                    </a:gs>
                  </a:gsLst>
                  <a:lin ang="5400000" scaled="0"/>
                  <a:tileRect/>
                </a:gradFill>
                <a:effectLst>
                  <a:outerShdw blurRad="63500" dist="17819" dir="2700000" algn="ctr" rotWithShape="0">
                    <a:srgbClr val="C0C0C0">
                      <a:alpha val="74997"/>
                    </a:srgbClr>
                  </a:outerShdw>
                </a:effectLst>
                <a:latin typeface="Impact"/>
                <a:ea typeface="Impact"/>
                <a:cs typeface="Impact"/>
              </a:rPr>
              <a:t>God Loves You</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6858000"/>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ChangeArrowheads="1"/>
          </p:cNvSpPr>
          <p:nvPr/>
        </p:nvSpPr>
        <p:spPr bwMode="auto">
          <a:xfrm>
            <a:off x="0" y="0"/>
            <a:ext cx="12192000" cy="6858000"/>
          </a:xfrm>
          <a:prstGeom prst="rect">
            <a:avLst/>
          </a:prstGeom>
          <a:solidFill>
            <a:srgbClr val="000000"/>
          </a:solidFill>
          <a:ln w="12600">
            <a:solidFill>
              <a:srgbClr val="000000"/>
            </a:solidFill>
            <a:miter lim="800000"/>
            <a:headEnd/>
            <a:tailEnd/>
          </a:ln>
        </p:spPr>
        <p:txBody>
          <a:bodyPr wrap="none" lIns="82945" tIns="41473" rIns="82945" bIns="41473" anchor="ctr">
            <a:prstTxWarp prst="textNoShape">
              <a:avLst/>
            </a:prstTxWarp>
          </a:bodyPr>
          <a:lstStyle/>
          <a:p>
            <a:endParaRPr lang="en-US"/>
          </a:p>
        </p:txBody>
      </p:sp>
      <p:sp>
        <p:nvSpPr>
          <p:cNvPr id="15363" name="WordArt 2"/>
          <p:cNvSpPr>
            <a:spLocks noChangeArrowheads="1" noChangeShapeType="1" noTextEdit="1"/>
          </p:cNvSpPr>
          <p:nvPr/>
        </p:nvSpPr>
        <p:spPr bwMode="auto">
          <a:xfrm>
            <a:off x="3124201" y="2057400"/>
            <a:ext cx="5942013" cy="2362200"/>
          </a:xfrm>
          <a:prstGeom prst="rect">
            <a:avLst/>
          </a:prstGeom>
        </p:spPr>
        <p:txBody>
          <a:bodyPr wrap="none" fromWordArt="1">
            <a:prstTxWarp prst="textCanUp">
              <a:avLst/>
            </a:prstTxWarp>
            <a:scene3d>
              <a:camera prst="orthographicFront"/>
              <a:lightRig rig="threePt" dir="t"/>
            </a:scene3d>
            <a:sp3d extrusionH="57150">
              <a:bevelT w="82550" h="38100" prst="coolSlant"/>
            </a:sp3d>
          </a:bodyPr>
          <a:lstStyle/>
          <a:p>
            <a:pPr algn="ctr"/>
            <a:r>
              <a:rPr lang="en-US" sz="3300" kern="10" dirty="0">
                <a:ln w="9525">
                  <a:noFill/>
                  <a:round/>
                  <a:headEnd/>
                  <a:tailEnd/>
                </a:ln>
                <a:gradFill flip="none" rotWithShape="1">
                  <a:gsLst>
                    <a:gs pos="0">
                      <a:srgbClr val="008000"/>
                    </a:gs>
                    <a:gs pos="100000">
                      <a:srgbClr val="008000"/>
                    </a:gs>
                    <a:gs pos="50000">
                      <a:srgbClr val="003F06"/>
                    </a:gs>
                  </a:gsLst>
                  <a:lin ang="5400000" scaled="0"/>
                  <a:tileRect/>
                </a:gradFill>
                <a:effectLst>
                  <a:outerShdw blurRad="63500" dist="17819" dir="2700000" algn="ctr" rotWithShape="0">
                    <a:srgbClr val="C0C0C0">
                      <a:alpha val="74997"/>
                    </a:srgbClr>
                  </a:outerShdw>
                </a:effectLst>
                <a:latin typeface="Impact"/>
                <a:ea typeface="Impact"/>
                <a:cs typeface="Impact"/>
              </a:rPr>
              <a:t>God Loves You</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ChangeArrowheads="1"/>
          </p:cNvSpPr>
          <p:nvPr/>
        </p:nvSpPr>
        <p:spPr bwMode="auto">
          <a:xfrm>
            <a:off x="1524000" y="0"/>
            <a:ext cx="9144000" cy="6858000"/>
          </a:xfrm>
          <a:prstGeom prst="rect">
            <a:avLst/>
          </a:prstGeom>
          <a:solidFill>
            <a:schemeClr val="bg1"/>
          </a:solidFill>
          <a:ln w="12700">
            <a:noFill/>
            <a:miter lim="800000"/>
            <a:headEnd type="none" w="sm" len="sm"/>
            <a:tailEnd type="none" w="sm" len="sm"/>
          </a:ln>
        </p:spPr>
        <p:txBody>
          <a:bodyPr wrap="none" anchor="ctr">
            <a:prstTxWarp prst="textNoShape">
              <a:avLst/>
            </a:prstTxWarp>
          </a:bodyPr>
          <a:lstStyle/>
          <a:p>
            <a:endParaRPr lang="en-US"/>
          </a:p>
        </p:txBody>
      </p:sp>
      <p:sp>
        <p:nvSpPr>
          <p:cNvPr id="635907" name="Rectangle 3"/>
          <p:cNvSpPr>
            <a:spLocks noGrp="1" noChangeArrowheads="1"/>
          </p:cNvSpPr>
          <p:nvPr>
            <p:ph type="ctrTitle" idx="4294967295"/>
          </p:nvPr>
        </p:nvSpPr>
        <p:spPr>
          <a:xfrm>
            <a:off x="1752600" y="228600"/>
            <a:ext cx="8686800" cy="5257800"/>
          </a:xfrm>
        </p:spPr>
        <p:txBody>
          <a:bodyPr anchor="t"/>
          <a:lstStyle/>
          <a:p>
            <a:pPr>
              <a:lnSpc>
                <a:spcPct val="120000"/>
              </a:lnSpc>
            </a:pPr>
            <a:r>
              <a:rPr lang="en-US" sz="2800" dirty="0">
                <a:solidFill>
                  <a:srgbClr val="4F6228"/>
                </a:solidFill>
                <a:effectLst>
                  <a:outerShdw blurRad="38100" dist="38100" dir="2700000" algn="tl">
                    <a:srgbClr val="DDDDDD"/>
                  </a:outerShdw>
                </a:effectLst>
                <a:latin typeface="Estelle Black SF" pitchFamily="71" charset="0"/>
                <a:ea typeface="ＭＳ Ｐゴシック" pitchFamily="71" charset="-128"/>
                <a:cs typeface="ＭＳ Ｐゴシック" pitchFamily="71" charset="-128"/>
              </a:rPr>
              <a:t>. . . If the whole body were an eye, where would the sense of hearing be? If the whole body were an ear, where would the sense of smell be? But in fact God has arranged the parts in the body, every one of them, just as he wanted them to be. If they were all one part, where would the body be? As it is, there are many parts, but one body. The eye cannot say to the hand, "I don't need you!" And the head cannot say to the feet, "I don't need you!" </a:t>
            </a:r>
            <a:endParaRPr lang="en-US" sz="2800" dirty="0">
              <a:ea typeface="ＭＳ Ｐゴシック" pitchFamily="71" charset="-128"/>
              <a:cs typeface="ＭＳ Ｐゴシック" pitchFamily="71" charset="-128"/>
            </a:endParaRPr>
          </a:p>
        </p:txBody>
      </p:sp>
      <p:sp>
        <p:nvSpPr>
          <p:cNvPr id="92164" name="TextBox 3"/>
          <p:cNvSpPr txBox="1">
            <a:spLocks noChangeArrowheads="1"/>
          </p:cNvSpPr>
          <p:nvPr/>
        </p:nvSpPr>
        <p:spPr bwMode="auto">
          <a:xfrm>
            <a:off x="6324600" y="6324601"/>
            <a:ext cx="4114800" cy="366713"/>
          </a:xfrm>
          <a:prstGeom prst="rect">
            <a:avLst/>
          </a:prstGeom>
          <a:noFill/>
          <a:ln w="9525">
            <a:noFill/>
            <a:miter lim="800000"/>
            <a:headEnd/>
            <a:tailEnd/>
          </a:ln>
        </p:spPr>
        <p:txBody>
          <a:bodyPr>
            <a:prstTxWarp prst="textNoShape">
              <a:avLst/>
            </a:prstTxWarp>
            <a:spAutoFit/>
          </a:bodyPr>
          <a:lstStyle/>
          <a:p>
            <a:pPr algn="r"/>
            <a:r>
              <a:rPr lang="en-US" b="1" i="1" dirty="0"/>
              <a:t>Apostle Paul</a:t>
            </a:r>
          </a:p>
        </p:txBody>
      </p:sp>
    </p:spTree>
    <p:extLst>
      <p:ext uri="{BB962C8B-B14F-4D97-AF65-F5344CB8AC3E}">
        <p14:creationId xmlns:p14="http://schemas.microsoft.com/office/powerpoint/2010/main" val="3326152312"/>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learning modality quiz.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16036" y="0"/>
            <a:ext cx="5299364" cy="6858000"/>
          </a:xfrm>
          <a:prstGeom prst="rect">
            <a:avLst/>
          </a:prstGeom>
        </p:spPr>
      </p:pic>
      <p:sp>
        <p:nvSpPr>
          <p:cNvPr id="3" name="TextBox 2"/>
          <p:cNvSpPr txBox="1">
            <a:spLocks noChangeArrowheads="1"/>
          </p:cNvSpPr>
          <p:nvPr/>
        </p:nvSpPr>
        <p:spPr bwMode="auto">
          <a:xfrm>
            <a:off x="6553200" y="1295401"/>
            <a:ext cx="304800" cy="276999"/>
          </a:xfrm>
          <a:prstGeom prst="rect">
            <a:avLst/>
          </a:prstGeom>
          <a:noFill/>
          <a:ln w="9525">
            <a:noFill/>
            <a:miter lim="800000"/>
            <a:headEnd/>
            <a:tailEnd/>
          </a:ln>
        </p:spPr>
        <p:txBody>
          <a:bodyPr wrap="square">
            <a:prstTxWarp prst="textNoShape">
              <a:avLst/>
            </a:prstTxWarp>
            <a:spAutoFit/>
          </a:bodyPr>
          <a:lstStyle/>
          <a:p>
            <a:r>
              <a:rPr lang="en-US" sz="1200" dirty="0">
                <a:solidFill>
                  <a:schemeClr val="tx2">
                    <a:lumMod val="75000"/>
                  </a:schemeClr>
                </a:solidFill>
                <a:latin typeface="Estelle Black SF" pitchFamily="57" charset="0"/>
              </a:rPr>
              <a:t>3</a:t>
            </a:r>
          </a:p>
        </p:txBody>
      </p:sp>
      <p:sp>
        <p:nvSpPr>
          <p:cNvPr id="4" name="TextBox 3"/>
          <p:cNvSpPr txBox="1">
            <a:spLocks noChangeArrowheads="1"/>
          </p:cNvSpPr>
          <p:nvPr/>
        </p:nvSpPr>
        <p:spPr bwMode="auto">
          <a:xfrm>
            <a:off x="6553200" y="1524001"/>
            <a:ext cx="304800" cy="276999"/>
          </a:xfrm>
          <a:prstGeom prst="rect">
            <a:avLst/>
          </a:prstGeom>
          <a:noFill/>
          <a:ln w="9525">
            <a:noFill/>
            <a:miter lim="800000"/>
            <a:headEnd/>
            <a:tailEnd/>
          </a:ln>
        </p:spPr>
        <p:txBody>
          <a:bodyPr wrap="square">
            <a:prstTxWarp prst="textNoShape">
              <a:avLst/>
            </a:prstTxWarp>
            <a:spAutoFit/>
          </a:bodyPr>
          <a:lstStyle/>
          <a:p>
            <a:r>
              <a:rPr lang="en-US" sz="1200" dirty="0">
                <a:solidFill>
                  <a:schemeClr val="tx2">
                    <a:lumMod val="75000"/>
                  </a:schemeClr>
                </a:solidFill>
                <a:latin typeface="Estelle Black SF" pitchFamily="57" charset="0"/>
              </a:rPr>
              <a:t>4</a:t>
            </a:r>
          </a:p>
        </p:txBody>
      </p:sp>
      <p:sp>
        <p:nvSpPr>
          <p:cNvPr id="5" name="TextBox 4"/>
          <p:cNvSpPr txBox="1">
            <a:spLocks noChangeArrowheads="1"/>
          </p:cNvSpPr>
          <p:nvPr/>
        </p:nvSpPr>
        <p:spPr bwMode="auto">
          <a:xfrm>
            <a:off x="6553200" y="1704202"/>
            <a:ext cx="304800" cy="276999"/>
          </a:xfrm>
          <a:prstGeom prst="rect">
            <a:avLst/>
          </a:prstGeom>
          <a:noFill/>
          <a:ln w="9525">
            <a:noFill/>
            <a:miter lim="800000"/>
            <a:headEnd/>
            <a:tailEnd/>
          </a:ln>
        </p:spPr>
        <p:txBody>
          <a:bodyPr wrap="square">
            <a:prstTxWarp prst="textNoShape">
              <a:avLst/>
            </a:prstTxWarp>
            <a:spAutoFit/>
          </a:bodyPr>
          <a:lstStyle/>
          <a:p>
            <a:r>
              <a:rPr lang="en-US" sz="1200" dirty="0">
                <a:solidFill>
                  <a:schemeClr val="tx2">
                    <a:lumMod val="75000"/>
                  </a:schemeClr>
                </a:solidFill>
                <a:latin typeface="Estelle Black SF" pitchFamily="57" charset="0"/>
              </a:rPr>
              <a:t>4</a:t>
            </a:r>
          </a:p>
        </p:txBody>
      </p:sp>
      <p:sp>
        <p:nvSpPr>
          <p:cNvPr id="6" name="TextBox 5"/>
          <p:cNvSpPr txBox="1">
            <a:spLocks noChangeArrowheads="1"/>
          </p:cNvSpPr>
          <p:nvPr/>
        </p:nvSpPr>
        <p:spPr bwMode="auto">
          <a:xfrm>
            <a:off x="6553200" y="1932802"/>
            <a:ext cx="304800" cy="276999"/>
          </a:xfrm>
          <a:prstGeom prst="rect">
            <a:avLst/>
          </a:prstGeom>
          <a:noFill/>
          <a:ln w="9525">
            <a:noFill/>
            <a:miter lim="800000"/>
            <a:headEnd/>
            <a:tailEnd/>
          </a:ln>
        </p:spPr>
        <p:txBody>
          <a:bodyPr wrap="square">
            <a:prstTxWarp prst="textNoShape">
              <a:avLst/>
            </a:prstTxWarp>
            <a:spAutoFit/>
          </a:bodyPr>
          <a:lstStyle/>
          <a:p>
            <a:r>
              <a:rPr lang="en-US" sz="1200" dirty="0">
                <a:solidFill>
                  <a:schemeClr val="tx2">
                    <a:lumMod val="75000"/>
                  </a:schemeClr>
                </a:solidFill>
                <a:latin typeface="Estelle Black SF" pitchFamily="57" charset="0"/>
              </a:rPr>
              <a:t>5</a:t>
            </a:r>
          </a:p>
        </p:txBody>
      </p:sp>
      <p:sp>
        <p:nvSpPr>
          <p:cNvPr id="7" name="TextBox 6"/>
          <p:cNvSpPr txBox="1">
            <a:spLocks noChangeArrowheads="1"/>
          </p:cNvSpPr>
          <p:nvPr/>
        </p:nvSpPr>
        <p:spPr bwMode="auto">
          <a:xfrm>
            <a:off x="6553200" y="2133601"/>
            <a:ext cx="304800" cy="276999"/>
          </a:xfrm>
          <a:prstGeom prst="rect">
            <a:avLst/>
          </a:prstGeom>
          <a:noFill/>
          <a:ln w="9525">
            <a:noFill/>
            <a:miter lim="800000"/>
            <a:headEnd/>
            <a:tailEnd/>
          </a:ln>
        </p:spPr>
        <p:txBody>
          <a:bodyPr wrap="square">
            <a:prstTxWarp prst="textNoShape">
              <a:avLst/>
            </a:prstTxWarp>
            <a:spAutoFit/>
          </a:bodyPr>
          <a:lstStyle/>
          <a:p>
            <a:r>
              <a:rPr lang="en-US" sz="1200" dirty="0">
                <a:solidFill>
                  <a:schemeClr val="tx2">
                    <a:lumMod val="75000"/>
                  </a:schemeClr>
                </a:solidFill>
                <a:latin typeface="Estelle Black SF" pitchFamily="57" charset="0"/>
              </a:rPr>
              <a:t>1</a:t>
            </a:r>
          </a:p>
        </p:txBody>
      </p:sp>
      <p:sp>
        <p:nvSpPr>
          <p:cNvPr id="8" name="TextBox 7"/>
          <p:cNvSpPr txBox="1">
            <a:spLocks noChangeArrowheads="1"/>
          </p:cNvSpPr>
          <p:nvPr/>
        </p:nvSpPr>
        <p:spPr bwMode="auto">
          <a:xfrm>
            <a:off x="6553200" y="2362201"/>
            <a:ext cx="304800" cy="276999"/>
          </a:xfrm>
          <a:prstGeom prst="rect">
            <a:avLst/>
          </a:prstGeom>
          <a:noFill/>
          <a:ln w="9525">
            <a:noFill/>
            <a:miter lim="800000"/>
            <a:headEnd/>
            <a:tailEnd/>
          </a:ln>
        </p:spPr>
        <p:txBody>
          <a:bodyPr wrap="square">
            <a:prstTxWarp prst="textNoShape">
              <a:avLst/>
            </a:prstTxWarp>
            <a:spAutoFit/>
          </a:bodyPr>
          <a:lstStyle/>
          <a:p>
            <a:r>
              <a:rPr lang="en-US" sz="1200" dirty="0">
                <a:solidFill>
                  <a:schemeClr val="tx2">
                    <a:lumMod val="75000"/>
                  </a:schemeClr>
                </a:solidFill>
                <a:latin typeface="Estelle Black SF" pitchFamily="57" charset="0"/>
              </a:rPr>
              <a:t>3</a:t>
            </a:r>
          </a:p>
        </p:txBody>
      </p:sp>
      <p:sp>
        <p:nvSpPr>
          <p:cNvPr id="9" name="TextBox 8"/>
          <p:cNvSpPr txBox="1">
            <a:spLocks noChangeArrowheads="1"/>
          </p:cNvSpPr>
          <p:nvPr/>
        </p:nvSpPr>
        <p:spPr bwMode="auto">
          <a:xfrm>
            <a:off x="6553200" y="2542402"/>
            <a:ext cx="304800" cy="276999"/>
          </a:xfrm>
          <a:prstGeom prst="rect">
            <a:avLst/>
          </a:prstGeom>
          <a:noFill/>
          <a:ln w="9525">
            <a:noFill/>
            <a:miter lim="800000"/>
            <a:headEnd/>
            <a:tailEnd/>
          </a:ln>
        </p:spPr>
        <p:txBody>
          <a:bodyPr wrap="square">
            <a:prstTxWarp prst="textNoShape">
              <a:avLst/>
            </a:prstTxWarp>
            <a:spAutoFit/>
          </a:bodyPr>
          <a:lstStyle/>
          <a:p>
            <a:r>
              <a:rPr lang="en-US" sz="1200" dirty="0">
                <a:solidFill>
                  <a:schemeClr val="tx2">
                    <a:lumMod val="75000"/>
                  </a:schemeClr>
                </a:solidFill>
                <a:latin typeface="Estelle Black SF" pitchFamily="57" charset="0"/>
              </a:rPr>
              <a:t>4</a:t>
            </a:r>
          </a:p>
        </p:txBody>
      </p:sp>
      <p:sp>
        <p:nvSpPr>
          <p:cNvPr id="10" name="TextBox 9"/>
          <p:cNvSpPr txBox="1">
            <a:spLocks noChangeArrowheads="1"/>
          </p:cNvSpPr>
          <p:nvPr/>
        </p:nvSpPr>
        <p:spPr bwMode="auto">
          <a:xfrm>
            <a:off x="6553200" y="2771002"/>
            <a:ext cx="304800" cy="276999"/>
          </a:xfrm>
          <a:prstGeom prst="rect">
            <a:avLst/>
          </a:prstGeom>
          <a:noFill/>
          <a:ln w="9525">
            <a:noFill/>
            <a:miter lim="800000"/>
            <a:headEnd/>
            <a:tailEnd/>
          </a:ln>
        </p:spPr>
        <p:txBody>
          <a:bodyPr wrap="square">
            <a:prstTxWarp prst="textNoShape">
              <a:avLst/>
            </a:prstTxWarp>
            <a:spAutoFit/>
          </a:bodyPr>
          <a:lstStyle/>
          <a:p>
            <a:r>
              <a:rPr lang="en-US" sz="1200" dirty="0">
                <a:solidFill>
                  <a:schemeClr val="tx2">
                    <a:lumMod val="75000"/>
                  </a:schemeClr>
                </a:solidFill>
                <a:latin typeface="Estelle Black SF" pitchFamily="57" charset="0"/>
              </a:rPr>
              <a:t>…</a:t>
            </a:r>
          </a:p>
        </p:txBody>
      </p:sp>
      <p:sp>
        <p:nvSpPr>
          <p:cNvPr id="11" name="TextBox 10"/>
          <p:cNvSpPr txBox="1">
            <a:spLocks noChangeArrowheads="1"/>
          </p:cNvSpPr>
          <p:nvPr/>
        </p:nvSpPr>
        <p:spPr bwMode="auto">
          <a:xfrm>
            <a:off x="6934200" y="3200401"/>
            <a:ext cx="304800" cy="276999"/>
          </a:xfrm>
          <a:prstGeom prst="rect">
            <a:avLst/>
          </a:prstGeom>
          <a:noFill/>
          <a:ln w="9525">
            <a:noFill/>
            <a:miter lim="800000"/>
            <a:headEnd/>
            <a:tailEnd/>
          </a:ln>
        </p:spPr>
        <p:txBody>
          <a:bodyPr wrap="square">
            <a:prstTxWarp prst="textNoShape">
              <a:avLst/>
            </a:prstTxWarp>
            <a:spAutoFit/>
          </a:bodyPr>
          <a:lstStyle/>
          <a:p>
            <a:r>
              <a:rPr lang="en-US" sz="1200" dirty="0">
                <a:solidFill>
                  <a:schemeClr val="accent2">
                    <a:lumMod val="75000"/>
                  </a:schemeClr>
                </a:solidFill>
                <a:latin typeface="Estelle Black SF" pitchFamily="57" charset="0"/>
              </a:rPr>
              <a:t>3</a:t>
            </a:r>
          </a:p>
        </p:txBody>
      </p:sp>
      <p:sp>
        <p:nvSpPr>
          <p:cNvPr id="12" name="TextBox 11"/>
          <p:cNvSpPr txBox="1">
            <a:spLocks noChangeArrowheads="1"/>
          </p:cNvSpPr>
          <p:nvPr/>
        </p:nvSpPr>
        <p:spPr bwMode="auto">
          <a:xfrm>
            <a:off x="6934200" y="3380602"/>
            <a:ext cx="304800" cy="276999"/>
          </a:xfrm>
          <a:prstGeom prst="rect">
            <a:avLst/>
          </a:prstGeom>
          <a:noFill/>
          <a:ln w="9525">
            <a:noFill/>
            <a:miter lim="800000"/>
            <a:headEnd/>
            <a:tailEnd/>
          </a:ln>
        </p:spPr>
        <p:txBody>
          <a:bodyPr wrap="square">
            <a:prstTxWarp prst="textNoShape">
              <a:avLst/>
            </a:prstTxWarp>
            <a:spAutoFit/>
          </a:bodyPr>
          <a:lstStyle/>
          <a:p>
            <a:r>
              <a:rPr lang="en-US" sz="1200" dirty="0">
                <a:solidFill>
                  <a:schemeClr val="accent2">
                    <a:lumMod val="75000"/>
                  </a:schemeClr>
                </a:solidFill>
                <a:latin typeface="Estelle Black SF" pitchFamily="57" charset="0"/>
              </a:rPr>
              <a:t>4</a:t>
            </a:r>
          </a:p>
        </p:txBody>
      </p:sp>
      <p:sp>
        <p:nvSpPr>
          <p:cNvPr id="13" name="TextBox 12"/>
          <p:cNvSpPr txBox="1">
            <a:spLocks noChangeArrowheads="1"/>
          </p:cNvSpPr>
          <p:nvPr/>
        </p:nvSpPr>
        <p:spPr bwMode="auto">
          <a:xfrm>
            <a:off x="6934200" y="5438002"/>
            <a:ext cx="304800" cy="276999"/>
          </a:xfrm>
          <a:prstGeom prst="rect">
            <a:avLst/>
          </a:prstGeom>
          <a:noFill/>
          <a:ln w="9525">
            <a:noFill/>
            <a:miter lim="800000"/>
            <a:headEnd/>
            <a:tailEnd/>
          </a:ln>
        </p:spPr>
        <p:txBody>
          <a:bodyPr wrap="square">
            <a:prstTxWarp prst="textNoShape">
              <a:avLst/>
            </a:prstTxWarp>
            <a:spAutoFit/>
          </a:bodyPr>
          <a:lstStyle/>
          <a:p>
            <a:r>
              <a:rPr lang="en-US" sz="1200" dirty="0">
                <a:solidFill>
                  <a:schemeClr val="accent2">
                    <a:lumMod val="75000"/>
                  </a:schemeClr>
                </a:solidFill>
                <a:latin typeface="Estelle Black SF" pitchFamily="57" charset="0"/>
              </a:rPr>
              <a:t>4</a:t>
            </a:r>
          </a:p>
        </p:txBody>
      </p:sp>
      <p:sp>
        <p:nvSpPr>
          <p:cNvPr id="14" name="TextBox 13"/>
          <p:cNvSpPr txBox="1">
            <a:spLocks noChangeArrowheads="1"/>
          </p:cNvSpPr>
          <p:nvPr/>
        </p:nvSpPr>
        <p:spPr bwMode="auto">
          <a:xfrm>
            <a:off x="6858000" y="6276202"/>
            <a:ext cx="381000" cy="276999"/>
          </a:xfrm>
          <a:prstGeom prst="rect">
            <a:avLst/>
          </a:prstGeom>
          <a:noFill/>
          <a:ln w="9525">
            <a:noFill/>
            <a:miter lim="800000"/>
            <a:headEnd/>
            <a:tailEnd/>
          </a:ln>
        </p:spPr>
        <p:txBody>
          <a:bodyPr wrap="square">
            <a:prstTxWarp prst="textNoShape">
              <a:avLst/>
            </a:prstTxWarp>
            <a:spAutoFit/>
          </a:bodyPr>
          <a:lstStyle/>
          <a:p>
            <a:r>
              <a:rPr lang="en-US" sz="1200" dirty="0">
                <a:solidFill>
                  <a:schemeClr val="accent2">
                    <a:lumMod val="75000"/>
                  </a:schemeClr>
                </a:solidFill>
                <a:latin typeface="Estelle Black SF" pitchFamily="57" charset="0"/>
              </a:rPr>
              <a:t>11</a:t>
            </a:r>
          </a:p>
        </p:txBody>
      </p:sp>
      <p:sp>
        <p:nvSpPr>
          <p:cNvPr id="15" name="TextBox 1"/>
          <p:cNvSpPr txBox="1">
            <a:spLocks noChangeArrowheads="1"/>
          </p:cNvSpPr>
          <p:nvPr/>
        </p:nvSpPr>
        <p:spPr bwMode="auto">
          <a:xfrm>
            <a:off x="1676400" y="2209800"/>
            <a:ext cx="2133600" cy="523220"/>
          </a:xfrm>
          <a:prstGeom prst="rect">
            <a:avLst/>
          </a:prstGeom>
          <a:noFill/>
          <a:ln w="9525">
            <a:noFill/>
            <a:miter lim="800000"/>
            <a:headEnd/>
            <a:tailEnd/>
          </a:ln>
        </p:spPr>
        <p:txBody>
          <a:bodyPr wrap="square">
            <a:prstTxWarp prst="textNoShape">
              <a:avLst/>
            </a:prstTxWarp>
            <a:spAutoFit/>
          </a:bodyPr>
          <a:lstStyle/>
          <a:p>
            <a:pPr algn="r"/>
            <a:r>
              <a:rPr lang="en-US" sz="2800" dirty="0">
                <a:latin typeface="Estelle Black SF" pitchFamily="57" charset="0"/>
              </a:rPr>
              <a:t>Written </a:t>
            </a:r>
            <a:r>
              <a:rPr lang="en-US" sz="2800" dirty="0" err="1">
                <a:latin typeface="Estelle Black SF" pitchFamily="57" charset="0"/>
              </a:rPr>
              <a:t>Eval</a:t>
            </a:r>
            <a:r>
              <a:rPr lang="en-US" sz="2800" dirty="0">
                <a:latin typeface="Estelle Black SF" pitchFamily="57" charset="0"/>
              </a:rPr>
              <a:t> 2</a:t>
            </a:r>
          </a:p>
        </p:txBody>
      </p:sp>
      <p:sp>
        <p:nvSpPr>
          <p:cNvPr id="16" name="Rectangle 15"/>
          <p:cNvSpPr/>
          <p:nvPr/>
        </p:nvSpPr>
        <p:spPr>
          <a:xfrm>
            <a:off x="3810000" y="533400"/>
            <a:ext cx="3048000" cy="762000"/>
          </a:xfrm>
          <a:prstGeom prst="rect">
            <a:avLst/>
          </a:prstGeom>
          <a:solidFill>
            <a:srgbClr val="FFFF00">
              <a:alpha val="2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05539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ppt_x"/>
                                          </p:val>
                                        </p:tav>
                                        <p:tav tm="100000">
                                          <p:val>
                                            <p:strVal val="#ppt_x"/>
                                          </p:val>
                                        </p:tav>
                                      </p:tavLst>
                                    </p:anim>
                                    <p:anim calcmode="lin" valueType="num">
                                      <p:cBhvr additive="base">
                                        <p:cTn id="16" dur="500" fill="hold"/>
                                        <p:tgtEl>
                                          <p:spTgt spid="5"/>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fill="hold"/>
                                        <p:tgtEl>
                                          <p:spTgt spid="8"/>
                                        </p:tgtEl>
                                        <p:attrNameLst>
                                          <p:attrName>ppt_x</p:attrName>
                                        </p:attrNameLst>
                                      </p:cBhvr>
                                      <p:tavLst>
                                        <p:tav tm="0">
                                          <p:val>
                                            <p:strVal val="#ppt_x"/>
                                          </p:val>
                                        </p:tav>
                                        <p:tav tm="100000">
                                          <p:val>
                                            <p:strVal val="#ppt_x"/>
                                          </p:val>
                                        </p:tav>
                                      </p:tavLst>
                                    </p:anim>
                                    <p:anim calcmode="lin" valueType="num">
                                      <p:cBhvr additive="base">
                                        <p:cTn id="28" dur="500" fill="hold"/>
                                        <p:tgtEl>
                                          <p:spTgt spid="8"/>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additive="base">
                                        <p:cTn id="47" dur="500" fill="hold"/>
                                        <p:tgtEl>
                                          <p:spTgt spid="12"/>
                                        </p:tgtEl>
                                        <p:attrNameLst>
                                          <p:attrName>ppt_x</p:attrName>
                                        </p:attrNameLst>
                                      </p:cBhvr>
                                      <p:tavLst>
                                        <p:tav tm="0">
                                          <p:val>
                                            <p:strVal val="#ppt_x"/>
                                          </p:val>
                                        </p:tav>
                                        <p:tav tm="100000">
                                          <p:val>
                                            <p:strVal val="#ppt_x"/>
                                          </p:val>
                                        </p:tav>
                                      </p:tavLst>
                                    </p:anim>
                                    <p:anim calcmode="lin" valueType="num">
                                      <p:cBhvr additive="base">
                                        <p:cTn id="48" dur="500" fill="hold"/>
                                        <p:tgtEl>
                                          <p:spTgt spid="12"/>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additive="base">
                                        <p:cTn id="51" dur="500" fill="hold"/>
                                        <p:tgtEl>
                                          <p:spTgt spid="13"/>
                                        </p:tgtEl>
                                        <p:attrNameLst>
                                          <p:attrName>ppt_x</p:attrName>
                                        </p:attrNameLst>
                                      </p:cBhvr>
                                      <p:tavLst>
                                        <p:tav tm="0">
                                          <p:val>
                                            <p:strVal val="#ppt_x"/>
                                          </p:val>
                                        </p:tav>
                                        <p:tav tm="100000">
                                          <p:val>
                                            <p:strVal val="#ppt_x"/>
                                          </p:val>
                                        </p:tav>
                                      </p:tavLst>
                                    </p:anim>
                                    <p:anim calcmode="lin" valueType="num">
                                      <p:cBhvr additive="base">
                                        <p:cTn id="52" dur="500" fill="hold"/>
                                        <p:tgtEl>
                                          <p:spTgt spid="13"/>
                                        </p:tgtEl>
                                        <p:attrNameLst>
                                          <p:attrName>ppt_y</p:attrName>
                                        </p:attrNameLst>
                                      </p:cBhvr>
                                      <p:tavLst>
                                        <p:tav tm="0">
                                          <p:val>
                                            <p:strVal val="1+#ppt_h/2"/>
                                          </p:val>
                                        </p:tav>
                                        <p:tav tm="100000">
                                          <p:val>
                                            <p:strVal val="#ppt_y"/>
                                          </p:val>
                                        </p:tav>
                                      </p:tavLst>
                                    </p:anim>
                                  </p:childTnLst>
                                </p:cTn>
                              </p:par>
                            </p:childTnLst>
                          </p:cTn>
                        </p:par>
                        <p:par>
                          <p:cTn id="53" fill="hold">
                            <p:stCondLst>
                              <p:cond delay="500"/>
                            </p:stCondLst>
                            <p:childTnLst>
                              <p:par>
                                <p:cTn id="54" presetID="2" presetClass="entr" presetSubtype="4" fill="hold" grpId="0" nodeType="afterEffect">
                                  <p:stCondLst>
                                    <p:cond delay="0"/>
                                  </p:stCondLst>
                                  <p:childTnLst>
                                    <p:set>
                                      <p:cBhvr>
                                        <p:cTn id="55" dur="1" fill="hold">
                                          <p:stCondLst>
                                            <p:cond delay="0"/>
                                          </p:stCondLst>
                                        </p:cTn>
                                        <p:tgtEl>
                                          <p:spTgt spid="14"/>
                                        </p:tgtEl>
                                        <p:attrNameLst>
                                          <p:attrName>style.visibility</p:attrName>
                                        </p:attrNameLst>
                                      </p:cBhvr>
                                      <p:to>
                                        <p:strVal val="visible"/>
                                      </p:to>
                                    </p:set>
                                    <p:anim calcmode="lin" valueType="num">
                                      <p:cBhvr additive="base">
                                        <p:cTn id="56" dur="500" fill="hold"/>
                                        <p:tgtEl>
                                          <p:spTgt spid="14"/>
                                        </p:tgtEl>
                                        <p:attrNameLst>
                                          <p:attrName>ppt_x</p:attrName>
                                        </p:attrNameLst>
                                      </p:cBhvr>
                                      <p:tavLst>
                                        <p:tav tm="0">
                                          <p:val>
                                            <p:strVal val="#ppt_x"/>
                                          </p:val>
                                        </p:tav>
                                        <p:tav tm="100000">
                                          <p:val>
                                            <p:strVal val="#ppt_x"/>
                                          </p:val>
                                        </p:tav>
                                      </p:tavLst>
                                    </p:anim>
                                    <p:anim calcmode="lin" valueType="num">
                                      <p:cBhvr additive="base">
                                        <p:cTn id="57"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P spid="11" grpId="0"/>
      <p:bldP spid="12" grpId="0"/>
      <p:bldP spid="13" grpId="0"/>
      <p:bldP spid="1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Box 1"/>
          <p:cNvSpPr txBox="1">
            <a:spLocks noChangeArrowheads="1"/>
          </p:cNvSpPr>
          <p:nvPr/>
        </p:nvSpPr>
        <p:spPr bwMode="auto">
          <a:xfrm>
            <a:off x="1676400" y="2133601"/>
            <a:ext cx="2133600" cy="646331"/>
          </a:xfrm>
          <a:prstGeom prst="rect">
            <a:avLst/>
          </a:prstGeom>
          <a:noFill/>
          <a:ln w="9525">
            <a:noFill/>
            <a:miter lim="800000"/>
            <a:headEnd/>
            <a:tailEnd/>
          </a:ln>
        </p:spPr>
        <p:txBody>
          <a:bodyPr wrap="square">
            <a:prstTxWarp prst="textNoShape">
              <a:avLst/>
            </a:prstTxWarp>
            <a:spAutoFit/>
          </a:bodyPr>
          <a:lstStyle/>
          <a:p>
            <a:r>
              <a:rPr lang="en-US" sz="3600" dirty="0">
                <a:latin typeface="Estelle Black SF" pitchFamily="57" charset="0"/>
              </a:rPr>
              <a:t>Panda Test</a:t>
            </a:r>
          </a:p>
        </p:txBody>
      </p:sp>
      <p:sp>
        <p:nvSpPr>
          <p:cNvPr id="20483" name="TextBox 2"/>
          <p:cNvSpPr txBox="1">
            <a:spLocks noChangeArrowheads="1"/>
          </p:cNvSpPr>
          <p:nvPr/>
        </p:nvSpPr>
        <p:spPr bwMode="auto">
          <a:xfrm>
            <a:off x="5334000" y="533401"/>
            <a:ext cx="5105400" cy="646331"/>
          </a:xfrm>
          <a:prstGeom prst="rect">
            <a:avLst/>
          </a:prstGeom>
          <a:noFill/>
          <a:ln w="9525">
            <a:noFill/>
            <a:miter lim="800000"/>
            <a:headEnd/>
            <a:tailEnd/>
          </a:ln>
        </p:spPr>
        <p:txBody>
          <a:bodyPr wrap="square">
            <a:prstTxWarp prst="textNoShape">
              <a:avLst/>
            </a:prstTxWarp>
            <a:spAutoFit/>
          </a:bodyPr>
          <a:lstStyle/>
          <a:p>
            <a:r>
              <a:rPr lang="en-US" sz="3600" dirty="0">
                <a:latin typeface="Estelle Black SF" pitchFamily="57" charset="0"/>
              </a:rPr>
              <a:t>1’s = Linguistic</a:t>
            </a:r>
          </a:p>
        </p:txBody>
      </p:sp>
      <p:cxnSp>
        <p:nvCxnSpPr>
          <p:cNvPr id="5" name="Straight Connector 4"/>
          <p:cNvCxnSpPr/>
          <p:nvPr/>
        </p:nvCxnSpPr>
        <p:spPr>
          <a:xfrm rot="5400000">
            <a:off x="1906587" y="3198814"/>
            <a:ext cx="4572000" cy="3175"/>
          </a:xfrm>
          <a:prstGeom prst="line">
            <a:avLst/>
          </a:prstGeom>
        </p:spPr>
        <p:style>
          <a:lnRef idx="2">
            <a:schemeClr val="accent1"/>
          </a:lnRef>
          <a:fillRef idx="0">
            <a:schemeClr val="accent1"/>
          </a:fillRef>
          <a:effectRef idx="1">
            <a:schemeClr val="accent1"/>
          </a:effectRef>
          <a:fontRef idx="minor">
            <a:schemeClr val="tx1"/>
          </a:fontRef>
        </p:style>
      </p:cxnSp>
      <p:pic>
        <p:nvPicPr>
          <p:cNvPr id="20485" name="Picture 5" descr="1a.jpg"/>
          <p:cNvPicPr>
            <a:picLocks noChangeAspect="1"/>
          </p:cNvPicPr>
          <p:nvPr/>
        </p:nvPicPr>
        <p:blipFill>
          <a:blip r:embed="rId3"/>
          <a:srcRect/>
          <a:stretch>
            <a:fillRect/>
          </a:stretch>
        </p:blipFill>
        <p:spPr bwMode="auto">
          <a:xfrm>
            <a:off x="1828800" y="304800"/>
            <a:ext cx="1828800" cy="1828800"/>
          </a:xfrm>
          <a:prstGeom prst="rect">
            <a:avLst/>
          </a:prstGeom>
          <a:noFill/>
          <a:ln w="9525">
            <a:noFill/>
            <a:miter lim="800000"/>
            <a:headEnd/>
            <a:tailEnd/>
          </a:ln>
        </p:spPr>
      </p:pic>
      <p:sp>
        <p:nvSpPr>
          <p:cNvPr id="7" name="TextBox 3"/>
          <p:cNvSpPr txBox="1">
            <a:spLocks noChangeArrowheads="1"/>
          </p:cNvSpPr>
          <p:nvPr/>
        </p:nvSpPr>
        <p:spPr bwMode="auto">
          <a:xfrm>
            <a:off x="1752600" y="2971800"/>
            <a:ext cx="2057400" cy="2308324"/>
          </a:xfrm>
          <a:prstGeom prst="rect">
            <a:avLst/>
          </a:prstGeom>
          <a:noFill/>
          <a:ln w="9525">
            <a:noFill/>
            <a:miter lim="800000"/>
            <a:headEnd/>
            <a:tailEnd/>
          </a:ln>
        </p:spPr>
        <p:txBody>
          <a:bodyPr wrap="square">
            <a:prstTxWarp prst="textNoShape">
              <a:avLst/>
            </a:prstTxWarp>
            <a:spAutoFit/>
          </a:bodyPr>
          <a:lstStyle/>
          <a:p>
            <a:pPr algn="r"/>
            <a:r>
              <a:rPr lang="en-US" b="1" i="1" dirty="0"/>
              <a:t>Add up all the values OF a number. For example: add up how </a:t>
            </a:r>
            <a:r>
              <a:rPr lang="en-US" b="1" i="1" dirty="0">
                <a:solidFill>
                  <a:srgbClr val="FF0000"/>
                </a:solidFill>
              </a:rPr>
              <a:t>MANY</a:t>
            </a:r>
            <a:r>
              <a:rPr lang="en-US" b="1" i="1" dirty="0"/>
              <a:t> 1’s you got, then how </a:t>
            </a:r>
            <a:r>
              <a:rPr lang="en-US" b="1" i="1" dirty="0">
                <a:solidFill>
                  <a:srgbClr val="FF0000"/>
                </a:solidFill>
              </a:rPr>
              <a:t>MANY</a:t>
            </a:r>
            <a:r>
              <a:rPr lang="en-US" b="1" i="1" dirty="0"/>
              <a:t> 2’s you got, </a:t>
            </a:r>
            <a:r>
              <a:rPr lang="en-US" b="1" i="1" dirty="0" err="1"/>
              <a:t>etc</a:t>
            </a:r>
            <a:r>
              <a:rPr lang="en-US" b="1" i="1" dirty="0"/>
              <a:t> </a:t>
            </a:r>
          </a:p>
        </p:txBody>
      </p:sp>
      <p:sp>
        <p:nvSpPr>
          <p:cNvPr id="8" name="TextBox 2"/>
          <p:cNvSpPr txBox="1">
            <a:spLocks noChangeArrowheads="1"/>
          </p:cNvSpPr>
          <p:nvPr/>
        </p:nvSpPr>
        <p:spPr bwMode="auto">
          <a:xfrm>
            <a:off x="5334000" y="1295401"/>
            <a:ext cx="5105400" cy="646331"/>
          </a:xfrm>
          <a:prstGeom prst="rect">
            <a:avLst/>
          </a:prstGeom>
          <a:noFill/>
          <a:ln w="9525">
            <a:noFill/>
            <a:miter lim="800000"/>
            <a:headEnd/>
            <a:tailEnd/>
          </a:ln>
        </p:spPr>
        <p:txBody>
          <a:bodyPr wrap="square">
            <a:prstTxWarp prst="textNoShape">
              <a:avLst/>
            </a:prstTxWarp>
            <a:spAutoFit/>
          </a:bodyPr>
          <a:lstStyle/>
          <a:p>
            <a:r>
              <a:rPr lang="en-US" sz="3600" dirty="0">
                <a:latin typeface="Estelle Black SF" pitchFamily="57" charset="0"/>
              </a:rPr>
              <a:t>2’s = Logical-Mathematical</a:t>
            </a:r>
          </a:p>
        </p:txBody>
      </p:sp>
      <p:sp>
        <p:nvSpPr>
          <p:cNvPr id="9" name="TextBox 2"/>
          <p:cNvSpPr txBox="1">
            <a:spLocks noChangeArrowheads="1"/>
          </p:cNvSpPr>
          <p:nvPr/>
        </p:nvSpPr>
        <p:spPr bwMode="auto">
          <a:xfrm>
            <a:off x="5334000" y="2057401"/>
            <a:ext cx="5105400" cy="646331"/>
          </a:xfrm>
          <a:prstGeom prst="rect">
            <a:avLst/>
          </a:prstGeom>
          <a:noFill/>
          <a:ln w="9525">
            <a:noFill/>
            <a:miter lim="800000"/>
            <a:headEnd/>
            <a:tailEnd/>
          </a:ln>
        </p:spPr>
        <p:txBody>
          <a:bodyPr wrap="square">
            <a:prstTxWarp prst="textNoShape">
              <a:avLst/>
            </a:prstTxWarp>
            <a:spAutoFit/>
          </a:bodyPr>
          <a:lstStyle/>
          <a:p>
            <a:r>
              <a:rPr lang="en-US" sz="3600" dirty="0">
                <a:latin typeface="Estelle Black SF" pitchFamily="57" charset="0"/>
              </a:rPr>
              <a:t>3’s = </a:t>
            </a:r>
            <a:r>
              <a:rPr lang="en-US" sz="3600" dirty="0" err="1">
                <a:latin typeface="Estelle Black SF" pitchFamily="57" charset="0"/>
              </a:rPr>
              <a:t>INTRApersonal</a:t>
            </a:r>
            <a:endParaRPr lang="en-US" sz="3600" dirty="0">
              <a:latin typeface="Estelle Black SF" pitchFamily="57" charset="0"/>
            </a:endParaRPr>
          </a:p>
        </p:txBody>
      </p:sp>
      <p:sp>
        <p:nvSpPr>
          <p:cNvPr id="10" name="TextBox 2"/>
          <p:cNvSpPr txBox="1">
            <a:spLocks noChangeArrowheads="1"/>
          </p:cNvSpPr>
          <p:nvPr/>
        </p:nvSpPr>
        <p:spPr bwMode="auto">
          <a:xfrm>
            <a:off x="5334000" y="2819401"/>
            <a:ext cx="5105400" cy="646331"/>
          </a:xfrm>
          <a:prstGeom prst="rect">
            <a:avLst/>
          </a:prstGeom>
          <a:noFill/>
          <a:ln w="9525">
            <a:noFill/>
            <a:miter lim="800000"/>
            <a:headEnd/>
            <a:tailEnd/>
          </a:ln>
        </p:spPr>
        <p:txBody>
          <a:bodyPr wrap="square">
            <a:prstTxWarp prst="textNoShape">
              <a:avLst/>
            </a:prstTxWarp>
            <a:spAutoFit/>
          </a:bodyPr>
          <a:lstStyle/>
          <a:p>
            <a:r>
              <a:rPr lang="en-US" sz="3600" dirty="0">
                <a:latin typeface="Estelle Black SF" pitchFamily="57" charset="0"/>
              </a:rPr>
              <a:t>4’s = Spatial</a:t>
            </a:r>
          </a:p>
        </p:txBody>
      </p:sp>
      <p:sp>
        <p:nvSpPr>
          <p:cNvPr id="11" name="TextBox 2"/>
          <p:cNvSpPr txBox="1">
            <a:spLocks noChangeArrowheads="1"/>
          </p:cNvSpPr>
          <p:nvPr/>
        </p:nvSpPr>
        <p:spPr bwMode="auto">
          <a:xfrm>
            <a:off x="5334000" y="3581401"/>
            <a:ext cx="5105400" cy="646331"/>
          </a:xfrm>
          <a:prstGeom prst="rect">
            <a:avLst/>
          </a:prstGeom>
          <a:noFill/>
          <a:ln w="9525">
            <a:noFill/>
            <a:miter lim="800000"/>
            <a:headEnd/>
            <a:tailEnd/>
          </a:ln>
        </p:spPr>
        <p:txBody>
          <a:bodyPr wrap="square">
            <a:prstTxWarp prst="textNoShape">
              <a:avLst/>
            </a:prstTxWarp>
            <a:spAutoFit/>
          </a:bodyPr>
          <a:lstStyle/>
          <a:p>
            <a:r>
              <a:rPr lang="en-US" sz="3600" dirty="0">
                <a:latin typeface="Estelle Black SF" pitchFamily="57" charset="0"/>
              </a:rPr>
              <a:t>5’s = Musical</a:t>
            </a:r>
          </a:p>
        </p:txBody>
      </p:sp>
      <p:sp>
        <p:nvSpPr>
          <p:cNvPr id="12" name="TextBox 2"/>
          <p:cNvSpPr txBox="1">
            <a:spLocks noChangeArrowheads="1"/>
          </p:cNvSpPr>
          <p:nvPr/>
        </p:nvSpPr>
        <p:spPr bwMode="auto">
          <a:xfrm>
            <a:off x="5334000" y="4343401"/>
            <a:ext cx="5105400" cy="646331"/>
          </a:xfrm>
          <a:prstGeom prst="rect">
            <a:avLst/>
          </a:prstGeom>
          <a:noFill/>
          <a:ln w="9525">
            <a:noFill/>
            <a:miter lim="800000"/>
            <a:headEnd/>
            <a:tailEnd/>
          </a:ln>
        </p:spPr>
        <p:txBody>
          <a:bodyPr wrap="square">
            <a:prstTxWarp prst="textNoShape">
              <a:avLst/>
            </a:prstTxWarp>
            <a:spAutoFit/>
          </a:bodyPr>
          <a:lstStyle/>
          <a:p>
            <a:r>
              <a:rPr lang="en-US" sz="3600" dirty="0">
                <a:latin typeface="Estelle Black SF" pitchFamily="57" charset="0"/>
              </a:rPr>
              <a:t>6’s = Bodily-Kinesthetic</a:t>
            </a:r>
          </a:p>
        </p:txBody>
      </p:sp>
      <p:sp>
        <p:nvSpPr>
          <p:cNvPr id="13" name="TextBox 2"/>
          <p:cNvSpPr txBox="1">
            <a:spLocks noChangeArrowheads="1"/>
          </p:cNvSpPr>
          <p:nvPr/>
        </p:nvSpPr>
        <p:spPr bwMode="auto">
          <a:xfrm>
            <a:off x="5334000" y="5105401"/>
            <a:ext cx="5105400" cy="646331"/>
          </a:xfrm>
          <a:prstGeom prst="rect">
            <a:avLst/>
          </a:prstGeom>
          <a:noFill/>
          <a:ln w="9525">
            <a:noFill/>
            <a:miter lim="800000"/>
            <a:headEnd/>
            <a:tailEnd/>
          </a:ln>
        </p:spPr>
        <p:txBody>
          <a:bodyPr wrap="square">
            <a:prstTxWarp prst="textNoShape">
              <a:avLst/>
            </a:prstTxWarp>
            <a:spAutoFit/>
          </a:bodyPr>
          <a:lstStyle/>
          <a:p>
            <a:r>
              <a:rPr lang="en-US" sz="3600" dirty="0">
                <a:latin typeface="Estelle Black SF" pitchFamily="57" charset="0"/>
              </a:rPr>
              <a:t>7’s = </a:t>
            </a:r>
            <a:r>
              <a:rPr lang="en-US" sz="3600" dirty="0" err="1">
                <a:latin typeface="Estelle Black SF" pitchFamily="57" charset="0"/>
              </a:rPr>
              <a:t>INTERpersonal</a:t>
            </a:r>
            <a:endParaRPr lang="en-US" sz="3600" dirty="0">
              <a:latin typeface="Estelle Black SF" pitchFamily="57" charset="0"/>
            </a:endParaRPr>
          </a:p>
        </p:txBody>
      </p:sp>
      <p:sp>
        <p:nvSpPr>
          <p:cNvPr id="14" name="TextBox 2"/>
          <p:cNvSpPr txBox="1">
            <a:spLocks noChangeArrowheads="1"/>
          </p:cNvSpPr>
          <p:nvPr/>
        </p:nvSpPr>
        <p:spPr bwMode="auto">
          <a:xfrm>
            <a:off x="4800600" y="6106180"/>
            <a:ext cx="4953000" cy="523220"/>
          </a:xfrm>
          <a:prstGeom prst="rect">
            <a:avLst/>
          </a:prstGeom>
          <a:noFill/>
          <a:ln w="9525">
            <a:noFill/>
            <a:miter lim="800000"/>
            <a:headEnd/>
            <a:tailEnd/>
          </a:ln>
        </p:spPr>
        <p:txBody>
          <a:bodyPr wrap="square">
            <a:prstTxWarp prst="textNoShape">
              <a:avLst/>
            </a:prstTxWarp>
            <a:spAutoFit/>
          </a:bodyPr>
          <a:lstStyle/>
          <a:p>
            <a:r>
              <a:rPr lang="en-US" sz="2800" i="1" dirty="0">
                <a:solidFill>
                  <a:schemeClr val="bg1">
                    <a:lumMod val="65000"/>
                  </a:schemeClr>
                </a:solidFill>
                <a:latin typeface="Estelle Black SF" pitchFamily="57" charset="0"/>
              </a:rPr>
              <a:t>There are no values for Naturalist</a:t>
            </a:r>
          </a:p>
        </p:txBody>
      </p:sp>
      <p:sp>
        <p:nvSpPr>
          <p:cNvPr id="2" name="Rectangle 1"/>
          <p:cNvSpPr/>
          <p:nvPr/>
        </p:nvSpPr>
        <p:spPr>
          <a:xfrm>
            <a:off x="4495800" y="533400"/>
            <a:ext cx="609600" cy="609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6" name="Rectangle 15"/>
          <p:cNvSpPr/>
          <p:nvPr/>
        </p:nvSpPr>
        <p:spPr>
          <a:xfrm>
            <a:off x="4495800" y="1295400"/>
            <a:ext cx="609600" cy="609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7" name="Rectangle 16"/>
          <p:cNvSpPr/>
          <p:nvPr/>
        </p:nvSpPr>
        <p:spPr>
          <a:xfrm>
            <a:off x="4495800" y="2057400"/>
            <a:ext cx="609600" cy="609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8" name="Rectangle 17"/>
          <p:cNvSpPr/>
          <p:nvPr/>
        </p:nvSpPr>
        <p:spPr>
          <a:xfrm>
            <a:off x="4495800" y="2819400"/>
            <a:ext cx="609600" cy="609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9" name="Rectangle 18"/>
          <p:cNvSpPr/>
          <p:nvPr/>
        </p:nvSpPr>
        <p:spPr>
          <a:xfrm>
            <a:off x="4495800" y="3581400"/>
            <a:ext cx="609600" cy="609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0" name="Rectangle 19"/>
          <p:cNvSpPr/>
          <p:nvPr/>
        </p:nvSpPr>
        <p:spPr>
          <a:xfrm>
            <a:off x="4495800" y="4343400"/>
            <a:ext cx="609600" cy="609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1" name="Rectangle 20"/>
          <p:cNvSpPr/>
          <p:nvPr/>
        </p:nvSpPr>
        <p:spPr>
          <a:xfrm>
            <a:off x="4495800" y="5105400"/>
            <a:ext cx="609600" cy="609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2" name="TextBox 2"/>
          <p:cNvSpPr txBox="1">
            <a:spLocks noChangeArrowheads="1"/>
          </p:cNvSpPr>
          <p:nvPr/>
        </p:nvSpPr>
        <p:spPr bwMode="auto">
          <a:xfrm>
            <a:off x="4648200" y="2133600"/>
            <a:ext cx="457200" cy="457200"/>
          </a:xfrm>
          <a:prstGeom prst="rect">
            <a:avLst/>
          </a:prstGeom>
          <a:noFill/>
          <a:ln w="9525">
            <a:noFill/>
            <a:miter lim="800000"/>
            <a:headEnd/>
            <a:tailEnd/>
          </a:ln>
        </p:spPr>
        <p:txBody>
          <a:bodyPr wrap="square">
            <a:prstTxWarp prst="textNoShape">
              <a:avLst/>
            </a:prstTxWarp>
            <a:spAutoFit/>
          </a:bodyPr>
          <a:lstStyle/>
          <a:p>
            <a:r>
              <a:rPr lang="en-US" sz="2400" dirty="0">
                <a:solidFill>
                  <a:schemeClr val="accent3">
                    <a:lumMod val="75000"/>
                  </a:schemeClr>
                </a:solidFill>
                <a:latin typeface="Estelle Black SF" pitchFamily="57" charset="0"/>
              </a:rPr>
              <a:t>4</a:t>
            </a:r>
          </a:p>
        </p:txBody>
      </p:sp>
      <p:sp>
        <p:nvSpPr>
          <p:cNvPr id="23" name="TextBox 2"/>
          <p:cNvSpPr txBox="1">
            <a:spLocks noChangeArrowheads="1"/>
          </p:cNvSpPr>
          <p:nvPr/>
        </p:nvSpPr>
        <p:spPr bwMode="auto">
          <a:xfrm>
            <a:off x="4648200" y="3657600"/>
            <a:ext cx="457200" cy="457200"/>
          </a:xfrm>
          <a:prstGeom prst="rect">
            <a:avLst/>
          </a:prstGeom>
          <a:noFill/>
          <a:ln w="9525">
            <a:noFill/>
            <a:miter lim="800000"/>
            <a:headEnd/>
            <a:tailEnd/>
          </a:ln>
        </p:spPr>
        <p:txBody>
          <a:bodyPr wrap="square">
            <a:prstTxWarp prst="textNoShape">
              <a:avLst/>
            </a:prstTxWarp>
            <a:spAutoFit/>
          </a:bodyPr>
          <a:lstStyle/>
          <a:p>
            <a:r>
              <a:rPr lang="en-US" sz="2400" dirty="0">
                <a:solidFill>
                  <a:schemeClr val="accent3">
                    <a:lumMod val="75000"/>
                  </a:schemeClr>
                </a:solidFill>
                <a:latin typeface="Estelle Black SF" pitchFamily="57" charset="0"/>
              </a:rPr>
              <a:t>4</a:t>
            </a:r>
          </a:p>
        </p:txBody>
      </p:sp>
      <p:sp>
        <p:nvSpPr>
          <p:cNvPr id="24" name="TextBox 2"/>
          <p:cNvSpPr txBox="1">
            <a:spLocks noChangeArrowheads="1"/>
          </p:cNvSpPr>
          <p:nvPr/>
        </p:nvSpPr>
        <p:spPr bwMode="auto">
          <a:xfrm>
            <a:off x="4648200" y="1371600"/>
            <a:ext cx="457200" cy="457200"/>
          </a:xfrm>
          <a:prstGeom prst="rect">
            <a:avLst/>
          </a:prstGeom>
          <a:noFill/>
          <a:ln w="9525">
            <a:noFill/>
            <a:miter lim="800000"/>
            <a:headEnd/>
            <a:tailEnd/>
          </a:ln>
        </p:spPr>
        <p:txBody>
          <a:bodyPr wrap="square">
            <a:prstTxWarp prst="textNoShape">
              <a:avLst/>
            </a:prstTxWarp>
            <a:spAutoFit/>
          </a:bodyPr>
          <a:lstStyle/>
          <a:p>
            <a:r>
              <a:rPr lang="en-US" sz="2400" dirty="0">
                <a:solidFill>
                  <a:schemeClr val="accent3">
                    <a:lumMod val="75000"/>
                  </a:schemeClr>
                </a:solidFill>
                <a:latin typeface="Estelle Black SF" pitchFamily="57" charset="0"/>
              </a:rPr>
              <a:t>5</a:t>
            </a:r>
          </a:p>
        </p:txBody>
      </p:sp>
      <p:sp>
        <p:nvSpPr>
          <p:cNvPr id="25" name="TextBox 2"/>
          <p:cNvSpPr txBox="1">
            <a:spLocks noChangeArrowheads="1"/>
          </p:cNvSpPr>
          <p:nvPr/>
        </p:nvSpPr>
        <p:spPr bwMode="auto">
          <a:xfrm>
            <a:off x="4648200" y="609600"/>
            <a:ext cx="457200" cy="457200"/>
          </a:xfrm>
          <a:prstGeom prst="rect">
            <a:avLst/>
          </a:prstGeom>
          <a:noFill/>
          <a:ln w="9525">
            <a:noFill/>
            <a:miter lim="800000"/>
            <a:headEnd/>
            <a:tailEnd/>
          </a:ln>
        </p:spPr>
        <p:txBody>
          <a:bodyPr wrap="square">
            <a:prstTxWarp prst="textNoShape">
              <a:avLst/>
            </a:prstTxWarp>
            <a:spAutoFit/>
          </a:bodyPr>
          <a:lstStyle/>
          <a:p>
            <a:r>
              <a:rPr lang="en-US" sz="2400" dirty="0">
                <a:solidFill>
                  <a:schemeClr val="accent3">
                    <a:lumMod val="75000"/>
                  </a:schemeClr>
                </a:solidFill>
                <a:latin typeface="Estelle Black SF" pitchFamily="57" charset="0"/>
              </a:rPr>
              <a:t>3</a:t>
            </a:r>
          </a:p>
        </p:txBody>
      </p:sp>
      <p:sp>
        <p:nvSpPr>
          <p:cNvPr id="26" name="TextBox 2"/>
          <p:cNvSpPr txBox="1">
            <a:spLocks noChangeArrowheads="1"/>
          </p:cNvSpPr>
          <p:nvPr/>
        </p:nvSpPr>
        <p:spPr bwMode="auto">
          <a:xfrm>
            <a:off x="4648200" y="2895600"/>
            <a:ext cx="457200" cy="457200"/>
          </a:xfrm>
          <a:prstGeom prst="rect">
            <a:avLst/>
          </a:prstGeom>
          <a:noFill/>
          <a:ln w="9525">
            <a:noFill/>
            <a:miter lim="800000"/>
            <a:headEnd/>
            <a:tailEnd/>
          </a:ln>
        </p:spPr>
        <p:txBody>
          <a:bodyPr wrap="square">
            <a:prstTxWarp prst="textNoShape">
              <a:avLst/>
            </a:prstTxWarp>
            <a:spAutoFit/>
          </a:bodyPr>
          <a:lstStyle/>
          <a:p>
            <a:r>
              <a:rPr lang="en-US" sz="2400" dirty="0">
                <a:solidFill>
                  <a:schemeClr val="accent3">
                    <a:lumMod val="75000"/>
                  </a:schemeClr>
                </a:solidFill>
                <a:latin typeface="Estelle Black SF" pitchFamily="57" charset="0"/>
              </a:rPr>
              <a:t>5</a:t>
            </a:r>
          </a:p>
        </p:txBody>
      </p:sp>
      <p:sp>
        <p:nvSpPr>
          <p:cNvPr id="27" name="TextBox 2"/>
          <p:cNvSpPr txBox="1">
            <a:spLocks noChangeArrowheads="1"/>
          </p:cNvSpPr>
          <p:nvPr/>
        </p:nvSpPr>
        <p:spPr bwMode="auto">
          <a:xfrm>
            <a:off x="4648200" y="4419600"/>
            <a:ext cx="457200" cy="457200"/>
          </a:xfrm>
          <a:prstGeom prst="rect">
            <a:avLst/>
          </a:prstGeom>
          <a:noFill/>
          <a:ln w="9525">
            <a:noFill/>
            <a:miter lim="800000"/>
            <a:headEnd/>
            <a:tailEnd/>
          </a:ln>
        </p:spPr>
        <p:txBody>
          <a:bodyPr wrap="square">
            <a:prstTxWarp prst="textNoShape">
              <a:avLst/>
            </a:prstTxWarp>
            <a:spAutoFit/>
          </a:bodyPr>
          <a:lstStyle/>
          <a:p>
            <a:r>
              <a:rPr lang="en-US" sz="2400" dirty="0">
                <a:solidFill>
                  <a:schemeClr val="accent3">
                    <a:lumMod val="75000"/>
                  </a:schemeClr>
                </a:solidFill>
                <a:latin typeface="Estelle Black SF" pitchFamily="57" charset="0"/>
              </a:rPr>
              <a:t>1</a:t>
            </a:r>
          </a:p>
        </p:txBody>
      </p:sp>
      <p:sp>
        <p:nvSpPr>
          <p:cNvPr id="28" name="TextBox 2"/>
          <p:cNvSpPr txBox="1">
            <a:spLocks noChangeArrowheads="1"/>
          </p:cNvSpPr>
          <p:nvPr/>
        </p:nvSpPr>
        <p:spPr bwMode="auto">
          <a:xfrm>
            <a:off x="4648200" y="5181600"/>
            <a:ext cx="457200" cy="457200"/>
          </a:xfrm>
          <a:prstGeom prst="rect">
            <a:avLst/>
          </a:prstGeom>
          <a:noFill/>
          <a:ln w="9525">
            <a:noFill/>
            <a:miter lim="800000"/>
            <a:headEnd/>
            <a:tailEnd/>
          </a:ln>
        </p:spPr>
        <p:txBody>
          <a:bodyPr wrap="square">
            <a:prstTxWarp prst="textNoShape">
              <a:avLst/>
            </a:prstTxWarp>
            <a:spAutoFit/>
          </a:bodyPr>
          <a:lstStyle/>
          <a:p>
            <a:r>
              <a:rPr lang="en-US" sz="2400" dirty="0">
                <a:solidFill>
                  <a:schemeClr val="accent3">
                    <a:lumMod val="75000"/>
                  </a:schemeClr>
                </a:solidFill>
                <a:latin typeface="Estelle Black SF" pitchFamily="57" charset="0"/>
              </a:rPr>
              <a:t>2</a:t>
            </a:r>
          </a:p>
        </p:txBody>
      </p:sp>
    </p:spTree>
    <p:extLst>
      <p:ext uri="{BB962C8B-B14F-4D97-AF65-F5344CB8AC3E}">
        <p14:creationId xmlns:p14="http://schemas.microsoft.com/office/powerpoint/2010/main" val="394053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483"/>
                                        </p:tgtEl>
                                        <p:attrNameLst>
                                          <p:attrName>style.visibility</p:attrName>
                                        </p:attrNameLst>
                                      </p:cBhvr>
                                      <p:to>
                                        <p:strVal val="visible"/>
                                      </p:to>
                                    </p:set>
                                    <p:animEffect transition="in" filter="dissolve">
                                      <p:cBhvr>
                                        <p:cTn id="7" dur="500"/>
                                        <p:tgtEl>
                                          <p:spTgt spid="20483"/>
                                        </p:tgtEl>
                                      </p:cBhvr>
                                    </p:animEffect>
                                  </p:childTnLst>
                                </p:cTn>
                              </p:par>
                              <p:par>
                                <p:cTn id="8" presetID="9"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dissolve">
                                      <p:cBhvr>
                                        <p:cTn id="10" dur="500"/>
                                        <p:tgtEl>
                                          <p:spTgt spid="8"/>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dissolve">
                                      <p:cBhvr>
                                        <p:cTn id="13" dur="500"/>
                                        <p:tgtEl>
                                          <p:spTgt spid="9"/>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dissolve">
                                      <p:cBhvr>
                                        <p:cTn id="16" dur="500"/>
                                        <p:tgtEl>
                                          <p:spTgt spid="10"/>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dissolve">
                                      <p:cBhvr>
                                        <p:cTn id="19" dur="500"/>
                                        <p:tgtEl>
                                          <p:spTgt spid="11"/>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dissolve">
                                      <p:cBhvr>
                                        <p:cTn id="22" dur="500"/>
                                        <p:tgtEl>
                                          <p:spTgt spid="12"/>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dissolve">
                                      <p:cBhvr>
                                        <p:cTn id="25" dur="500"/>
                                        <p:tgtEl>
                                          <p:spTgt spid="13"/>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dissolve">
                                      <p:cBhvr>
                                        <p:cTn id="28" dur="500"/>
                                        <p:tgtEl>
                                          <p:spTgt spid="14"/>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5"/>
                                        </p:tgtEl>
                                        <p:attrNameLst>
                                          <p:attrName>style.visibility</p:attrName>
                                        </p:attrNameLst>
                                      </p:cBhvr>
                                      <p:to>
                                        <p:strVal val="visible"/>
                                      </p:to>
                                    </p:set>
                                    <p:anim calcmode="lin" valueType="num">
                                      <p:cBhvr additive="base">
                                        <p:cTn id="33" dur="500" fill="hold"/>
                                        <p:tgtEl>
                                          <p:spTgt spid="25"/>
                                        </p:tgtEl>
                                        <p:attrNameLst>
                                          <p:attrName>ppt_x</p:attrName>
                                        </p:attrNameLst>
                                      </p:cBhvr>
                                      <p:tavLst>
                                        <p:tav tm="0">
                                          <p:val>
                                            <p:strVal val="#ppt_x"/>
                                          </p:val>
                                        </p:tav>
                                        <p:tav tm="100000">
                                          <p:val>
                                            <p:strVal val="#ppt_x"/>
                                          </p:val>
                                        </p:tav>
                                      </p:tavLst>
                                    </p:anim>
                                    <p:anim calcmode="lin" valueType="num">
                                      <p:cBhvr additive="base">
                                        <p:cTn id="34" dur="500" fill="hold"/>
                                        <p:tgtEl>
                                          <p:spTgt spid="25"/>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24"/>
                                        </p:tgtEl>
                                        <p:attrNameLst>
                                          <p:attrName>style.visibility</p:attrName>
                                        </p:attrNameLst>
                                      </p:cBhvr>
                                      <p:to>
                                        <p:strVal val="visible"/>
                                      </p:to>
                                    </p:set>
                                    <p:anim calcmode="lin" valueType="num">
                                      <p:cBhvr additive="base">
                                        <p:cTn id="37" dur="500" fill="hold"/>
                                        <p:tgtEl>
                                          <p:spTgt spid="24"/>
                                        </p:tgtEl>
                                        <p:attrNameLst>
                                          <p:attrName>ppt_x</p:attrName>
                                        </p:attrNameLst>
                                      </p:cBhvr>
                                      <p:tavLst>
                                        <p:tav tm="0">
                                          <p:val>
                                            <p:strVal val="#ppt_x"/>
                                          </p:val>
                                        </p:tav>
                                        <p:tav tm="100000">
                                          <p:val>
                                            <p:strVal val="#ppt_x"/>
                                          </p:val>
                                        </p:tav>
                                      </p:tavLst>
                                    </p:anim>
                                    <p:anim calcmode="lin" valueType="num">
                                      <p:cBhvr additive="base">
                                        <p:cTn id="38" dur="500" fill="hold"/>
                                        <p:tgtEl>
                                          <p:spTgt spid="24"/>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22"/>
                                        </p:tgtEl>
                                        <p:attrNameLst>
                                          <p:attrName>style.visibility</p:attrName>
                                        </p:attrNameLst>
                                      </p:cBhvr>
                                      <p:to>
                                        <p:strVal val="visible"/>
                                      </p:to>
                                    </p:set>
                                    <p:anim calcmode="lin" valueType="num">
                                      <p:cBhvr additive="base">
                                        <p:cTn id="41" dur="500" fill="hold"/>
                                        <p:tgtEl>
                                          <p:spTgt spid="22"/>
                                        </p:tgtEl>
                                        <p:attrNameLst>
                                          <p:attrName>ppt_x</p:attrName>
                                        </p:attrNameLst>
                                      </p:cBhvr>
                                      <p:tavLst>
                                        <p:tav tm="0">
                                          <p:val>
                                            <p:strVal val="#ppt_x"/>
                                          </p:val>
                                        </p:tav>
                                        <p:tav tm="100000">
                                          <p:val>
                                            <p:strVal val="#ppt_x"/>
                                          </p:val>
                                        </p:tav>
                                      </p:tavLst>
                                    </p:anim>
                                    <p:anim calcmode="lin" valueType="num">
                                      <p:cBhvr additive="base">
                                        <p:cTn id="42" dur="500" fill="hold"/>
                                        <p:tgtEl>
                                          <p:spTgt spid="22"/>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26"/>
                                        </p:tgtEl>
                                        <p:attrNameLst>
                                          <p:attrName>style.visibility</p:attrName>
                                        </p:attrNameLst>
                                      </p:cBhvr>
                                      <p:to>
                                        <p:strVal val="visible"/>
                                      </p:to>
                                    </p:set>
                                    <p:anim calcmode="lin" valueType="num">
                                      <p:cBhvr additive="base">
                                        <p:cTn id="45" dur="500" fill="hold"/>
                                        <p:tgtEl>
                                          <p:spTgt spid="26"/>
                                        </p:tgtEl>
                                        <p:attrNameLst>
                                          <p:attrName>ppt_x</p:attrName>
                                        </p:attrNameLst>
                                      </p:cBhvr>
                                      <p:tavLst>
                                        <p:tav tm="0">
                                          <p:val>
                                            <p:strVal val="#ppt_x"/>
                                          </p:val>
                                        </p:tav>
                                        <p:tav tm="100000">
                                          <p:val>
                                            <p:strVal val="#ppt_x"/>
                                          </p:val>
                                        </p:tav>
                                      </p:tavLst>
                                    </p:anim>
                                    <p:anim calcmode="lin" valueType="num">
                                      <p:cBhvr additive="base">
                                        <p:cTn id="46" dur="500" fill="hold"/>
                                        <p:tgtEl>
                                          <p:spTgt spid="26"/>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23"/>
                                        </p:tgtEl>
                                        <p:attrNameLst>
                                          <p:attrName>style.visibility</p:attrName>
                                        </p:attrNameLst>
                                      </p:cBhvr>
                                      <p:to>
                                        <p:strVal val="visible"/>
                                      </p:to>
                                    </p:set>
                                    <p:anim calcmode="lin" valueType="num">
                                      <p:cBhvr additive="base">
                                        <p:cTn id="49" dur="500" fill="hold"/>
                                        <p:tgtEl>
                                          <p:spTgt spid="23"/>
                                        </p:tgtEl>
                                        <p:attrNameLst>
                                          <p:attrName>ppt_x</p:attrName>
                                        </p:attrNameLst>
                                      </p:cBhvr>
                                      <p:tavLst>
                                        <p:tav tm="0">
                                          <p:val>
                                            <p:strVal val="#ppt_x"/>
                                          </p:val>
                                        </p:tav>
                                        <p:tav tm="100000">
                                          <p:val>
                                            <p:strVal val="#ppt_x"/>
                                          </p:val>
                                        </p:tav>
                                      </p:tavLst>
                                    </p:anim>
                                    <p:anim calcmode="lin" valueType="num">
                                      <p:cBhvr additive="base">
                                        <p:cTn id="50" dur="500" fill="hold"/>
                                        <p:tgtEl>
                                          <p:spTgt spid="23"/>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additive="base">
                                        <p:cTn id="53" dur="500" fill="hold"/>
                                        <p:tgtEl>
                                          <p:spTgt spid="27"/>
                                        </p:tgtEl>
                                        <p:attrNameLst>
                                          <p:attrName>ppt_x</p:attrName>
                                        </p:attrNameLst>
                                      </p:cBhvr>
                                      <p:tavLst>
                                        <p:tav tm="0">
                                          <p:val>
                                            <p:strVal val="#ppt_x"/>
                                          </p:val>
                                        </p:tav>
                                        <p:tav tm="100000">
                                          <p:val>
                                            <p:strVal val="#ppt_x"/>
                                          </p:val>
                                        </p:tav>
                                      </p:tavLst>
                                    </p:anim>
                                    <p:anim calcmode="lin" valueType="num">
                                      <p:cBhvr additive="base">
                                        <p:cTn id="54" dur="500" fill="hold"/>
                                        <p:tgtEl>
                                          <p:spTgt spid="27"/>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28"/>
                                        </p:tgtEl>
                                        <p:attrNameLst>
                                          <p:attrName>style.visibility</p:attrName>
                                        </p:attrNameLst>
                                      </p:cBhvr>
                                      <p:to>
                                        <p:strVal val="visible"/>
                                      </p:to>
                                    </p:set>
                                    <p:anim calcmode="lin" valueType="num">
                                      <p:cBhvr additive="base">
                                        <p:cTn id="57" dur="500" fill="hold"/>
                                        <p:tgtEl>
                                          <p:spTgt spid="28"/>
                                        </p:tgtEl>
                                        <p:attrNameLst>
                                          <p:attrName>ppt_x</p:attrName>
                                        </p:attrNameLst>
                                      </p:cBhvr>
                                      <p:tavLst>
                                        <p:tav tm="0">
                                          <p:val>
                                            <p:strVal val="#ppt_x"/>
                                          </p:val>
                                        </p:tav>
                                        <p:tav tm="100000">
                                          <p:val>
                                            <p:strVal val="#ppt_x"/>
                                          </p:val>
                                        </p:tav>
                                      </p:tavLst>
                                    </p:anim>
                                    <p:anim calcmode="lin" valueType="num">
                                      <p:cBhvr additive="base">
                                        <p:cTn id="58"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p:bldP spid="8" grpId="0"/>
      <p:bldP spid="9" grpId="0"/>
      <p:bldP spid="10" grpId="0"/>
      <p:bldP spid="11" grpId="0"/>
      <p:bldP spid="12" grpId="0"/>
      <p:bldP spid="13" grpId="0"/>
      <p:bldP spid="14" grpId="0"/>
      <p:bldP spid="22" grpId="0"/>
      <p:bldP spid="23" grpId="0"/>
      <p:bldP spid="24" grpId="0"/>
      <p:bldP spid="25" grpId="0"/>
      <p:bldP spid="26" grpId="0"/>
      <p:bldP spid="27" grpId="0"/>
      <p:bldP spid="2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lip.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0" y="1"/>
            <a:ext cx="2590800" cy="2015643"/>
          </a:xfrm>
          <a:prstGeom prst="rect">
            <a:avLst/>
          </a:prstGeom>
        </p:spPr>
      </p:pic>
      <p:sp>
        <p:nvSpPr>
          <p:cNvPr id="20482" name="TextBox 1"/>
          <p:cNvSpPr txBox="1">
            <a:spLocks noChangeArrowheads="1"/>
          </p:cNvSpPr>
          <p:nvPr/>
        </p:nvSpPr>
        <p:spPr bwMode="auto">
          <a:xfrm>
            <a:off x="2743200" y="1484294"/>
            <a:ext cx="1295400" cy="954107"/>
          </a:xfrm>
          <a:prstGeom prst="rect">
            <a:avLst/>
          </a:prstGeom>
          <a:noFill/>
          <a:ln w="9525">
            <a:noFill/>
            <a:miter lim="800000"/>
            <a:headEnd/>
            <a:tailEnd/>
          </a:ln>
        </p:spPr>
        <p:txBody>
          <a:bodyPr wrap="square">
            <a:prstTxWarp prst="textNoShape">
              <a:avLst/>
            </a:prstTxWarp>
            <a:spAutoFit/>
          </a:bodyPr>
          <a:lstStyle/>
          <a:p>
            <a:pPr algn="r"/>
            <a:r>
              <a:rPr lang="en-US" sz="2800" dirty="0">
                <a:latin typeface="Estelle Black SF" pitchFamily="57" charset="0"/>
              </a:rPr>
              <a:t>Written </a:t>
            </a:r>
            <a:r>
              <a:rPr lang="en-US" sz="2800" dirty="0" err="1">
                <a:latin typeface="Estelle Black SF" pitchFamily="57" charset="0"/>
              </a:rPr>
              <a:t>Eval</a:t>
            </a:r>
            <a:r>
              <a:rPr lang="en-US" sz="2800" dirty="0">
                <a:latin typeface="Estelle Black SF" pitchFamily="57" charset="0"/>
              </a:rPr>
              <a:t> 1</a:t>
            </a:r>
          </a:p>
        </p:txBody>
      </p:sp>
      <p:sp>
        <p:nvSpPr>
          <p:cNvPr id="20483" name="TextBox 2"/>
          <p:cNvSpPr txBox="1">
            <a:spLocks noChangeArrowheads="1"/>
          </p:cNvSpPr>
          <p:nvPr/>
        </p:nvSpPr>
        <p:spPr bwMode="auto">
          <a:xfrm>
            <a:off x="5334000" y="533400"/>
            <a:ext cx="5105400" cy="523220"/>
          </a:xfrm>
          <a:prstGeom prst="rect">
            <a:avLst/>
          </a:prstGeom>
          <a:noFill/>
          <a:ln w="9525">
            <a:noFill/>
            <a:miter lim="800000"/>
            <a:headEnd/>
            <a:tailEnd/>
          </a:ln>
        </p:spPr>
        <p:txBody>
          <a:bodyPr wrap="square">
            <a:prstTxWarp prst="textNoShape">
              <a:avLst/>
            </a:prstTxWarp>
            <a:spAutoFit/>
          </a:bodyPr>
          <a:lstStyle/>
          <a:p>
            <a:r>
              <a:rPr lang="en-US" sz="2800" dirty="0">
                <a:latin typeface="Estelle Black SF" pitchFamily="57" charset="0"/>
              </a:rPr>
              <a:t>Section 1 = Linguistic</a:t>
            </a:r>
          </a:p>
        </p:txBody>
      </p:sp>
      <p:cxnSp>
        <p:nvCxnSpPr>
          <p:cNvPr id="5" name="Straight Connector 4"/>
          <p:cNvCxnSpPr/>
          <p:nvPr/>
        </p:nvCxnSpPr>
        <p:spPr>
          <a:xfrm rot="5400000">
            <a:off x="1906587" y="3198814"/>
            <a:ext cx="4572000" cy="3175"/>
          </a:xfrm>
          <a:prstGeom prst="line">
            <a:avLst/>
          </a:prstGeom>
        </p:spPr>
        <p:style>
          <a:lnRef idx="2">
            <a:schemeClr val="accent1"/>
          </a:lnRef>
          <a:fillRef idx="0">
            <a:schemeClr val="accent1"/>
          </a:fillRef>
          <a:effectRef idx="1">
            <a:schemeClr val="accent1"/>
          </a:effectRef>
          <a:fontRef idx="minor">
            <a:schemeClr val="tx1"/>
          </a:fontRef>
        </p:style>
      </p:cxnSp>
      <p:sp>
        <p:nvSpPr>
          <p:cNvPr id="7" name="TextBox 3"/>
          <p:cNvSpPr txBox="1">
            <a:spLocks noChangeArrowheads="1"/>
          </p:cNvSpPr>
          <p:nvPr/>
        </p:nvSpPr>
        <p:spPr bwMode="auto">
          <a:xfrm>
            <a:off x="1752600" y="2971801"/>
            <a:ext cx="2057400" cy="2585323"/>
          </a:xfrm>
          <a:prstGeom prst="rect">
            <a:avLst/>
          </a:prstGeom>
          <a:noFill/>
          <a:ln w="9525">
            <a:noFill/>
            <a:miter lim="800000"/>
            <a:headEnd/>
            <a:tailEnd/>
          </a:ln>
        </p:spPr>
        <p:txBody>
          <a:bodyPr wrap="square">
            <a:prstTxWarp prst="textNoShape">
              <a:avLst/>
            </a:prstTxWarp>
            <a:spAutoFit/>
          </a:bodyPr>
          <a:lstStyle/>
          <a:p>
            <a:pPr algn="r"/>
            <a:r>
              <a:rPr lang="en-US" b="1" i="1" dirty="0"/>
              <a:t>Total up all the values in EACH section separately. For example: add up how </a:t>
            </a:r>
            <a:r>
              <a:rPr lang="en-US" b="1" i="1" dirty="0">
                <a:solidFill>
                  <a:srgbClr val="FF0000"/>
                </a:solidFill>
              </a:rPr>
              <a:t>MANY</a:t>
            </a:r>
            <a:r>
              <a:rPr lang="en-US" b="1" i="1" dirty="0"/>
              <a:t> √’s you got and put that number on the side</a:t>
            </a:r>
          </a:p>
        </p:txBody>
      </p:sp>
      <p:sp>
        <p:nvSpPr>
          <p:cNvPr id="8" name="TextBox 2"/>
          <p:cNvSpPr txBox="1">
            <a:spLocks noChangeArrowheads="1"/>
          </p:cNvSpPr>
          <p:nvPr/>
        </p:nvSpPr>
        <p:spPr bwMode="auto">
          <a:xfrm>
            <a:off x="5334000" y="1295400"/>
            <a:ext cx="5105400" cy="523220"/>
          </a:xfrm>
          <a:prstGeom prst="rect">
            <a:avLst/>
          </a:prstGeom>
          <a:noFill/>
          <a:ln w="9525">
            <a:noFill/>
            <a:miter lim="800000"/>
            <a:headEnd/>
            <a:tailEnd/>
          </a:ln>
        </p:spPr>
        <p:txBody>
          <a:bodyPr wrap="square">
            <a:prstTxWarp prst="textNoShape">
              <a:avLst/>
            </a:prstTxWarp>
            <a:spAutoFit/>
          </a:bodyPr>
          <a:lstStyle/>
          <a:p>
            <a:r>
              <a:rPr lang="en-US" sz="2800" dirty="0">
                <a:latin typeface="Estelle Black SF" pitchFamily="57" charset="0"/>
              </a:rPr>
              <a:t>Section 2 = Logical-Mathematical</a:t>
            </a:r>
          </a:p>
        </p:txBody>
      </p:sp>
      <p:sp>
        <p:nvSpPr>
          <p:cNvPr id="9" name="TextBox 2"/>
          <p:cNvSpPr txBox="1">
            <a:spLocks noChangeArrowheads="1"/>
          </p:cNvSpPr>
          <p:nvPr/>
        </p:nvSpPr>
        <p:spPr bwMode="auto">
          <a:xfrm>
            <a:off x="5334000" y="2057400"/>
            <a:ext cx="5105400" cy="523220"/>
          </a:xfrm>
          <a:prstGeom prst="rect">
            <a:avLst/>
          </a:prstGeom>
          <a:noFill/>
          <a:ln w="9525">
            <a:noFill/>
            <a:miter lim="800000"/>
            <a:headEnd/>
            <a:tailEnd/>
          </a:ln>
        </p:spPr>
        <p:txBody>
          <a:bodyPr wrap="square">
            <a:prstTxWarp prst="textNoShape">
              <a:avLst/>
            </a:prstTxWarp>
            <a:spAutoFit/>
          </a:bodyPr>
          <a:lstStyle/>
          <a:p>
            <a:r>
              <a:rPr lang="en-US" sz="2800" dirty="0">
                <a:latin typeface="Estelle Black SF" pitchFamily="57" charset="0"/>
              </a:rPr>
              <a:t>Section 3 = Spatial</a:t>
            </a:r>
          </a:p>
        </p:txBody>
      </p:sp>
      <p:sp>
        <p:nvSpPr>
          <p:cNvPr id="10" name="TextBox 2"/>
          <p:cNvSpPr txBox="1">
            <a:spLocks noChangeArrowheads="1"/>
          </p:cNvSpPr>
          <p:nvPr/>
        </p:nvSpPr>
        <p:spPr bwMode="auto">
          <a:xfrm>
            <a:off x="5334000" y="2819400"/>
            <a:ext cx="5105400" cy="523220"/>
          </a:xfrm>
          <a:prstGeom prst="rect">
            <a:avLst/>
          </a:prstGeom>
          <a:noFill/>
          <a:ln w="9525">
            <a:noFill/>
            <a:miter lim="800000"/>
            <a:headEnd/>
            <a:tailEnd/>
          </a:ln>
        </p:spPr>
        <p:txBody>
          <a:bodyPr wrap="square">
            <a:prstTxWarp prst="textNoShape">
              <a:avLst/>
            </a:prstTxWarp>
            <a:spAutoFit/>
          </a:bodyPr>
          <a:lstStyle/>
          <a:p>
            <a:r>
              <a:rPr lang="en-US" sz="2800" dirty="0">
                <a:latin typeface="Estelle Black SF" pitchFamily="57" charset="0"/>
              </a:rPr>
              <a:t>Section 4 = Bodily-Kinesthetic</a:t>
            </a:r>
          </a:p>
        </p:txBody>
      </p:sp>
      <p:sp>
        <p:nvSpPr>
          <p:cNvPr id="11" name="TextBox 2"/>
          <p:cNvSpPr txBox="1">
            <a:spLocks noChangeArrowheads="1"/>
          </p:cNvSpPr>
          <p:nvPr/>
        </p:nvSpPr>
        <p:spPr bwMode="auto">
          <a:xfrm>
            <a:off x="5334000" y="3581400"/>
            <a:ext cx="5105400" cy="523220"/>
          </a:xfrm>
          <a:prstGeom prst="rect">
            <a:avLst/>
          </a:prstGeom>
          <a:noFill/>
          <a:ln w="9525">
            <a:noFill/>
            <a:miter lim="800000"/>
            <a:headEnd/>
            <a:tailEnd/>
          </a:ln>
        </p:spPr>
        <p:txBody>
          <a:bodyPr wrap="square">
            <a:prstTxWarp prst="textNoShape">
              <a:avLst/>
            </a:prstTxWarp>
            <a:spAutoFit/>
          </a:bodyPr>
          <a:lstStyle/>
          <a:p>
            <a:r>
              <a:rPr lang="en-US" sz="2800" dirty="0">
                <a:latin typeface="Estelle Black SF" pitchFamily="57" charset="0"/>
              </a:rPr>
              <a:t>Section 5 = Musical</a:t>
            </a:r>
          </a:p>
        </p:txBody>
      </p:sp>
      <p:sp>
        <p:nvSpPr>
          <p:cNvPr id="12" name="TextBox 2"/>
          <p:cNvSpPr txBox="1">
            <a:spLocks noChangeArrowheads="1"/>
          </p:cNvSpPr>
          <p:nvPr/>
        </p:nvSpPr>
        <p:spPr bwMode="auto">
          <a:xfrm>
            <a:off x="5334000" y="4343400"/>
            <a:ext cx="5105400" cy="523220"/>
          </a:xfrm>
          <a:prstGeom prst="rect">
            <a:avLst/>
          </a:prstGeom>
          <a:noFill/>
          <a:ln w="9525">
            <a:noFill/>
            <a:miter lim="800000"/>
            <a:headEnd/>
            <a:tailEnd/>
          </a:ln>
        </p:spPr>
        <p:txBody>
          <a:bodyPr wrap="square">
            <a:prstTxWarp prst="textNoShape">
              <a:avLst/>
            </a:prstTxWarp>
            <a:spAutoFit/>
          </a:bodyPr>
          <a:lstStyle/>
          <a:p>
            <a:r>
              <a:rPr lang="en-US" sz="2800" dirty="0">
                <a:latin typeface="Estelle Black SF" pitchFamily="57" charset="0"/>
              </a:rPr>
              <a:t>Section 6 = </a:t>
            </a:r>
            <a:r>
              <a:rPr lang="en-US" sz="2800" dirty="0" err="1">
                <a:latin typeface="Estelle Black SF" pitchFamily="57" charset="0"/>
              </a:rPr>
              <a:t>INTERpersonal</a:t>
            </a:r>
            <a:endParaRPr lang="en-US" sz="2800" dirty="0">
              <a:latin typeface="Estelle Black SF" pitchFamily="57" charset="0"/>
            </a:endParaRPr>
          </a:p>
        </p:txBody>
      </p:sp>
      <p:sp>
        <p:nvSpPr>
          <p:cNvPr id="13" name="TextBox 2"/>
          <p:cNvSpPr txBox="1">
            <a:spLocks noChangeArrowheads="1"/>
          </p:cNvSpPr>
          <p:nvPr/>
        </p:nvSpPr>
        <p:spPr bwMode="auto">
          <a:xfrm>
            <a:off x="5334000" y="5105400"/>
            <a:ext cx="5105400" cy="523220"/>
          </a:xfrm>
          <a:prstGeom prst="rect">
            <a:avLst/>
          </a:prstGeom>
          <a:noFill/>
          <a:ln w="9525">
            <a:noFill/>
            <a:miter lim="800000"/>
            <a:headEnd/>
            <a:tailEnd/>
          </a:ln>
        </p:spPr>
        <p:txBody>
          <a:bodyPr wrap="square">
            <a:prstTxWarp prst="textNoShape">
              <a:avLst/>
            </a:prstTxWarp>
            <a:spAutoFit/>
          </a:bodyPr>
          <a:lstStyle/>
          <a:p>
            <a:r>
              <a:rPr lang="en-US" sz="2800" dirty="0">
                <a:latin typeface="Estelle Black SF" pitchFamily="57" charset="0"/>
              </a:rPr>
              <a:t>Section 7 = </a:t>
            </a:r>
            <a:r>
              <a:rPr lang="en-US" sz="2800" dirty="0" err="1">
                <a:latin typeface="Estelle Black SF" pitchFamily="57" charset="0"/>
              </a:rPr>
              <a:t>INTRApersonal</a:t>
            </a:r>
            <a:endParaRPr lang="en-US" sz="2800" dirty="0">
              <a:latin typeface="Estelle Black SF" pitchFamily="57" charset="0"/>
            </a:endParaRPr>
          </a:p>
        </p:txBody>
      </p:sp>
      <p:sp>
        <p:nvSpPr>
          <p:cNvPr id="14" name="TextBox 2"/>
          <p:cNvSpPr txBox="1">
            <a:spLocks noChangeArrowheads="1"/>
          </p:cNvSpPr>
          <p:nvPr/>
        </p:nvSpPr>
        <p:spPr bwMode="auto">
          <a:xfrm>
            <a:off x="4800600" y="6106180"/>
            <a:ext cx="4953000" cy="523220"/>
          </a:xfrm>
          <a:prstGeom prst="rect">
            <a:avLst/>
          </a:prstGeom>
          <a:noFill/>
          <a:ln w="9525">
            <a:noFill/>
            <a:miter lim="800000"/>
            <a:headEnd/>
            <a:tailEnd/>
          </a:ln>
        </p:spPr>
        <p:txBody>
          <a:bodyPr wrap="square">
            <a:prstTxWarp prst="textNoShape">
              <a:avLst/>
            </a:prstTxWarp>
            <a:spAutoFit/>
          </a:bodyPr>
          <a:lstStyle/>
          <a:p>
            <a:r>
              <a:rPr lang="en-US" sz="2800" i="1" dirty="0">
                <a:solidFill>
                  <a:schemeClr val="bg1">
                    <a:lumMod val="65000"/>
                  </a:schemeClr>
                </a:solidFill>
                <a:latin typeface="Estelle Black SF" pitchFamily="57" charset="0"/>
              </a:rPr>
              <a:t>There are no values for Naturalist</a:t>
            </a:r>
          </a:p>
        </p:txBody>
      </p:sp>
      <p:sp>
        <p:nvSpPr>
          <p:cNvPr id="2" name="Rectangle 1"/>
          <p:cNvSpPr/>
          <p:nvPr/>
        </p:nvSpPr>
        <p:spPr>
          <a:xfrm>
            <a:off x="4495800" y="533400"/>
            <a:ext cx="609600" cy="609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6" name="Rectangle 15"/>
          <p:cNvSpPr/>
          <p:nvPr/>
        </p:nvSpPr>
        <p:spPr>
          <a:xfrm>
            <a:off x="4495800" y="1295400"/>
            <a:ext cx="609600" cy="609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7" name="Rectangle 16"/>
          <p:cNvSpPr/>
          <p:nvPr/>
        </p:nvSpPr>
        <p:spPr>
          <a:xfrm>
            <a:off x="4495800" y="2057400"/>
            <a:ext cx="609600" cy="609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8" name="Rectangle 17"/>
          <p:cNvSpPr/>
          <p:nvPr/>
        </p:nvSpPr>
        <p:spPr>
          <a:xfrm>
            <a:off x="4495800" y="2819400"/>
            <a:ext cx="609600" cy="609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9" name="Rectangle 18"/>
          <p:cNvSpPr/>
          <p:nvPr/>
        </p:nvSpPr>
        <p:spPr>
          <a:xfrm>
            <a:off x="4495800" y="3581400"/>
            <a:ext cx="609600" cy="609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0" name="Rectangle 19"/>
          <p:cNvSpPr/>
          <p:nvPr/>
        </p:nvSpPr>
        <p:spPr>
          <a:xfrm>
            <a:off x="4495800" y="4343400"/>
            <a:ext cx="609600" cy="609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1" name="Rectangle 20"/>
          <p:cNvSpPr/>
          <p:nvPr/>
        </p:nvSpPr>
        <p:spPr>
          <a:xfrm>
            <a:off x="4495800" y="5105400"/>
            <a:ext cx="609600" cy="609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2" name="TextBox 2"/>
          <p:cNvSpPr txBox="1">
            <a:spLocks noChangeArrowheads="1"/>
          </p:cNvSpPr>
          <p:nvPr/>
        </p:nvSpPr>
        <p:spPr bwMode="auto">
          <a:xfrm>
            <a:off x="4648200" y="2133600"/>
            <a:ext cx="457200" cy="457200"/>
          </a:xfrm>
          <a:prstGeom prst="rect">
            <a:avLst/>
          </a:prstGeom>
          <a:noFill/>
          <a:ln w="9525">
            <a:noFill/>
            <a:miter lim="800000"/>
            <a:headEnd/>
            <a:tailEnd/>
          </a:ln>
        </p:spPr>
        <p:txBody>
          <a:bodyPr wrap="square">
            <a:prstTxWarp prst="textNoShape">
              <a:avLst/>
            </a:prstTxWarp>
            <a:spAutoFit/>
          </a:bodyPr>
          <a:lstStyle/>
          <a:p>
            <a:r>
              <a:rPr lang="en-US" sz="2400" dirty="0">
                <a:solidFill>
                  <a:schemeClr val="accent3">
                    <a:lumMod val="75000"/>
                  </a:schemeClr>
                </a:solidFill>
                <a:latin typeface="Estelle Black SF" pitchFamily="57" charset="0"/>
              </a:rPr>
              <a:t>6</a:t>
            </a:r>
          </a:p>
        </p:txBody>
      </p:sp>
      <p:sp>
        <p:nvSpPr>
          <p:cNvPr id="23" name="TextBox 2"/>
          <p:cNvSpPr txBox="1">
            <a:spLocks noChangeArrowheads="1"/>
          </p:cNvSpPr>
          <p:nvPr/>
        </p:nvSpPr>
        <p:spPr bwMode="auto">
          <a:xfrm>
            <a:off x="4648200" y="3657600"/>
            <a:ext cx="457200" cy="457200"/>
          </a:xfrm>
          <a:prstGeom prst="rect">
            <a:avLst/>
          </a:prstGeom>
          <a:noFill/>
          <a:ln w="9525">
            <a:noFill/>
            <a:miter lim="800000"/>
            <a:headEnd/>
            <a:tailEnd/>
          </a:ln>
        </p:spPr>
        <p:txBody>
          <a:bodyPr wrap="square">
            <a:prstTxWarp prst="textNoShape">
              <a:avLst/>
            </a:prstTxWarp>
            <a:spAutoFit/>
          </a:bodyPr>
          <a:lstStyle/>
          <a:p>
            <a:r>
              <a:rPr lang="en-US" sz="2400" dirty="0">
                <a:solidFill>
                  <a:schemeClr val="accent3">
                    <a:lumMod val="75000"/>
                  </a:schemeClr>
                </a:solidFill>
                <a:latin typeface="Estelle Black SF" pitchFamily="57" charset="0"/>
              </a:rPr>
              <a:t>5</a:t>
            </a:r>
          </a:p>
        </p:txBody>
      </p:sp>
      <p:sp>
        <p:nvSpPr>
          <p:cNvPr id="24" name="TextBox 2"/>
          <p:cNvSpPr txBox="1">
            <a:spLocks noChangeArrowheads="1"/>
          </p:cNvSpPr>
          <p:nvPr/>
        </p:nvSpPr>
        <p:spPr bwMode="auto">
          <a:xfrm>
            <a:off x="4648200" y="1371600"/>
            <a:ext cx="457200" cy="457200"/>
          </a:xfrm>
          <a:prstGeom prst="rect">
            <a:avLst/>
          </a:prstGeom>
          <a:noFill/>
          <a:ln w="9525">
            <a:noFill/>
            <a:miter lim="800000"/>
            <a:headEnd/>
            <a:tailEnd/>
          </a:ln>
        </p:spPr>
        <p:txBody>
          <a:bodyPr wrap="square">
            <a:prstTxWarp prst="textNoShape">
              <a:avLst/>
            </a:prstTxWarp>
            <a:spAutoFit/>
          </a:bodyPr>
          <a:lstStyle/>
          <a:p>
            <a:r>
              <a:rPr lang="en-US" sz="2400" dirty="0">
                <a:solidFill>
                  <a:schemeClr val="accent3">
                    <a:lumMod val="75000"/>
                  </a:schemeClr>
                </a:solidFill>
                <a:latin typeface="Estelle Black SF" pitchFamily="57" charset="0"/>
              </a:rPr>
              <a:t>4</a:t>
            </a:r>
          </a:p>
        </p:txBody>
      </p:sp>
      <p:sp>
        <p:nvSpPr>
          <p:cNvPr id="25" name="TextBox 2"/>
          <p:cNvSpPr txBox="1">
            <a:spLocks noChangeArrowheads="1"/>
          </p:cNvSpPr>
          <p:nvPr/>
        </p:nvSpPr>
        <p:spPr bwMode="auto">
          <a:xfrm>
            <a:off x="4648200" y="609600"/>
            <a:ext cx="457200" cy="457200"/>
          </a:xfrm>
          <a:prstGeom prst="rect">
            <a:avLst/>
          </a:prstGeom>
          <a:noFill/>
          <a:ln w="9525">
            <a:noFill/>
            <a:miter lim="800000"/>
            <a:headEnd/>
            <a:tailEnd/>
          </a:ln>
        </p:spPr>
        <p:txBody>
          <a:bodyPr wrap="square">
            <a:prstTxWarp prst="textNoShape">
              <a:avLst/>
            </a:prstTxWarp>
            <a:spAutoFit/>
          </a:bodyPr>
          <a:lstStyle/>
          <a:p>
            <a:r>
              <a:rPr lang="en-US" sz="2400" dirty="0">
                <a:solidFill>
                  <a:schemeClr val="accent3">
                    <a:lumMod val="75000"/>
                  </a:schemeClr>
                </a:solidFill>
                <a:latin typeface="Estelle Black SF" pitchFamily="57" charset="0"/>
              </a:rPr>
              <a:t>4</a:t>
            </a:r>
          </a:p>
        </p:txBody>
      </p:sp>
      <p:sp>
        <p:nvSpPr>
          <p:cNvPr id="26" name="TextBox 2"/>
          <p:cNvSpPr txBox="1">
            <a:spLocks noChangeArrowheads="1"/>
          </p:cNvSpPr>
          <p:nvPr/>
        </p:nvSpPr>
        <p:spPr bwMode="auto">
          <a:xfrm>
            <a:off x="4648200" y="2895600"/>
            <a:ext cx="457200" cy="457200"/>
          </a:xfrm>
          <a:prstGeom prst="rect">
            <a:avLst/>
          </a:prstGeom>
          <a:noFill/>
          <a:ln w="9525">
            <a:noFill/>
            <a:miter lim="800000"/>
            <a:headEnd/>
            <a:tailEnd/>
          </a:ln>
        </p:spPr>
        <p:txBody>
          <a:bodyPr wrap="square">
            <a:prstTxWarp prst="textNoShape">
              <a:avLst/>
            </a:prstTxWarp>
            <a:spAutoFit/>
          </a:bodyPr>
          <a:lstStyle/>
          <a:p>
            <a:r>
              <a:rPr lang="en-US" sz="2400" dirty="0">
                <a:solidFill>
                  <a:schemeClr val="accent3">
                    <a:lumMod val="75000"/>
                  </a:schemeClr>
                </a:solidFill>
                <a:latin typeface="Estelle Black SF" pitchFamily="57" charset="0"/>
              </a:rPr>
              <a:t>1</a:t>
            </a:r>
          </a:p>
        </p:txBody>
      </p:sp>
      <p:sp>
        <p:nvSpPr>
          <p:cNvPr id="27" name="TextBox 2"/>
          <p:cNvSpPr txBox="1">
            <a:spLocks noChangeArrowheads="1"/>
          </p:cNvSpPr>
          <p:nvPr/>
        </p:nvSpPr>
        <p:spPr bwMode="auto">
          <a:xfrm>
            <a:off x="4648200" y="4419600"/>
            <a:ext cx="457200" cy="457200"/>
          </a:xfrm>
          <a:prstGeom prst="rect">
            <a:avLst/>
          </a:prstGeom>
          <a:noFill/>
          <a:ln w="9525">
            <a:noFill/>
            <a:miter lim="800000"/>
            <a:headEnd/>
            <a:tailEnd/>
          </a:ln>
        </p:spPr>
        <p:txBody>
          <a:bodyPr wrap="square">
            <a:prstTxWarp prst="textNoShape">
              <a:avLst/>
            </a:prstTxWarp>
            <a:spAutoFit/>
          </a:bodyPr>
          <a:lstStyle/>
          <a:p>
            <a:r>
              <a:rPr lang="en-US" sz="2400" dirty="0">
                <a:solidFill>
                  <a:schemeClr val="accent3">
                    <a:lumMod val="75000"/>
                  </a:schemeClr>
                </a:solidFill>
                <a:latin typeface="Estelle Black SF" pitchFamily="57" charset="0"/>
              </a:rPr>
              <a:t>2</a:t>
            </a:r>
          </a:p>
        </p:txBody>
      </p:sp>
      <p:sp>
        <p:nvSpPr>
          <p:cNvPr id="28" name="TextBox 2"/>
          <p:cNvSpPr txBox="1">
            <a:spLocks noChangeArrowheads="1"/>
          </p:cNvSpPr>
          <p:nvPr/>
        </p:nvSpPr>
        <p:spPr bwMode="auto">
          <a:xfrm>
            <a:off x="4648200" y="5181600"/>
            <a:ext cx="457200" cy="457200"/>
          </a:xfrm>
          <a:prstGeom prst="rect">
            <a:avLst/>
          </a:prstGeom>
          <a:noFill/>
          <a:ln w="9525">
            <a:noFill/>
            <a:miter lim="800000"/>
            <a:headEnd/>
            <a:tailEnd/>
          </a:ln>
        </p:spPr>
        <p:txBody>
          <a:bodyPr wrap="square">
            <a:prstTxWarp prst="textNoShape">
              <a:avLst/>
            </a:prstTxWarp>
            <a:spAutoFit/>
          </a:bodyPr>
          <a:lstStyle/>
          <a:p>
            <a:r>
              <a:rPr lang="en-US" sz="2400" dirty="0">
                <a:solidFill>
                  <a:schemeClr val="accent3">
                    <a:lumMod val="75000"/>
                  </a:schemeClr>
                </a:solidFill>
                <a:latin typeface="Estelle Black SF" pitchFamily="57" charset="0"/>
              </a:rPr>
              <a:t>3</a:t>
            </a:r>
          </a:p>
        </p:txBody>
      </p:sp>
    </p:spTree>
    <p:extLst>
      <p:ext uri="{BB962C8B-B14F-4D97-AF65-F5344CB8AC3E}">
        <p14:creationId xmlns:p14="http://schemas.microsoft.com/office/powerpoint/2010/main" val="2110245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483"/>
                                        </p:tgtEl>
                                        <p:attrNameLst>
                                          <p:attrName>style.visibility</p:attrName>
                                        </p:attrNameLst>
                                      </p:cBhvr>
                                      <p:to>
                                        <p:strVal val="visible"/>
                                      </p:to>
                                    </p:set>
                                    <p:animEffect transition="in" filter="dissolve">
                                      <p:cBhvr>
                                        <p:cTn id="7" dur="500"/>
                                        <p:tgtEl>
                                          <p:spTgt spid="20483"/>
                                        </p:tgtEl>
                                      </p:cBhvr>
                                    </p:animEffect>
                                  </p:childTnLst>
                                </p:cTn>
                              </p:par>
                              <p:par>
                                <p:cTn id="8" presetID="9"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dissolve">
                                      <p:cBhvr>
                                        <p:cTn id="10" dur="500"/>
                                        <p:tgtEl>
                                          <p:spTgt spid="8"/>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dissolve">
                                      <p:cBhvr>
                                        <p:cTn id="13" dur="500"/>
                                        <p:tgtEl>
                                          <p:spTgt spid="9"/>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dissolve">
                                      <p:cBhvr>
                                        <p:cTn id="16" dur="500"/>
                                        <p:tgtEl>
                                          <p:spTgt spid="10"/>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dissolve">
                                      <p:cBhvr>
                                        <p:cTn id="19" dur="500"/>
                                        <p:tgtEl>
                                          <p:spTgt spid="11"/>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dissolve">
                                      <p:cBhvr>
                                        <p:cTn id="22" dur="500"/>
                                        <p:tgtEl>
                                          <p:spTgt spid="12"/>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dissolve">
                                      <p:cBhvr>
                                        <p:cTn id="25" dur="500"/>
                                        <p:tgtEl>
                                          <p:spTgt spid="13"/>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dissolve">
                                      <p:cBhvr>
                                        <p:cTn id="28" dur="500"/>
                                        <p:tgtEl>
                                          <p:spTgt spid="14"/>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5"/>
                                        </p:tgtEl>
                                        <p:attrNameLst>
                                          <p:attrName>style.visibility</p:attrName>
                                        </p:attrNameLst>
                                      </p:cBhvr>
                                      <p:to>
                                        <p:strVal val="visible"/>
                                      </p:to>
                                    </p:set>
                                    <p:anim calcmode="lin" valueType="num">
                                      <p:cBhvr additive="base">
                                        <p:cTn id="33" dur="500" fill="hold"/>
                                        <p:tgtEl>
                                          <p:spTgt spid="25"/>
                                        </p:tgtEl>
                                        <p:attrNameLst>
                                          <p:attrName>ppt_x</p:attrName>
                                        </p:attrNameLst>
                                      </p:cBhvr>
                                      <p:tavLst>
                                        <p:tav tm="0">
                                          <p:val>
                                            <p:strVal val="#ppt_x"/>
                                          </p:val>
                                        </p:tav>
                                        <p:tav tm="100000">
                                          <p:val>
                                            <p:strVal val="#ppt_x"/>
                                          </p:val>
                                        </p:tav>
                                      </p:tavLst>
                                    </p:anim>
                                    <p:anim calcmode="lin" valueType="num">
                                      <p:cBhvr additive="base">
                                        <p:cTn id="34" dur="500" fill="hold"/>
                                        <p:tgtEl>
                                          <p:spTgt spid="25"/>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24"/>
                                        </p:tgtEl>
                                        <p:attrNameLst>
                                          <p:attrName>style.visibility</p:attrName>
                                        </p:attrNameLst>
                                      </p:cBhvr>
                                      <p:to>
                                        <p:strVal val="visible"/>
                                      </p:to>
                                    </p:set>
                                    <p:anim calcmode="lin" valueType="num">
                                      <p:cBhvr additive="base">
                                        <p:cTn id="37" dur="500" fill="hold"/>
                                        <p:tgtEl>
                                          <p:spTgt spid="24"/>
                                        </p:tgtEl>
                                        <p:attrNameLst>
                                          <p:attrName>ppt_x</p:attrName>
                                        </p:attrNameLst>
                                      </p:cBhvr>
                                      <p:tavLst>
                                        <p:tav tm="0">
                                          <p:val>
                                            <p:strVal val="#ppt_x"/>
                                          </p:val>
                                        </p:tav>
                                        <p:tav tm="100000">
                                          <p:val>
                                            <p:strVal val="#ppt_x"/>
                                          </p:val>
                                        </p:tav>
                                      </p:tavLst>
                                    </p:anim>
                                    <p:anim calcmode="lin" valueType="num">
                                      <p:cBhvr additive="base">
                                        <p:cTn id="38" dur="500" fill="hold"/>
                                        <p:tgtEl>
                                          <p:spTgt spid="24"/>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22"/>
                                        </p:tgtEl>
                                        <p:attrNameLst>
                                          <p:attrName>style.visibility</p:attrName>
                                        </p:attrNameLst>
                                      </p:cBhvr>
                                      <p:to>
                                        <p:strVal val="visible"/>
                                      </p:to>
                                    </p:set>
                                    <p:anim calcmode="lin" valueType="num">
                                      <p:cBhvr additive="base">
                                        <p:cTn id="41" dur="500" fill="hold"/>
                                        <p:tgtEl>
                                          <p:spTgt spid="22"/>
                                        </p:tgtEl>
                                        <p:attrNameLst>
                                          <p:attrName>ppt_x</p:attrName>
                                        </p:attrNameLst>
                                      </p:cBhvr>
                                      <p:tavLst>
                                        <p:tav tm="0">
                                          <p:val>
                                            <p:strVal val="#ppt_x"/>
                                          </p:val>
                                        </p:tav>
                                        <p:tav tm="100000">
                                          <p:val>
                                            <p:strVal val="#ppt_x"/>
                                          </p:val>
                                        </p:tav>
                                      </p:tavLst>
                                    </p:anim>
                                    <p:anim calcmode="lin" valueType="num">
                                      <p:cBhvr additive="base">
                                        <p:cTn id="42" dur="500" fill="hold"/>
                                        <p:tgtEl>
                                          <p:spTgt spid="22"/>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26"/>
                                        </p:tgtEl>
                                        <p:attrNameLst>
                                          <p:attrName>style.visibility</p:attrName>
                                        </p:attrNameLst>
                                      </p:cBhvr>
                                      <p:to>
                                        <p:strVal val="visible"/>
                                      </p:to>
                                    </p:set>
                                    <p:anim calcmode="lin" valueType="num">
                                      <p:cBhvr additive="base">
                                        <p:cTn id="45" dur="500" fill="hold"/>
                                        <p:tgtEl>
                                          <p:spTgt spid="26"/>
                                        </p:tgtEl>
                                        <p:attrNameLst>
                                          <p:attrName>ppt_x</p:attrName>
                                        </p:attrNameLst>
                                      </p:cBhvr>
                                      <p:tavLst>
                                        <p:tav tm="0">
                                          <p:val>
                                            <p:strVal val="#ppt_x"/>
                                          </p:val>
                                        </p:tav>
                                        <p:tav tm="100000">
                                          <p:val>
                                            <p:strVal val="#ppt_x"/>
                                          </p:val>
                                        </p:tav>
                                      </p:tavLst>
                                    </p:anim>
                                    <p:anim calcmode="lin" valueType="num">
                                      <p:cBhvr additive="base">
                                        <p:cTn id="46" dur="500" fill="hold"/>
                                        <p:tgtEl>
                                          <p:spTgt spid="26"/>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23"/>
                                        </p:tgtEl>
                                        <p:attrNameLst>
                                          <p:attrName>style.visibility</p:attrName>
                                        </p:attrNameLst>
                                      </p:cBhvr>
                                      <p:to>
                                        <p:strVal val="visible"/>
                                      </p:to>
                                    </p:set>
                                    <p:anim calcmode="lin" valueType="num">
                                      <p:cBhvr additive="base">
                                        <p:cTn id="49" dur="500" fill="hold"/>
                                        <p:tgtEl>
                                          <p:spTgt spid="23"/>
                                        </p:tgtEl>
                                        <p:attrNameLst>
                                          <p:attrName>ppt_x</p:attrName>
                                        </p:attrNameLst>
                                      </p:cBhvr>
                                      <p:tavLst>
                                        <p:tav tm="0">
                                          <p:val>
                                            <p:strVal val="#ppt_x"/>
                                          </p:val>
                                        </p:tav>
                                        <p:tav tm="100000">
                                          <p:val>
                                            <p:strVal val="#ppt_x"/>
                                          </p:val>
                                        </p:tav>
                                      </p:tavLst>
                                    </p:anim>
                                    <p:anim calcmode="lin" valueType="num">
                                      <p:cBhvr additive="base">
                                        <p:cTn id="50" dur="500" fill="hold"/>
                                        <p:tgtEl>
                                          <p:spTgt spid="23"/>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additive="base">
                                        <p:cTn id="53" dur="500" fill="hold"/>
                                        <p:tgtEl>
                                          <p:spTgt spid="27"/>
                                        </p:tgtEl>
                                        <p:attrNameLst>
                                          <p:attrName>ppt_x</p:attrName>
                                        </p:attrNameLst>
                                      </p:cBhvr>
                                      <p:tavLst>
                                        <p:tav tm="0">
                                          <p:val>
                                            <p:strVal val="#ppt_x"/>
                                          </p:val>
                                        </p:tav>
                                        <p:tav tm="100000">
                                          <p:val>
                                            <p:strVal val="#ppt_x"/>
                                          </p:val>
                                        </p:tav>
                                      </p:tavLst>
                                    </p:anim>
                                    <p:anim calcmode="lin" valueType="num">
                                      <p:cBhvr additive="base">
                                        <p:cTn id="54" dur="500" fill="hold"/>
                                        <p:tgtEl>
                                          <p:spTgt spid="27"/>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28"/>
                                        </p:tgtEl>
                                        <p:attrNameLst>
                                          <p:attrName>style.visibility</p:attrName>
                                        </p:attrNameLst>
                                      </p:cBhvr>
                                      <p:to>
                                        <p:strVal val="visible"/>
                                      </p:to>
                                    </p:set>
                                    <p:anim calcmode="lin" valueType="num">
                                      <p:cBhvr additive="base">
                                        <p:cTn id="57" dur="500" fill="hold"/>
                                        <p:tgtEl>
                                          <p:spTgt spid="28"/>
                                        </p:tgtEl>
                                        <p:attrNameLst>
                                          <p:attrName>ppt_x</p:attrName>
                                        </p:attrNameLst>
                                      </p:cBhvr>
                                      <p:tavLst>
                                        <p:tav tm="0">
                                          <p:val>
                                            <p:strVal val="#ppt_x"/>
                                          </p:val>
                                        </p:tav>
                                        <p:tav tm="100000">
                                          <p:val>
                                            <p:strVal val="#ppt_x"/>
                                          </p:val>
                                        </p:tav>
                                      </p:tavLst>
                                    </p:anim>
                                    <p:anim calcmode="lin" valueType="num">
                                      <p:cBhvr additive="base">
                                        <p:cTn id="58"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p:bldP spid="8" grpId="0"/>
      <p:bldP spid="9" grpId="0"/>
      <p:bldP spid="10" grpId="0"/>
      <p:bldP spid="11" grpId="0"/>
      <p:bldP spid="12" grpId="0"/>
      <p:bldP spid="13" grpId="0"/>
      <p:bldP spid="14" grpId="0"/>
      <p:bldP spid="22" grpId="0"/>
      <p:bldP spid="23" grpId="0"/>
      <p:bldP spid="24" grpId="0"/>
      <p:bldP spid="25" grpId="0"/>
      <p:bldP spid="26" grpId="0"/>
      <p:bldP spid="27" grpId="0"/>
      <p:bldP spid="2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Box 1"/>
          <p:cNvSpPr txBox="1">
            <a:spLocks noChangeArrowheads="1"/>
          </p:cNvSpPr>
          <p:nvPr/>
        </p:nvSpPr>
        <p:spPr bwMode="auto">
          <a:xfrm>
            <a:off x="1981200" y="304800"/>
            <a:ext cx="1981200" cy="523220"/>
          </a:xfrm>
          <a:prstGeom prst="rect">
            <a:avLst/>
          </a:prstGeom>
          <a:noFill/>
          <a:ln w="9525">
            <a:noFill/>
            <a:miter lim="800000"/>
            <a:headEnd/>
            <a:tailEnd/>
          </a:ln>
        </p:spPr>
        <p:txBody>
          <a:bodyPr wrap="square">
            <a:prstTxWarp prst="textNoShape">
              <a:avLst/>
            </a:prstTxWarp>
            <a:spAutoFit/>
          </a:bodyPr>
          <a:lstStyle/>
          <a:p>
            <a:pPr algn="r"/>
            <a:r>
              <a:rPr lang="en-US" sz="2800" dirty="0">
                <a:latin typeface="Estelle Black SF" pitchFamily="57" charset="0"/>
              </a:rPr>
              <a:t>Online test</a:t>
            </a:r>
          </a:p>
        </p:txBody>
      </p:sp>
      <p:sp>
        <p:nvSpPr>
          <p:cNvPr id="20483" name="TextBox 2"/>
          <p:cNvSpPr txBox="1">
            <a:spLocks noChangeArrowheads="1"/>
          </p:cNvSpPr>
          <p:nvPr/>
        </p:nvSpPr>
        <p:spPr bwMode="auto">
          <a:xfrm>
            <a:off x="5334000" y="533400"/>
            <a:ext cx="5105400" cy="523220"/>
          </a:xfrm>
          <a:prstGeom prst="rect">
            <a:avLst/>
          </a:prstGeom>
          <a:noFill/>
          <a:ln w="9525">
            <a:noFill/>
            <a:miter lim="800000"/>
            <a:headEnd/>
            <a:tailEnd/>
          </a:ln>
        </p:spPr>
        <p:txBody>
          <a:bodyPr wrap="square">
            <a:prstTxWarp prst="textNoShape">
              <a:avLst/>
            </a:prstTxWarp>
            <a:spAutoFit/>
          </a:bodyPr>
          <a:lstStyle/>
          <a:p>
            <a:r>
              <a:rPr lang="en-US" sz="2800" dirty="0">
                <a:latin typeface="Estelle Black SF" pitchFamily="57" charset="0"/>
              </a:rPr>
              <a:t>Section 1 = Linguistic</a:t>
            </a:r>
          </a:p>
        </p:txBody>
      </p:sp>
      <p:cxnSp>
        <p:nvCxnSpPr>
          <p:cNvPr id="5" name="Straight Connector 4"/>
          <p:cNvCxnSpPr/>
          <p:nvPr/>
        </p:nvCxnSpPr>
        <p:spPr>
          <a:xfrm rot="5400000">
            <a:off x="1906587" y="3198814"/>
            <a:ext cx="4572000" cy="3175"/>
          </a:xfrm>
          <a:prstGeom prst="line">
            <a:avLst/>
          </a:prstGeom>
        </p:spPr>
        <p:style>
          <a:lnRef idx="2">
            <a:schemeClr val="accent1"/>
          </a:lnRef>
          <a:fillRef idx="0">
            <a:schemeClr val="accent1"/>
          </a:fillRef>
          <a:effectRef idx="1">
            <a:schemeClr val="accent1"/>
          </a:effectRef>
          <a:fontRef idx="minor">
            <a:schemeClr val="tx1"/>
          </a:fontRef>
        </p:style>
      </p:cxnSp>
      <p:sp>
        <p:nvSpPr>
          <p:cNvPr id="7" name="TextBox 3"/>
          <p:cNvSpPr txBox="1">
            <a:spLocks noChangeArrowheads="1"/>
          </p:cNvSpPr>
          <p:nvPr/>
        </p:nvSpPr>
        <p:spPr bwMode="auto">
          <a:xfrm>
            <a:off x="1828800" y="990600"/>
            <a:ext cx="2133600" cy="5078314"/>
          </a:xfrm>
          <a:prstGeom prst="rect">
            <a:avLst/>
          </a:prstGeom>
          <a:noFill/>
          <a:ln w="9525">
            <a:noFill/>
            <a:miter lim="800000"/>
            <a:headEnd/>
            <a:tailEnd/>
          </a:ln>
        </p:spPr>
        <p:txBody>
          <a:bodyPr wrap="square">
            <a:prstTxWarp prst="textNoShape">
              <a:avLst/>
            </a:prstTxWarp>
            <a:spAutoFit/>
          </a:bodyPr>
          <a:lstStyle/>
          <a:p>
            <a:pPr algn="r"/>
            <a:r>
              <a:rPr lang="en-US" b="1" i="1" dirty="0"/>
              <a:t>Find the number that you got with a particular category, then double it, then round it to the nearest whole number.  </a:t>
            </a:r>
            <a:r>
              <a:rPr lang="en-US" b="1" i="1" dirty="0">
                <a:solidFill>
                  <a:srgbClr val="800000"/>
                </a:solidFill>
              </a:rPr>
              <a:t>FOR EXAMPLE</a:t>
            </a:r>
            <a:r>
              <a:rPr lang="en-US" b="1" i="1" dirty="0"/>
              <a:t>: say you got a </a:t>
            </a:r>
            <a:r>
              <a:rPr lang="en-US" b="1" i="1" dirty="0">
                <a:solidFill>
                  <a:srgbClr val="FF0000"/>
                </a:solidFill>
              </a:rPr>
              <a:t>3.52</a:t>
            </a:r>
            <a:r>
              <a:rPr lang="en-US" b="1" i="1" dirty="0"/>
              <a:t> on the Logical-Mathematical score.  Double that would be </a:t>
            </a:r>
            <a:r>
              <a:rPr lang="en-US" b="1" i="1" dirty="0">
                <a:solidFill>
                  <a:srgbClr val="FF0000"/>
                </a:solidFill>
              </a:rPr>
              <a:t>7.04</a:t>
            </a:r>
            <a:r>
              <a:rPr lang="en-US" b="1" i="1" dirty="0"/>
              <a:t>.  The nearest whole number is </a:t>
            </a:r>
            <a:r>
              <a:rPr lang="en-US" b="1" i="1" dirty="0">
                <a:solidFill>
                  <a:srgbClr val="FF0000"/>
                </a:solidFill>
              </a:rPr>
              <a:t>7</a:t>
            </a:r>
            <a:r>
              <a:rPr lang="en-US" b="1" i="1" dirty="0"/>
              <a:t>.  Do that for each category.</a:t>
            </a:r>
          </a:p>
        </p:txBody>
      </p:sp>
      <p:sp>
        <p:nvSpPr>
          <p:cNvPr id="8" name="TextBox 2"/>
          <p:cNvSpPr txBox="1">
            <a:spLocks noChangeArrowheads="1"/>
          </p:cNvSpPr>
          <p:nvPr/>
        </p:nvSpPr>
        <p:spPr bwMode="auto">
          <a:xfrm>
            <a:off x="5334000" y="1295400"/>
            <a:ext cx="5105400" cy="523220"/>
          </a:xfrm>
          <a:prstGeom prst="rect">
            <a:avLst/>
          </a:prstGeom>
          <a:noFill/>
          <a:ln w="9525">
            <a:noFill/>
            <a:miter lim="800000"/>
            <a:headEnd/>
            <a:tailEnd/>
          </a:ln>
        </p:spPr>
        <p:txBody>
          <a:bodyPr wrap="square">
            <a:prstTxWarp prst="textNoShape">
              <a:avLst/>
            </a:prstTxWarp>
            <a:spAutoFit/>
          </a:bodyPr>
          <a:lstStyle/>
          <a:p>
            <a:r>
              <a:rPr lang="en-US" sz="2800" dirty="0">
                <a:latin typeface="Estelle Black SF" pitchFamily="57" charset="0"/>
              </a:rPr>
              <a:t>Section 2 = Logical-Mathematical</a:t>
            </a:r>
          </a:p>
        </p:txBody>
      </p:sp>
      <p:sp>
        <p:nvSpPr>
          <p:cNvPr id="9" name="TextBox 2"/>
          <p:cNvSpPr txBox="1">
            <a:spLocks noChangeArrowheads="1"/>
          </p:cNvSpPr>
          <p:nvPr/>
        </p:nvSpPr>
        <p:spPr bwMode="auto">
          <a:xfrm>
            <a:off x="5334000" y="2057400"/>
            <a:ext cx="5105400" cy="523220"/>
          </a:xfrm>
          <a:prstGeom prst="rect">
            <a:avLst/>
          </a:prstGeom>
          <a:noFill/>
          <a:ln w="9525">
            <a:noFill/>
            <a:miter lim="800000"/>
            <a:headEnd/>
            <a:tailEnd/>
          </a:ln>
        </p:spPr>
        <p:txBody>
          <a:bodyPr wrap="square">
            <a:prstTxWarp prst="textNoShape">
              <a:avLst/>
            </a:prstTxWarp>
            <a:spAutoFit/>
          </a:bodyPr>
          <a:lstStyle/>
          <a:p>
            <a:r>
              <a:rPr lang="en-US" sz="2800" dirty="0">
                <a:latin typeface="Estelle Black SF" pitchFamily="57" charset="0"/>
              </a:rPr>
              <a:t>Section 3 = Spatial</a:t>
            </a:r>
          </a:p>
        </p:txBody>
      </p:sp>
      <p:sp>
        <p:nvSpPr>
          <p:cNvPr id="10" name="TextBox 2"/>
          <p:cNvSpPr txBox="1">
            <a:spLocks noChangeArrowheads="1"/>
          </p:cNvSpPr>
          <p:nvPr/>
        </p:nvSpPr>
        <p:spPr bwMode="auto">
          <a:xfrm>
            <a:off x="5334000" y="2819400"/>
            <a:ext cx="5105400" cy="523220"/>
          </a:xfrm>
          <a:prstGeom prst="rect">
            <a:avLst/>
          </a:prstGeom>
          <a:noFill/>
          <a:ln w="9525">
            <a:noFill/>
            <a:miter lim="800000"/>
            <a:headEnd/>
            <a:tailEnd/>
          </a:ln>
        </p:spPr>
        <p:txBody>
          <a:bodyPr wrap="square">
            <a:prstTxWarp prst="textNoShape">
              <a:avLst/>
            </a:prstTxWarp>
            <a:spAutoFit/>
          </a:bodyPr>
          <a:lstStyle/>
          <a:p>
            <a:r>
              <a:rPr lang="en-US" sz="2800" dirty="0">
                <a:latin typeface="Estelle Black SF" pitchFamily="57" charset="0"/>
              </a:rPr>
              <a:t>Section 4 = Bodily-Kinesthetic</a:t>
            </a:r>
          </a:p>
        </p:txBody>
      </p:sp>
      <p:sp>
        <p:nvSpPr>
          <p:cNvPr id="11" name="TextBox 2"/>
          <p:cNvSpPr txBox="1">
            <a:spLocks noChangeArrowheads="1"/>
          </p:cNvSpPr>
          <p:nvPr/>
        </p:nvSpPr>
        <p:spPr bwMode="auto">
          <a:xfrm>
            <a:off x="5334000" y="3581400"/>
            <a:ext cx="5105400" cy="523220"/>
          </a:xfrm>
          <a:prstGeom prst="rect">
            <a:avLst/>
          </a:prstGeom>
          <a:noFill/>
          <a:ln w="9525">
            <a:noFill/>
            <a:miter lim="800000"/>
            <a:headEnd/>
            <a:tailEnd/>
          </a:ln>
        </p:spPr>
        <p:txBody>
          <a:bodyPr wrap="square">
            <a:prstTxWarp prst="textNoShape">
              <a:avLst/>
            </a:prstTxWarp>
            <a:spAutoFit/>
          </a:bodyPr>
          <a:lstStyle/>
          <a:p>
            <a:r>
              <a:rPr lang="en-US" sz="2800" dirty="0">
                <a:latin typeface="Estelle Black SF" pitchFamily="57" charset="0"/>
              </a:rPr>
              <a:t>Section 5 = Musical</a:t>
            </a:r>
          </a:p>
        </p:txBody>
      </p:sp>
      <p:sp>
        <p:nvSpPr>
          <p:cNvPr id="12" name="TextBox 2"/>
          <p:cNvSpPr txBox="1">
            <a:spLocks noChangeArrowheads="1"/>
          </p:cNvSpPr>
          <p:nvPr/>
        </p:nvSpPr>
        <p:spPr bwMode="auto">
          <a:xfrm>
            <a:off x="5334000" y="4343400"/>
            <a:ext cx="5105400" cy="523220"/>
          </a:xfrm>
          <a:prstGeom prst="rect">
            <a:avLst/>
          </a:prstGeom>
          <a:noFill/>
          <a:ln w="9525">
            <a:noFill/>
            <a:miter lim="800000"/>
            <a:headEnd/>
            <a:tailEnd/>
          </a:ln>
        </p:spPr>
        <p:txBody>
          <a:bodyPr wrap="square">
            <a:prstTxWarp prst="textNoShape">
              <a:avLst/>
            </a:prstTxWarp>
            <a:spAutoFit/>
          </a:bodyPr>
          <a:lstStyle/>
          <a:p>
            <a:r>
              <a:rPr lang="en-US" sz="2800" dirty="0">
                <a:latin typeface="Estelle Black SF" pitchFamily="57" charset="0"/>
              </a:rPr>
              <a:t>Section 6 = </a:t>
            </a:r>
            <a:r>
              <a:rPr lang="en-US" sz="2800" dirty="0" err="1">
                <a:latin typeface="Estelle Black SF" pitchFamily="57" charset="0"/>
              </a:rPr>
              <a:t>INTERpersonal</a:t>
            </a:r>
            <a:endParaRPr lang="en-US" sz="2800" dirty="0">
              <a:latin typeface="Estelle Black SF" pitchFamily="57" charset="0"/>
            </a:endParaRPr>
          </a:p>
        </p:txBody>
      </p:sp>
      <p:sp>
        <p:nvSpPr>
          <p:cNvPr id="13" name="TextBox 2"/>
          <p:cNvSpPr txBox="1">
            <a:spLocks noChangeArrowheads="1"/>
          </p:cNvSpPr>
          <p:nvPr/>
        </p:nvSpPr>
        <p:spPr bwMode="auto">
          <a:xfrm>
            <a:off x="5334000" y="5105400"/>
            <a:ext cx="5105400" cy="523220"/>
          </a:xfrm>
          <a:prstGeom prst="rect">
            <a:avLst/>
          </a:prstGeom>
          <a:noFill/>
          <a:ln w="9525">
            <a:noFill/>
            <a:miter lim="800000"/>
            <a:headEnd/>
            <a:tailEnd/>
          </a:ln>
        </p:spPr>
        <p:txBody>
          <a:bodyPr wrap="square">
            <a:prstTxWarp prst="textNoShape">
              <a:avLst/>
            </a:prstTxWarp>
            <a:spAutoFit/>
          </a:bodyPr>
          <a:lstStyle/>
          <a:p>
            <a:r>
              <a:rPr lang="en-US" sz="2800" dirty="0">
                <a:latin typeface="Estelle Black SF" pitchFamily="57" charset="0"/>
              </a:rPr>
              <a:t>Section 7 = </a:t>
            </a:r>
            <a:r>
              <a:rPr lang="en-US" sz="2800" dirty="0" err="1">
                <a:latin typeface="Estelle Black SF" pitchFamily="57" charset="0"/>
              </a:rPr>
              <a:t>INTRApersonal</a:t>
            </a:r>
            <a:endParaRPr lang="en-US" sz="2800" dirty="0">
              <a:latin typeface="Estelle Black SF" pitchFamily="57" charset="0"/>
            </a:endParaRPr>
          </a:p>
        </p:txBody>
      </p:sp>
      <p:sp>
        <p:nvSpPr>
          <p:cNvPr id="2" name="Rectangle 1"/>
          <p:cNvSpPr/>
          <p:nvPr/>
        </p:nvSpPr>
        <p:spPr>
          <a:xfrm>
            <a:off x="4495800" y="533400"/>
            <a:ext cx="609600" cy="609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6" name="Rectangle 15"/>
          <p:cNvSpPr/>
          <p:nvPr/>
        </p:nvSpPr>
        <p:spPr>
          <a:xfrm>
            <a:off x="4495800" y="1295400"/>
            <a:ext cx="609600" cy="609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7" name="Rectangle 16"/>
          <p:cNvSpPr/>
          <p:nvPr/>
        </p:nvSpPr>
        <p:spPr>
          <a:xfrm>
            <a:off x="4495800" y="2057400"/>
            <a:ext cx="609600" cy="609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8" name="Rectangle 17"/>
          <p:cNvSpPr/>
          <p:nvPr/>
        </p:nvSpPr>
        <p:spPr>
          <a:xfrm>
            <a:off x="4495800" y="2819400"/>
            <a:ext cx="609600" cy="609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9" name="Rectangle 18"/>
          <p:cNvSpPr/>
          <p:nvPr/>
        </p:nvSpPr>
        <p:spPr>
          <a:xfrm>
            <a:off x="4495800" y="3581400"/>
            <a:ext cx="609600" cy="609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0" name="Rectangle 19"/>
          <p:cNvSpPr/>
          <p:nvPr/>
        </p:nvSpPr>
        <p:spPr>
          <a:xfrm>
            <a:off x="4495800" y="4343400"/>
            <a:ext cx="609600" cy="609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1" name="Rectangle 20"/>
          <p:cNvSpPr/>
          <p:nvPr/>
        </p:nvSpPr>
        <p:spPr>
          <a:xfrm>
            <a:off x="4495800" y="5105400"/>
            <a:ext cx="609600" cy="609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9" name="TextBox 2"/>
          <p:cNvSpPr txBox="1">
            <a:spLocks noChangeArrowheads="1"/>
          </p:cNvSpPr>
          <p:nvPr/>
        </p:nvSpPr>
        <p:spPr bwMode="auto">
          <a:xfrm>
            <a:off x="5334000" y="5791200"/>
            <a:ext cx="5105400" cy="523220"/>
          </a:xfrm>
          <a:prstGeom prst="rect">
            <a:avLst/>
          </a:prstGeom>
          <a:noFill/>
          <a:ln w="9525">
            <a:noFill/>
            <a:miter lim="800000"/>
            <a:headEnd/>
            <a:tailEnd/>
          </a:ln>
        </p:spPr>
        <p:txBody>
          <a:bodyPr wrap="square">
            <a:prstTxWarp prst="textNoShape">
              <a:avLst/>
            </a:prstTxWarp>
            <a:spAutoFit/>
          </a:bodyPr>
          <a:lstStyle/>
          <a:p>
            <a:r>
              <a:rPr lang="en-US" sz="2800" dirty="0">
                <a:latin typeface="Estelle Black SF" pitchFamily="57" charset="0"/>
              </a:rPr>
              <a:t>Section 8 = Naturalist</a:t>
            </a:r>
          </a:p>
        </p:txBody>
      </p:sp>
      <p:sp>
        <p:nvSpPr>
          <p:cNvPr id="30" name="Rectangle 29"/>
          <p:cNvSpPr/>
          <p:nvPr/>
        </p:nvSpPr>
        <p:spPr>
          <a:xfrm>
            <a:off x="4495800" y="5867400"/>
            <a:ext cx="609600" cy="609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pic>
        <p:nvPicPr>
          <p:cNvPr id="4" name="Picture 3" descr="social.png"/>
          <p:cNvPicPr>
            <a:picLocks noChangeAspect="1"/>
          </p:cNvPicPr>
          <p:nvPr/>
        </p:nvPicPr>
        <p:blipFill rotWithShape="1">
          <a:blip r:embed="rId3">
            <a:extLst>
              <a:ext uri="{28A0092B-C50C-407E-A947-70E740481C1C}">
                <a14:useLocalDpi xmlns:a14="http://schemas.microsoft.com/office/drawing/2010/main" val="0"/>
              </a:ext>
            </a:extLst>
          </a:blip>
          <a:srcRect t="9464"/>
          <a:stretch/>
        </p:blipFill>
        <p:spPr>
          <a:xfrm>
            <a:off x="4572001" y="4396655"/>
            <a:ext cx="457200" cy="509453"/>
          </a:xfrm>
          <a:prstGeom prst="rect">
            <a:avLst/>
          </a:prstGeom>
        </p:spPr>
      </p:pic>
      <p:pic>
        <p:nvPicPr>
          <p:cNvPr id="6" name="Picture 5" descr="self.png"/>
          <p:cNvPicPr>
            <a:picLocks noChangeAspect="1"/>
          </p:cNvPicPr>
          <p:nvPr/>
        </p:nvPicPr>
        <p:blipFill rotWithShape="1">
          <a:blip r:embed="rId4">
            <a:extLst>
              <a:ext uri="{28A0092B-C50C-407E-A947-70E740481C1C}">
                <a14:useLocalDpi xmlns:a14="http://schemas.microsoft.com/office/drawing/2010/main" val="0"/>
              </a:ext>
            </a:extLst>
          </a:blip>
          <a:srcRect l="11902" r="9046"/>
          <a:stretch/>
        </p:blipFill>
        <p:spPr>
          <a:xfrm>
            <a:off x="4609466" y="5121280"/>
            <a:ext cx="419734" cy="517521"/>
          </a:xfrm>
          <a:prstGeom prst="rect">
            <a:avLst/>
          </a:prstGeom>
        </p:spPr>
      </p:pic>
      <p:pic>
        <p:nvPicPr>
          <p:cNvPr id="15" name="Picture 14" descr="lang.png"/>
          <p:cNvPicPr>
            <a:picLocks noChangeAspect="1"/>
          </p:cNvPicPr>
          <p:nvPr/>
        </p:nvPicPr>
        <p:blipFill rotWithShape="1">
          <a:blip r:embed="rId5">
            <a:extLst>
              <a:ext uri="{28A0092B-C50C-407E-A947-70E740481C1C}">
                <a14:useLocalDpi xmlns:a14="http://schemas.microsoft.com/office/drawing/2010/main" val="0"/>
              </a:ext>
            </a:extLst>
          </a:blip>
          <a:srcRect l="8908" t="8559" r="9607" b="-1"/>
          <a:stretch/>
        </p:blipFill>
        <p:spPr>
          <a:xfrm>
            <a:off x="4542853" y="581198"/>
            <a:ext cx="430496" cy="510698"/>
          </a:xfrm>
          <a:prstGeom prst="rect">
            <a:avLst/>
          </a:prstGeom>
        </p:spPr>
      </p:pic>
      <p:pic>
        <p:nvPicPr>
          <p:cNvPr id="31" name="Picture 30" descr="spat.png"/>
          <p:cNvPicPr>
            <a:picLocks noChangeAspect="1"/>
          </p:cNvPicPr>
          <p:nvPr/>
        </p:nvPicPr>
        <p:blipFill rotWithShape="1">
          <a:blip r:embed="rId6">
            <a:extLst>
              <a:ext uri="{28A0092B-C50C-407E-A947-70E740481C1C}">
                <a14:useLocalDpi xmlns:a14="http://schemas.microsoft.com/office/drawing/2010/main" val="0"/>
              </a:ext>
            </a:extLst>
          </a:blip>
          <a:srcRect l="11711" t="7728" r="12019" b="9167"/>
          <a:stretch/>
        </p:blipFill>
        <p:spPr>
          <a:xfrm>
            <a:off x="4564377" y="2093390"/>
            <a:ext cx="446640" cy="516620"/>
          </a:xfrm>
          <a:prstGeom prst="rect">
            <a:avLst/>
          </a:prstGeom>
        </p:spPr>
      </p:pic>
      <p:pic>
        <p:nvPicPr>
          <p:cNvPr id="20480" name="Picture 20479" descr="musion.png"/>
          <p:cNvPicPr>
            <a:picLocks noChangeAspect="1"/>
          </p:cNvPicPr>
          <p:nvPr/>
        </p:nvPicPr>
        <p:blipFill rotWithShape="1">
          <a:blip r:embed="rId7">
            <a:extLst>
              <a:ext uri="{28A0092B-C50C-407E-A947-70E740481C1C}">
                <a14:useLocalDpi xmlns:a14="http://schemas.microsoft.com/office/drawing/2010/main" val="0"/>
              </a:ext>
            </a:extLst>
          </a:blip>
          <a:srcRect l="19821" t="19180" r="44964" b="10079"/>
          <a:stretch/>
        </p:blipFill>
        <p:spPr>
          <a:xfrm>
            <a:off x="4572001" y="3657601"/>
            <a:ext cx="400575" cy="441279"/>
          </a:xfrm>
          <a:prstGeom prst="rect">
            <a:avLst/>
          </a:prstGeom>
        </p:spPr>
      </p:pic>
      <p:pic>
        <p:nvPicPr>
          <p:cNvPr id="20481" name="Picture 20480" descr="Screen Shot 2020-02-18 at 3.30.55 PM.png"/>
          <p:cNvPicPr>
            <a:picLocks noChangeAspect="1"/>
          </p:cNvPicPr>
          <p:nvPr/>
        </p:nvPicPr>
        <p:blipFill rotWithShape="1">
          <a:blip r:embed="rId8">
            <a:extLst>
              <a:ext uri="{28A0092B-C50C-407E-A947-70E740481C1C}">
                <a14:useLocalDpi xmlns:a14="http://schemas.microsoft.com/office/drawing/2010/main" val="0"/>
              </a:ext>
            </a:extLst>
          </a:blip>
          <a:srcRect l="6267" t="6144" r="45748" b="1"/>
          <a:stretch/>
        </p:blipFill>
        <p:spPr>
          <a:xfrm>
            <a:off x="4624632" y="2895601"/>
            <a:ext cx="404569" cy="500625"/>
          </a:xfrm>
          <a:prstGeom prst="rect">
            <a:avLst/>
          </a:prstGeom>
        </p:spPr>
      </p:pic>
      <p:pic>
        <p:nvPicPr>
          <p:cNvPr id="20484" name="Picture 20483" descr="Screen Shot 2020-02-18 at 3.30.50 PM.png"/>
          <p:cNvPicPr>
            <a:picLocks noChangeAspect="1"/>
          </p:cNvPicPr>
          <p:nvPr/>
        </p:nvPicPr>
        <p:blipFill rotWithShape="1">
          <a:blip r:embed="rId9">
            <a:extLst>
              <a:ext uri="{28A0092B-C50C-407E-A947-70E740481C1C}">
                <a14:useLocalDpi xmlns:a14="http://schemas.microsoft.com/office/drawing/2010/main" val="0"/>
              </a:ext>
            </a:extLst>
          </a:blip>
          <a:srcRect t="16770" r="55306" b="13336"/>
          <a:stretch/>
        </p:blipFill>
        <p:spPr>
          <a:xfrm>
            <a:off x="4557898" y="1330208"/>
            <a:ext cx="471303" cy="498592"/>
          </a:xfrm>
          <a:prstGeom prst="rect">
            <a:avLst/>
          </a:prstGeom>
        </p:spPr>
      </p:pic>
      <p:pic>
        <p:nvPicPr>
          <p:cNvPr id="20485" name="Picture 20484" descr="other.png"/>
          <p:cNvPicPr>
            <a:picLocks noChangeAspect="1"/>
          </p:cNvPicPr>
          <p:nvPr/>
        </p:nvPicPr>
        <p:blipFill rotWithShape="1">
          <a:blip r:embed="rId10">
            <a:extLst>
              <a:ext uri="{28A0092B-C50C-407E-A947-70E740481C1C}">
                <a14:useLocalDpi xmlns:a14="http://schemas.microsoft.com/office/drawing/2010/main" val="0"/>
              </a:ext>
            </a:extLst>
          </a:blip>
          <a:srcRect t="7149" b="7446"/>
          <a:stretch/>
        </p:blipFill>
        <p:spPr>
          <a:xfrm>
            <a:off x="4572001" y="5908845"/>
            <a:ext cx="425609" cy="495094"/>
          </a:xfrm>
          <a:prstGeom prst="rect">
            <a:avLst/>
          </a:prstGeom>
        </p:spPr>
      </p:pic>
    </p:spTree>
    <p:extLst>
      <p:ext uri="{BB962C8B-B14F-4D97-AF65-F5344CB8AC3E}">
        <p14:creationId xmlns:p14="http://schemas.microsoft.com/office/powerpoint/2010/main" val="27614774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Rectangle 19"/>
          <p:cNvSpPr>
            <a:spLocks noChangeArrowheads="1"/>
          </p:cNvSpPr>
          <p:nvPr/>
        </p:nvSpPr>
        <p:spPr bwMode="auto">
          <a:xfrm>
            <a:off x="1676400" y="4953000"/>
            <a:ext cx="8763000" cy="457200"/>
          </a:xfrm>
          <a:prstGeom prst="rect">
            <a:avLst/>
          </a:prstGeom>
          <a:solidFill>
            <a:schemeClr val="accent1"/>
          </a:solidFill>
          <a:ln w="9525">
            <a:noFill/>
            <a:miter lim="800000"/>
            <a:headEnd/>
            <a:tailEnd/>
          </a:ln>
        </p:spPr>
        <p:txBody>
          <a:bodyPr wrap="none" anchor="ctr">
            <a:prstTxWarp prst="textNoShape">
              <a:avLst/>
            </a:prstTxWarp>
          </a:bodyPr>
          <a:lstStyle/>
          <a:p>
            <a:endParaRPr lang="en-US"/>
          </a:p>
        </p:txBody>
      </p:sp>
      <p:sp>
        <p:nvSpPr>
          <p:cNvPr id="2067" name="Rectangle 19"/>
          <p:cNvSpPr>
            <a:spLocks noChangeArrowheads="1"/>
          </p:cNvSpPr>
          <p:nvPr/>
        </p:nvSpPr>
        <p:spPr bwMode="auto">
          <a:xfrm>
            <a:off x="1676400" y="3962400"/>
            <a:ext cx="8763000" cy="457200"/>
          </a:xfrm>
          <a:prstGeom prst="rect">
            <a:avLst/>
          </a:prstGeom>
          <a:solidFill>
            <a:schemeClr val="accent1"/>
          </a:solidFill>
          <a:ln w="9525">
            <a:noFill/>
            <a:miter lim="800000"/>
            <a:headEnd/>
            <a:tailEnd/>
          </a:ln>
        </p:spPr>
        <p:txBody>
          <a:bodyPr wrap="none" anchor="ctr">
            <a:prstTxWarp prst="textNoShape">
              <a:avLst/>
            </a:prstTxWarp>
          </a:bodyPr>
          <a:lstStyle/>
          <a:p>
            <a:endParaRPr lang="en-US"/>
          </a:p>
        </p:txBody>
      </p:sp>
      <p:sp>
        <p:nvSpPr>
          <p:cNvPr id="2066" name="Rectangle 18"/>
          <p:cNvSpPr>
            <a:spLocks noChangeArrowheads="1"/>
          </p:cNvSpPr>
          <p:nvPr/>
        </p:nvSpPr>
        <p:spPr bwMode="auto">
          <a:xfrm>
            <a:off x="1676400" y="2895600"/>
            <a:ext cx="8763000" cy="457200"/>
          </a:xfrm>
          <a:prstGeom prst="rect">
            <a:avLst/>
          </a:prstGeom>
          <a:solidFill>
            <a:schemeClr val="accent1"/>
          </a:solidFill>
          <a:ln w="9525">
            <a:noFill/>
            <a:miter lim="800000"/>
            <a:headEnd/>
            <a:tailEnd/>
          </a:ln>
        </p:spPr>
        <p:txBody>
          <a:bodyPr wrap="none" anchor="ctr">
            <a:prstTxWarp prst="textNoShape">
              <a:avLst/>
            </a:prstTxWarp>
          </a:bodyPr>
          <a:lstStyle/>
          <a:p>
            <a:endParaRPr lang="en-US"/>
          </a:p>
        </p:txBody>
      </p:sp>
      <p:sp>
        <p:nvSpPr>
          <p:cNvPr id="2065" name="Rectangle 17"/>
          <p:cNvSpPr>
            <a:spLocks noChangeArrowheads="1"/>
          </p:cNvSpPr>
          <p:nvPr/>
        </p:nvSpPr>
        <p:spPr bwMode="auto">
          <a:xfrm>
            <a:off x="1676400" y="1828800"/>
            <a:ext cx="8763000" cy="457200"/>
          </a:xfrm>
          <a:prstGeom prst="rect">
            <a:avLst/>
          </a:prstGeom>
          <a:solidFill>
            <a:schemeClr val="accent1"/>
          </a:solidFill>
          <a:ln w="9525">
            <a:noFill/>
            <a:miter lim="800000"/>
            <a:headEnd/>
            <a:tailEnd/>
          </a:ln>
        </p:spPr>
        <p:txBody>
          <a:bodyPr wrap="none" anchor="ctr">
            <a:prstTxWarp prst="textNoShape">
              <a:avLst/>
            </a:prstTxWarp>
          </a:bodyPr>
          <a:lstStyle/>
          <a:p>
            <a:endParaRPr lang="en-US"/>
          </a:p>
        </p:txBody>
      </p:sp>
      <p:sp>
        <p:nvSpPr>
          <p:cNvPr id="2053" name="Text Box 5"/>
          <p:cNvSpPr txBox="1">
            <a:spLocks noChangeArrowheads="1"/>
          </p:cNvSpPr>
          <p:nvPr/>
        </p:nvSpPr>
        <p:spPr bwMode="auto">
          <a:xfrm>
            <a:off x="1676400" y="1295400"/>
            <a:ext cx="1524000" cy="369332"/>
          </a:xfrm>
          <a:prstGeom prst="rect">
            <a:avLst/>
          </a:prstGeom>
          <a:noFill/>
          <a:ln w="9525">
            <a:noFill/>
            <a:miter lim="800000"/>
            <a:headEnd/>
            <a:tailEnd/>
          </a:ln>
        </p:spPr>
        <p:txBody>
          <a:bodyPr>
            <a:prstTxWarp prst="textNoShape">
              <a:avLst/>
            </a:prstTxWarp>
            <a:spAutoFit/>
          </a:bodyPr>
          <a:lstStyle/>
          <a:p>
            <a:pPr>
              <a:spcBef>
                <a:spcPct val="50000"/>
              </a:spcBef>
            </a:pPr>
            <a:r>
              <a:rPr lang="en-US" dirty="0"/>
              <a:t>Linguistic</a:t>
            </a:r>
          </a:p>
        </p:txBody>
      </p:sp>
      <p:sp>
        <p:nvSpPr>
          <p:cNvPr id="2054" name="Text Box 6"/>
          <p:cNvSpPr txBox="1">
            <a:spLocks noChangeArrowheads="1"/>
          </p:cNvSpPr>
          <p:nvPr/>
        </p:nvSpPr>
        <p:spPr bwMode="auto">
          <a:xfrm>
            <a:off x="1676400" y="1828800"/>
            <a:ext cx="2514600" cy="369332"/>
          </a:xfrm>
          <a:prstGeom prst="rect">
            <a:avLst/>
          </a:prstGeom>
          <a:noFill/>
          <a:ln w="9525">
            <a:noFill/>
            <a:miter lim="800000"/>
            <a:headEnd/>
            <a:tailEnd/>
          </a:ln>
        </p:spPr>
        <p:txBody>
          <a:bodyPr wrap="square">
            <a:prstTxWarp prst="textNoShape">
              <a:avLst/>
            </a:prstTxWarp>
            <a:spAutoFit/>
          </a:bodyPr>
          <a:lstStyle/>
          <a:p>
            <a:pPr>
              <a:spcBef>
                <a:spcPct val="50000"/>
              </a:spcBef>
            </a:pPr>
            <a:r>
              <a:rPr lang="en-US" dirty="0">
                <a:solidFill>
                  <a:srgbClr val="800080"/>
                </a:solidFill>
              </a:rPr>
              <a:t>Logical-Mathematical</a:t>
            </a:r>
          </a:p>
        </p:txBody>
      </p:sp>
      <p:sp>
        <p:nvSpPr>
          <p:cNvPr id="2055" name="Text Box 7"/>
          <p:cNvSpPr txBox="1">
            <a:spLocks noChangeArrowheads="1"/>
          </p:cNvSpPr>
          <p:nvPr/>
        </p:nvSpPr>
        <p:spPr bwMode="auto">
          <a:xfrm>
            <a:off x="1676400" y="2362200"/>
            <a:ext cx="1066800" cy="369332"/>
          </a:xfrm>
          <a:prstGeom prst="rect">
            <a:avLst/>
          </a:prstGeom>
          <a:noFill/>
          <a:ln w="9525">
            <a:noFill/>
            <a:miter lim="800000"/>
            <a:headEnd/>
            <a:tailEnd/>
          </a:ln>
        </p:spPr>
        <p:txBody>
          <a:bodyPr wrap="square">
            <a:prstTxWarp prst="textNoShape">
              <a:avLst/>
            </a:prstTxWarp>
            <a:spAutoFit/>
          </a:bodyPr>
          <a:lstStyle/>
          <a:p>
            <a:pPr>
              <a:spcBef>
                <a:spcPct val="50000"/>
              </a:spcBef>
            </a:pPr>
            <a:r>
              <a:rPr lang="en-US" dirty="0">
                <a:solidFill>
                  <a:srgbClr val="3366FF"/>
                </a:solidFill>
              </a:rPr>
              <a:t>Spatial</a:t>
            </a:r>
          </a:p>
        </p:txBody>
      </p:sp>
      <p:sp>
        <p:nvSpPr>
          <p:cNvPr id="2056" name="Text Box 8"/>
          <p:cNvSpPr txBox="1">
            <a:spLocks noChangeArrowheads="1"/>
          </p:cNvSpPr>
          <p:nvPr/>
        </p:nvSpPr>
        <p:spPr bwMode="auto">
          <a:xfrm>
            <a:off x="1676400" y="2895600"/>
            <a:ext cx="1219200" cy="369332"/>
          </a:xfrm>
          <a:prstGeom prst="rect">
            <a:avLst/>
          </a:prstGeom>
          <a:noFill/>
          <a:ln w="9525">
            <a:noFill/>
            <a:miter lim="800000"/>
            <a:headEnd/>
            <a:tailEnd/>
          </a:ln>
        </p:spPr>
        <p:txBody>
          <a:bodyPr wrap="square">
            <a:prstTxWarp prst="textNoShape">
              <a:avLst/>
            </a:prstTxWarp>
            <a:spAutoFit/>
          </a:bodyPr>
          <a:lstStyle/>
          <a:p>
            <a:pPr>
              <a:spcBef>
                <a:spcPct val="50000"/>
              </a:spcBef>
            </a:pPr>
            <a:r>
              <a:rPr lang="en-US" dirty="0">
                <a:solidFill>
                  <a:srgbClr val="FFFF00"/>
                </a:solidFill>
              </a:rPr>
              <a:t>Musical</a:t>
            </a:r>
          </a:p>
        </p:txBody>
      </p:sp>
      <p:sp>
        <p:nvSpPr>
          <p:cNvPr id="2057" name="Text Box 9"/>
          <p:cNvSpPr txBox="1">
            <a:spLocks noChangeArrowheads="1"/>
          </p:cNvSpPr>
          <p:nvPr/>
        </p:nvSpPr>
        <p:spPr bwMode="auto">
          <a:xfrm>
            <a:off x="1676400" y="3429000"/>
            <a:ext cx="2209800" cy="369332"/>
          </a:xfrm>
          <a:prstGeom prst="rect">
            <a:avLst/>
          </a:prstGeom>
          <a:noFill/>
          <a:ln w="9525">
            <a:noFill/>
            <a:miter lim="800000"/>
            <a:headEnd/>
            <a:tailEnd/>
          </a:ln>
        </p:spPr>
        <p:txBody>
          <a:bodyPr wrap="square">
            <a:prstTxWarp prst="textNoShape">
              <a:avLst/>
            </a:prstTxWarp>
            <a:spAutoFit/>
          </a:bodyPr>
          <a:lstStyle/>
          <a:p>
            <a:pPr>
              <a:spcBef>
                <a:spcPct val="50000"/>
              </a:spcBef>
            </a:pPr>
            <a:r>
              <a:rPr lang="en-US" dirty="0">
                <a:solidFill>
                  <a:srgbClr val="008000"/>
                </a:solidFill>
              </a:rPr>
              <a:t>Bodily-Kinesthetic</a:t>
            </a:r>
          </a:p>
        </p:txBody>
      </p:sp>
      <p:sp>
        <p:nvSpPr>
          <p:cNvPr id="2058" name="Text Box 10"/>
          <p:cNvSpPr txBox="1">
            <a:spLocks noChangeArrowheads="1"/>
          </p:cNvSpPr>
          <p:nvPr/>
        </p:nvSpPr>
        <p:spPr bwMode="auto">
          <a:xfrm>
            <a:off x="1676400" y="3962400"/>
            <a:ext cx="1676400" cy="369332"/>
          </a:xfrm>
          <a:prstGeom prst="rect">
            <a:avLst/>
          </a:prstGeom>
          <a:noFill/>
          <a:ln w="9525">
            <a:noFill/>
            <a:miter lim="800000"/>
            <a:headEnd/>
            <a:tailEnd/>
          </a:ln>
        </p:spPr>
        <p:txBody>
          <a:bodyPr wrap="square">
            <a:prstTxWarp prst="textNoShape">
              <a:avLst/>
            </a:prstTxWarp>
            <a:spAutoFit/>
          </a:bodyPr>
          <a:lstStyle/>
          <a:p>
            <a:pPr>
              <a:spcBef>
                <a:spcPct val="50000"/>
              </a:spcBef>
            </a:pPr>
            <a:r>
              <a:rPr lang="en-US" dirty="0">
                <a:solidFill>
                  <a:srgbClr val="FF0000"/>
                </a:solidFill>
              </a:rPr>
              <a:t>Interpersonal</a:t>
            </a:r>
            <a:endParaRPr lang="en-US" dirty="0"/>
          </a:p>
        </p:txBody>
      </p:sp>
      <p:sp>
        <p:nvSpPr>
          <p:cNvPr id="2059" name="Text Box 11"/>
          <p:cNvSpPr txBox="1">
            <a:spLocks noChangeArrowheads="1"/>
          </p:cNvSpPr>
          <p:nvPr/>
        </p:nvSpPr>
        <p:spPr bwMode="auto">
          <a:xfrm>
            <a:off x="1676400" y="4495800"/>
            <a:ext cx="1676400" cy="369332"/>
          </a:xfrm>
          <a:prstGeom prst="rect">
            <a:avLst/>
          </a:prstGeom>
          <a:noFill/>
          <a:ln w="9525">
            <a:noFill/>
            <a:miter lim="800000"/>
            <a:headEnd/>
            <a:tailEnd/>
          </a:ln>
        </p:spPr>
        <p:txBody>
          <a:bodyPr wrap="square">
            <a:prstTxWarp prst="textNoShape">
              <a:avLst/>
            </a:prstTxWarp>
            <a:spAutoFit/>
          </a:bodyPr>
          <a:lstStyle/>
          <a:p>
            <a:pPr>
              <a:spcBef>
                <a:spcPct val="50000"/>
              </a:spcBef>
            </a:pPr>
            <a:r>
              <a:rPr lang="en-US" dirty="0">
                <a:solidFill>
                  <a:srgbClr val="FF8000"/>
                </a:solidFill>
              </a:rPr>
              <a:t>Intrapersonal</a:t>
            </a:r>
          </a:p>
        </p:txBody>
      </p:sp>
      <p:sp>
        <p:nvSpPr>
          <p:cNvPr id="2060" name="Text Box 12"/>
          <p:cNvSpPr txBox="1">
            <a:spLocks noChangeArrowheads="1"/>
          </p:cNvSpPr>
          <p:nvPr/>
        </p:nvSpPr>
        <p:spPr bwMode="auto">
          <a:xfrm>
            <a:off x="3962400" y="228600"/>
            <a:ext cx="1447800" cy="784830"/>
          </a:xfrm>
          <a:prstGeom prst="rect">
            <a:avLst/>
          </a:prstGeom>
          <a:noFill/>
          <a:ln w="9525">
            <a:noFill/>
            <a:miter lim="800000"/>
            <a:headEnd/>
            <a:tailEnd/>
          </a:ln>
        </p:spPr>
        <p:txBody>
          <a:bodyPr wrap="square">
            <a:prstTxWarp prst="textNoShape">
              <a:avLst/>
            </a:prstTxWarp>
            <a:spAutoFit/>
          </a:bodyPr>
          <a:lstStyle/>
          <a:p>
            <a:pPr algn="ctr">
              <a:spcBef>
                <a:spcPct val="50000"/>
              </a:spcBef>
            </a:pPr>
            <a:r>
              <a:rPr lang="en-US" dirty="0"/>
              <a:t>Panda</a:t>
            </a:r>
          </a:p>
          <a:p>
            <a:pPr algn="ctr">
              <a:spcBef>
                <a:spcPct val="50000"/>
              </a:spcBef>
            </a:pPr>
            <a:r>
              <a:rPr lang="en-US" dirty="0"/>
              <a:t>test</a:t>
            </a:r>
          </a:p>
        </p:txBody>
      </p:sp>
      <p:sp>
        <p:nvSpPr>
          <p:cNvPr id="2061" name="Text Box 13"/>
          <p:cNvSpPr txBox="1">
            <a:spLocks noChangeArrowheads="1"/>
          </p:cNvSpPr>
          <p:nvPr/>
        </p:nvSpPr>
        <p:spPr bwMode="auto">
          <a:xfrm>
            <a:off x="5562600" y="228601"/>
            <a:ext cx="990600" cy="646331"/>
          </a:xfrm>
          <a:prstGeom prst="rect">
            <a:avLst/>
          </a:prstGeom>
          <a:noFill/>
          <a:ln w="9525">
            <a:noFill/>
            <a:miter lim="800000"/>
            <a:headEnd/>
            <a:tailEnd/>
          </a:ln>
        </p:spPr>
        <p:txBody>
          <a:bodyPr wrap="square">
            <a:prstTxWarp prst="textNoShape">
              <a:avLst/>
            </a:prstTxWarp>
            <a:spAutoFit/>
          </a:bodyPr>
          <a:lstStyle/>
          <a:p>
            <a:pPr algn="ctr">
              <a:spcBef>
                <a:spcPct val="50000"/>
              </a:spcBef>
            </a:pPr>
            <a:r>
              <a:rPr lang="en-US" dirty="0"/>
              <a:t>Written </a:t>
            </a:r>
            <a:r>
              <a:rPr lang="en-US" dirty="0" err="1"/>
              <a:t>eval</a:t>
            </a:r>
            <a:r>
              <a:rPr lang="en-US" dirty="0"/>
              <a:t> 1</a:t>
            </a:r>
          </a:p>
        </p:txBody>
      </p:sp>
      <p:sp>
        <p:nvSpPr>
          <p:cNvPr id="2062" name="Text Box 14"/>
          <p:cNvSpPr txBox="1">
            <a:spLocks noChangeArrowheads="1"/>
          </p:cNvSpPr>
          <p:nvPr/>
        </p:nvSpPr>
        <p:spPr bwMode="auto">
          <a:xfrm>
            <a:off x="9601200" y="228600"/>
            <a:ext cx="838200" cy="369332"/>
          </a:xfrm>
          <a:prstGeom prst="rect">
            <a:avLst/>
          </a:prstGeom>
          <a:noFill/>
          <a:ln w="9525">
            <a:noFill/>
            <a:miter lim="800000"/>
            <a:headEnd/>
            <a:tailEnd/>
          </a:ln>
        </p:spPr>
        <p:txBody>
          <a:bodyPr wrap="square">
            <a:prstTxWarp prst="textNoShape">
              <a:avLst/>
            </a:prstTxWarp>
            <a:spAutoFit/>
          </a:bodyPr>
          <a:lstStyle/>
          <a:p>
            <a:pPr>
              <a:spcBef>
                <a:spcPct val="50000"/>
              </a:spcBef>
            </a:pPr>
            <a:r>
              <a:rPr lang="en-US" dirty="0"/>
              <a:t>Total</a:t>
            </a:r>
          </a:p>
        </p:txBody>
      </p:sp>
      <p:sp>
        <p:nvSpPr>
          <p:cNvPr id="2063" name="Text Box 15"/>
          <p:cNvSpPr txBox="1">
            <a:spLocks noChangeArrowheads="1"/>
          </p:cNvSpPr>
          <p:nvPr/>
        </p:nvSpPr>
        <p:spPr bwMode="auto">
          <a:xfrm>
            <a:off x="4267200" y="1219200"/>
            <a:ext cx="685800" cy="369332"/>
          </a:xfrm>
          <a:prstGeom prst="rect">
            <a:avLst/>
          </a:prstGeom>
          <a:noFill/>
          <a:ln w="9525">
            <a:noFill/>
            <a:miter lim="800000"/>
            <a:headEnd/>
            <a:tailEnd/>
          </a:ln>
        </p:spPr>
        <p:txBody>
          <a:bodyPr>
            <a:prstTxWarp prst="textNoShape">
              <a:avLst/>
            </a:prstTxWarp>
            <a:spAutoFit/>
          </a:bodyPr>
          <a:lstStyle/>
          <a:p>
            <a:pPr algn="r">
              <a:spcBef>
                <a:spcPct val="50000"/>
              </a:spcBef>
            </a:pPr>
            <a:r>
              <a:rPr lang="en-US" dirty="0"/>
              <a:t>3</a:t>
            </a:r>
          </a:p>
        </p:txBody>
      </p:sp>
      <p:sp>
        <p:nvSpPr>
          <p:cNvPr id="2064" name="Rectangle 16"/>
          <p:cNvSpPr>
            <a:spLocks noChangeArrowheads="1"/>
          </p:cNvSpPr>
          <p:nvPr/>
        </p:nvSpPr>
        <p:spPr bwMode="auto">
          <a:xfrm>
            <a:off x="9601200" y="1219200"/>
            <a:ext cx="184731" cy="369332"/>
          </a:xfrm>
          <a:prstGeom prst="rect">
            <a:avLst/>
          </a:prstGeom>
          <a:noFill/>
          <a:ln w="9525">
            <a:noFill/>
            <a:miter lim="800000"/>
            <a:headEnd/>
            <a:tailEnd/>
          </a:ln>
        </p:spPr>
        <p:txBody>
          <a:bodyPr wrap="none">
            <a:prstTxWarp prst="textNoShape">
              <a:avLst/>
            </a:prstTxWarp>
            <a:spAutoFit/>
          </a:bodyPr>
          <a:lstStyle/>
          <a:p>
            <a:endParaRPr lang="en-US"/>
          </a:p>
        </p:txBody>
      </p:sp>
      <p:sp>
        <p:nvSpPr>
          <p:cNvPr id="2068" name="Text Box 20"/>
          <p:cNvSpPr txBox="1">
            <a:spLocks noChangeArrowheads="1"/>
          </p:cNvSpPr>
          <p:nvPr/>
        </p:nvSpPr>
        <p:spPr bwMode="auto">
          <a:xfrm>
            <a:off x="5562600" y="1219200"/>
            <a:ext cx="685800" cy="369332"/>
          </a:xfrm>
          <a:prstGeom prst="rect">
            <a:avLst/>
          </a:prstGeom>
          <a:noFill/>
          <a:ln w="9525">
            <a:noFill/>
            <a:miter lim="800000"/>
            <a:headEnd/>
            <a:tailEnd/>
          </a:ln>
        </p:spPr>
        <p:txBody>
          <a:bodyPr>
            <a:prstTxWarp prst="textNoShape">
              <a:avLst/>
            </a:prstTxWarp>
            <a:spAutoFit/>
          </a:bodyPr>
          <a:lstStyle/>
          <a:p>
            <a:pPr algn="r">
              <a:spcBef>
                <a:spcPct val="50000"/>
              </a:spcBef>
            </a:pPr>
            <a:r>
              <a:rPr lang="en-US" dirty="0"/>
              <a:t>4</a:t>
            </a:r>
          </a:p>
        </p:txBody>
      </p:sp>
      <p:sp>
        <p:nvSpPr>
          <p:cNvPr id="2069" name="Text Box 21"/>
          <p:cNvSpPr txBox="1">
            <a:spLocks noChangeArrowheads="1"/>
          </p:cNvSpPr>
          <p:nvPr/>
        </p:nvSpPr>
        <p:spPr bwMode="auto">
          <a:xfrm>
            <a:off x="9525000" y="1219200"/>
            <a:ext cx="685800" cy="369332"/>
          </a:xfrm>
          <a:prstGeom prst="rect">
            <a:avLst/>
          </a:prstGeom>
          <a:noFill/>
          <a:ln w="9525">
            <a:noFill/>
            <a:miter lim="800000"/>
            <a:headEnd/>
            <a:tailEnd/>
          </a:ln>
        </p:spPr>
        <p:txBody>
          <a:bodyPr>
            <a:prstTxWarp prst="textNoShape">
              <a:avLst/>
            </a:prstTxWarp>
            <a:spAutoFit/>
          </a:bodyPr>
          <a:lstStyle/>
          <a:p>
            <a:pPr algn="r">
              <a:spcBef>
                <a:spcPct val="50000"/>
              </a:spcBef>
            </a:pPr>
            <a:r>
              <a:rPr lang="en-US" dirty="0"/>
              <a:t>27</a:t>
            </a:r>
          </a:p>
        </p:txBody>
      </p:sp>
      <p:sp>
        <p:nvSpPr>
          <p:cNvPr id="2070" name="Text Box 22"/>
          <p:cNvSpPr txBox="1">
            <a:spLocks noChangeArrowheads="1"/>
          </p:cNvSpPr>
          <p:nvPr/>
        </p:nvSpPr>
        <p:spPr bwMode="auto">
          <a:xfrm>
            <a:off x="4267200" y="1828800"/>
            <a:ext cx="685800" cy="369332"/>
          </a:xfrm>
          <a:prstGeom prst="rect">
            <a:avLst/>
          </a:prstGeom>
          <a:noFill/>
          <a:ln w="9525">
            <a:noFill/>
            <a:miter lim="800000"/>
            <a:headEnd/>
            <a:tailEnd/>
          </a:ln>
        </p:spPr>
        <p:txBody>
          <a:bodyPr>
            <a:prstTxWarp prst="textNoShape">
              <a:avLst/>
            </a:prstTxWarp>
            <a:spAutoFit/>
          </a:bodyPr>
          <a:lstStyle/>
          <a:p>
            <a:pPr algn="r">
              <a:spcBef>
                <a:spcPct val="50000"/>
              </a:spcBef>
            </a:pPr>
            <a:r>
              <a:rPr lang="en-US" dirty="0"/>
              <a:t>5</a:t>
            </a:r>
          </a:p>
        </p:txBody>
      </p:sp>
      <p:sp>
        <p:nvSpPr>
          <p:cNvPr id="2071" name="Text Box 23"/>
          <p:cNvSpPr txBox="1">
            <a:spLocks noChangeArrowheads="1"/>
          </p:cNvSpPr>
          <p:nvPr/>
        </p:nvSpPr>
        <p:spPr bwMode="auto">
          <a:xfrm>
            <a:off x="5562600" y="1828800"/>
            <a:ext cx="685800" cy="369332"/>
          </a:xfrm>
          <a:prstGeom prst="rect">
            <a:avLst/>
          </a:prstGeom>
          <a:noFill/>
          <a:ln w="9525">
            <a:noFill/>
            <a:miter lim="800000"/>
            <a:headEnd/>
            <a:tailEnd/>
          </a:ln>
        </p:spPr>
        <p:txBody>
          <a:bodyPr>
            <a:prstTxWarp prst="textNoShape">
              <a:avLst/>
            </a:prstTxWarp>
            <a:spAutoFit/>
          </a:bodyPr>
          <a:lstStyle/>
          <a:p>
            <a:pPr algn="r">
              <a:spcBef>
                <a:spcPct val="50000"/>
              </a:spcBef>
            </a:pPr>
            <a:r>
              <a:rPr lang="en-US" dirty="0"/>
              <a:t>4</a:t>
            </a:r>
          </a:p>
        </p:txBody>
      </p:sp>
      <p:sp>
        <p:nvSpPr>
          <p:cNvPr id="2072" name="Text Box 24"/>
          <p:cNvSpPr txBox="1">
            <a:spLocks noChangeArrowheads="1"/>
          </p:cNvSpPr>
          <p:nvPr/>
        </p:nvSpPr>
        <p:spPr bwMode="auto">
          <a:xfrm>
            <a:off x="9525000" y="1828800"/>
            <a:ext cx="685800" cy="369332"/>
          </a:xfrm>
          <a:prstGeom prst="rect">
            <a:avLst/>
          </a:prstGeom>
          <a:noFill/>
          <a:ln w="9525">
            <a:noFill/>
            <a:miter lim="800000"/>
            <a:headEnd/>
            <a:tailEnd/>
          </a:ln>
        </p:spPr>
        <p:txBody>
          <a:bodyPr>
            <a:prstTxWarp prst="textNoShape">
              <a:avLst/>
            </a:prstTxWarp>
            <a:spAutoFit/>
          </a:bodyPr>
          <a:lstStyle/>
          <a:p>
            <a:pPr algn="r">
              <a:spcBef>
                <a:spcPct val="50000"/>
              </a:spcBef>
            </a:pPr>
            <a:r>
              <a:rPr lang="en-US" dirty="0"/>
              <a:t>24</a:t>
            </a:r>
          </a:p>
        </p:txBody>
      </p:sp>
      <p:sp>
        <p:nvSpPr>
          <p:cNvPr id="2073" name="Text Box 25"/>
          <p:cNvSpPr txBox="1">
            <a:spLocks noChangeArrowheads="1"/>
          </p:cNvSpPr>
          <p:nvPr/>
        </p:nvSpPr>
        <p:spPr bwMode="auto">
          <a:xfrm>
            <a:off x="4267200" y="2362200"/>
            <a:ext cx="685800" cy="369332"/>
          </a:xfrm>
          <a:prstGeom prst="rect">
            <a:avLst/>
          </a:prstGeom>
          <a:noFill/>
          <a:ln w="9525">
            <a:noFill/>
            <a:miter lim="800000"/>
            <a:headEnd/>
            <a:tailEnd/>
          </a:ln>
        </p:spPr>
        <p:txBody>
          <a:bodyPr>
            <a:prstTxWarp prst="textNoShape">
              <a:avLst/>
            </a:prstTxWarp>
            <a:spAutoFit/>
          </a:bodyPr>
          <a:lstStyle/>
          <a:p>
            <a:pPr algn="r">
              <a:spcBef>
                <a:spcPct val="50000"/>
              </a:spcBef>
            </a:pPr>
            <a:r>
              <a:rPr lang="en-US" dirty="0"/>
              <a:t>5</a:t>
            </a:r>
          </a:p>
        </p:txBody>
      </p:sp>
      <p:sp>
        <p:nvSpPr>
          <p:cNvPr id="2074" name="Text Box 26"/>
          <p:cNvSpPr txBox="1">
            <a:spLocks noChangeArrowheads="1"/>
          </p:cNvSpPr>
          <p:nvPr/>
        </p:nvSpPr>
        <p:spPr bwMode="auto">
          <a:xfrm>
            <a:off x="5562600" y="2362200"/>
            <a:ext cx="685800" cy="369332"/>
          </a:xfrm>
          <a:prstGeom prst="rect">
            <a:avLst/>
          </a:prstGeom>
          <a:noFill/>
          <a:ln w="9525">
            <a:noFill/>
            <a:miter lim="800000"/>
            <a:headEnd/>
            <a:tailEnd/>
          </a:ln>
        </p:spPr>
        <p:txBody>
          <a:bodyPr>
            <a:prstTxWarp prst="textNoShape">
              <a:avLst/>
            </a:prstTxWarp>
            <a:spAutoFit/>
          </a:bodyPr>
          <a:lstStyle/>
          <a:p>
            <a:pPr algn="r">
              <a:spcBef>
                <a:spcPct val="50000"/>
              </a:spcBef>
            </a:pPr>
            <a:r>
              <a:rPr lang="en-US" dirty="0"/>
              <a:t>6</a:t>
            </a:r>
          </a:p>
        </p:txBody>
      </p:sp>
      <p:sp>
        <p:nvSpPr>
          <p:cNvPr id="2075" name="Text Box 27"/>
          <p:cNvSpPr txBox="1">
            <a:spLocks noChangeArrowheads="1"/>
          </p:cNvSpPr>
          <p:nvPr/>
        </p:nvSpPr>
        <p:spPr bwMode="auto">
          <a:xfrm>
            <a:off x="9525000" y="2362200"/>
            <a:ext cx="685800" cy="369332"/>
          </a:xfrm>
          <a:prstGeom prst="rect">
            <a:avLst/>
          </a:prstGeom>
          <a:noFill/>
          <a:ln w="9525">
            <a:noFill/>
            <a:miter lim="800000"/>
            <a:headEnd/>
            <a:tailEnd/>
          </a:ln>
        </p:spPr>
        <p:txBody>
          <a:bodyPr>
            <a:prstTxWarp prst="textNoShape">
              <a:avLst/>
            </a:prstTxWarp>
            <a:spAutoFit/>
          </a:bodyPr>
          <a:lstStyle/>
          <a:p>
            <a:pPr algn="r">
              <a:spcBef>
                <a:spcPct val="50000"/>
              </a:spcBef>
            </a:pPr>
            <a:r>
              <a:rPr lang="en-US" dirty="0"/>
              <a:t>29</a:t>
            </a:r>
          </a:p>
        </p:txBody>
      </p:sp>
      <p:sp>
        <p:nvSpPr>
          <p:cNvPr id="2076" name="Text Box 28"/>
          <p:cNvSpPr txBox="1">
            <a:spLocks noChangeArrowheads="1"/>
          </p:cNvSpPr>
          <p:nvPr/>
        </p:nvSpPr>
        <p:spPr bwMode="auto">
          <a:xfrm>
            <a:off x="4267200" y="2895600"/>
            <a:ext cx="685800" cy="369332"/>
          </a:xfrm>
          <a:prstGeom prst="rect">
            <a:avLst/>
          </a:prstGeom>
          <a:noFill/>
          <a:ln w="9525">
            <a:noFill/>
            <a:miter lim="800000"/>
            <a:headEnd/>
            <a:tailEnd/>
          </a:ln>
        </p:spPr>
        <p:txBody>
          <a:bodyPr>
            <a:prstTxWarp prst="textNoShape">
              <a:avLst/>
            </a:prstTxWarp>
            <a:spAutoFit/>
          </a:bodyPr>
          <a:lstStyle/>
          <a:p>
            <a:pPr algn="r">
              <a:spcBef>
                <a:spcPct val="50000"/>
              </a:spcBef>
            </a:pPr>
            <a:r>
              <a:rPr lang="en-US"/>
              <a:t>4</a:t>
            </a:r>
          </a:p>
        </p:txBody>
      </p:sp>
      <p:sp>
        <p:nvSpPr>
          <p:cNvPr id="2077" name="Text Box 29"/>
          <p:cNvSpPr txBox="1">
            <a:spLocks noChangeArrowheads="1"/>
          </p:cNvSpPr>
          <p:nvPr/>
        </p:nvSpPr>
        <p:spPr bwMode="auto">
          <a:xfrm>
            <a:off x="5562600" y="2895600"/>
            <a:ext cx="685800" cy="369332"/>
          </a:xfrm>
          <a:prstGeom prst="rect">
            <a:avLst/>
          </a:prstGeom>
          <a:noFill/>
          <a:ln w="9525">
            <a:noFill/>
            <a:miter lim="800000"/>
            <a:headEnd/>
            <a:tailEnd/>
          </a:ln>
        </p:spPr>
        <p:txBody>
          <a:bodyPr>
            <a:prstTxWarp prst="textNoShape">
              <a:avLst/>
            </a:prstTxWarp>
            <a:spAutoFit/>
          </a:bodyPr>
          <a:lstStyle/>
          <a:p>
            <a:pPr algn="r">
              <a:spcBef>
                <a:spcPct val="50000"/>
              </a:spcBef>
            </a:pPr>
            <a:r>
              <a:rPr lang="en-US" dirty="0"/>
              <a:t>5</a:t>
            </a:r>
          </a:p>
        </p:txBody>
      </p:sp>
      <p:sp>
        <p:nvSpPr>
          <p:cNvPr id="2078" name="Text Box 30"/>
          <p:cNvSpPr txBox="1">
            <a:spLocks noChangeArrowheads="1"/>
          </p:cNvSpPr>
          <p:nvPr/>
        </p:nvSpPr>
        <p:spPr bwMode="auto">
          <a:xfrm>
            <a:off x="9525000" y="2895600"/>
            <a:ext cx="685800" cy="369332"/>
          </a:xfrm>
          <a:prstGeom prst="rect">
            <a:avLst/>
          </a:prstGeom>
          <a:noFill/>
          <a:ln w="9525">
            <a:noFill/>
            <a:miter lim="800000"/>
            <a:headEnd/>
            <a:tailEnd/>
          </a:ln>
        </p:spPr>
        <p:txBody>
          <a:bodyPr>
            <a:prstTxWarp prst="textNoShape">
              <a:avLst/>
            </a:prstTxWarp>
            <a:spAutoFit/>
          </a:bodyPr>
          <a:lstStyle/>
          <a:p>
            <a:pPr algn="r">
              <a:spcBef>
                <a:spcPct val="50000"/>
              </a:spcBef>
            </a:pPr>
            <a:r>
              <a:rPr lang="en-US" dirty="0"/>
              <a:t>27</a:t>
            </a:r>
          </a:p>
        </p:txBody>
      </p:sp>
      <p:sp>
        <p:nvSpPr>
          <p:cNvPr id="2079" name="Text Box 31"/>
          <p:cNvSpPr txBox="1">
            <a:spLocks noChangeArrowheads="1"/>
          </p:cNvSpPr>
          <p:nvPr/>
        </p:nvSpPr>
        <p:spPr bwMode="auto">
          <a:xfrm>
            <a:off x="4267200" y="3429000"/>
            <a:ext cx="685800" cy="369332"/>
          </a:xfrm>
          <a:prstGeom prst="rect">
            <a:avLst/>
          </a:prstGeom>
          <a:noFill/>
          <a:ln w="9525">
            <a:noFill/>
            <a:miter lim="800000"/>
            <a:headEnd/>
            <a:tailEnd/>
          </a:ln>
        </p:spPr>
        <p:txBody>
          <a:bodyPr>
            <a:prstTxWarp prst="textNoShape">
              <a:avLst/>
            </a:prstTxWarp>
            <a:spAutoFit/>
          </a:bodyPr>
          <a:lstStyle/>
          <a:p>
            <a:pPr algn="r">
              <a:spcBef>
                <a:spcPct val="50000"/>
              </a:spcBef>
            </a:pPr>
            <a:r>
              <a:rPr lang="en-US" dirty="0"/>
              <a:t>1</a:t>
            </a:r>
          </a:p>
        </p:txBody>
      </p:sp>
      <p:sp>
        <p:nvSpPr>
          <p:cNvPr id="2080" name="Text Box 32"/>
          <p:cNvSpPr txBox="1">
            <a:spLocks noChangeArrowheads="1"/>
          </p:cNvSpPr>
          <p:nvPr/>
        </p:nvSpPr>
        <p:spPr bwMode="auto">
          <a:xfrm>
            <a:off x="5562600" y="3429000"/>
            <a:ext cx="685800" cy="369332"/>
          </a:xfrm>
          <a:prstGeom prst="rect">
            <a:avLst/>
          </a:prstGeom>
          <a:noFill/>
          <a:ln w="9525">
            <a:noFill/>
            <a:miter lim="800000"/>
            <a:headEnd/>
            <a:tailEnd/>
          </a:ln>
        </p:spPr>
        <p:txBody>
          <a:bodyPr>
            <a:prstTxWarp prst="textNoShape">
              <a:avLst/>
            </a:prstTxWarp>
            <a:spAutoFit/>
          </a:bodyPr>
          <a:lstStyle/>
          <a:p>
            <a:pPr algn="r">
              <a:spcBef>
                <a:spcPct val="50000"/>
              </a:spcBef>
            </a:pPr>
            <a:r>
              <a:rPr lang="en-US" dirty="0"/>
              <a:t>1</a:t>
            </a:r>
          </a:p>
        </p:txBody>
      </p:sp>
      <p:sp>
        <p:nvSpPr>
          <p:cNvPr id="2081" name="Text Box 33"/>
          <p:cNvSpPr txBox="1">
            <a:spLocks noChangeArrowheads="1"/>
          </p:cNvSpPr>
          <p:nvPr/>
        </p:nvSpPr>
        <p:spPr bwMode="auto">
          <a:xfrm>
            <a:off x="9525000" y="3429000"/>
            <a:ext cx="685800" cy="369332"/>
          </a:xfrm>
          <a:prstGeom prst="rect">
            <a:avLst/>
          </a:prstGeom>
          <a:noFill/>
          <a:ln w="9525">
            <a:noFill/>
            <a:miter lim="800000"/>
            <a:headEnd/>
            <a:tailEnd/>
          </a:ln>
        </p:spPr>
        <p:txBody>
          <a:bodyPr>
            <a:prstTxWarp prst="textNoShape">
              <a:avLst/>
            </a:prstTxWarp>
            <a:spAutoFit/>
          </a:bodyPr>
          <a:lstStyle/>
          <a:p>
            <a:pPr algn="r">
              <a:spcBef>
                <a:spcPct val="50000"/>
              </a:spcBef>
            </a:pPr>
            <a:r>
              <a:rPr lang="en-US" dirty="0"/>
              <a:t>10</a:t>
            </a:r>
          </a:p>
        </p:txBody>
      </p:sp>
      <p:sp>
        <p:nvSpPr>
          <p:cNvPr id="2082" name="Text Box 34"/>
          <p:cNvSpPr txBox="1">
            <a:spLocks noChangeArrowheads="1"/>
          </p:cNvSpPr>
          <p:nvPr/>
        </p:nvSpPr>
        <p:spPr bwMode="auto">
          <a:xfrm>
            <a:off x="4267200" y="3962400"/>
            <a:ext cx="685800" cy="369332"/>
          </a:xfrm>
          <a:prstGeom prst="rect">
            <a:avLst/>
          </a:prstGeom>
          <a:noFill/>
          <a:ln w="9525">
            <a:noFill/>
            <a:miter lim="800000"/>
            <a:headEnd/>
            <a:tailEnd/>
          </a:ln>
        </p:spPr>
        <p:txBody>
          <a:bodyPr>
            <a:prstTxWarp prst="textNoShape">
              <a:avLst/>
            </a:prstTxWarp>
            <a:spAutoFit/>
          </a:bodyPr>
          <a:lstStyle/>
          <a:p>
            <a:pPr algn="r">
              <a:spcBef>
                <a:spcPct val="50000"/>
              </a:spcBef>
            </a:pPr>
            <a:r>
              <a:rPr lang="en-US" dirty="0"/>
              <a:t>2</a:t>
            </a:r>
          </a:p>
        </p:txBody>
      </p:sp>
      <p:sp>
        <p:nvSpPr>
          <p:cNvPr id="2083" name="Text Box 35"/>
          <p:cNvSpPr txBox="1">
            <a:spLocks noChangeArrowheads="1"/>
          </p:cNvSpPr>
          <p:nvPr/>
        </p:nvSpPr>
        <p:spPr bwMode="auto">
          <a:xfrm>
            <a:off x="5562600" y="3962400"/>
            <a:ext cx="685800" cy="369332"/>
          </a:xfrm>
          <a:prstGeom prst="rect">
            <a:avLst/>
          </a:prstGeom>
          <a:noFill/>
          <a:ln w="9525">
            <a:noFill/>
            <a:miter lim="800000"/>
            <a:headEnd/>
            <a:tailEnd/>
          </a:ln>
        </p:spPr>
        <p:txBody>
          <a:bodyPr>
            <a:prstTxWarp prst="textNoShape">
              <a:avLst/>
            </a:prstTxWarp>
            <a:spAutoFit/>
          </a:bodyPr>
          <a:lstStyle/>
          <a:p>
            <a:pPr algn="r">
              <a:spcBef>
                <a:spcPct val="50000"/>
              </a:spcBef>
            </a:pPr>
            <a:r>
              <a:rPr lang="en-US" dirty="0"/>
              <a:t>2</a:t>
            </a:r>
          </a:p>
        </p:txBody>
      </p:sp>
      <p:sp>
        <p:nvSpPr>
          <p:cNvPr id="2084" name="Text Box 36"/>
          <p:cNvSpPr txBox="1">
            <a:spLocks noChangeArrowheads="1"/>
          </p:cNvSpPr>
          <p:nvPr/>
        </p:nvSpPr>
        <p:spPr bwMode="auto">
          <a:xfrm>
            <a:off x="9525000" y="3962400"/>
            <a:ext cx="685800" cy="369332"/>
          </a:xfrm>
          <a:prstGeom prst="rect">
            <a:avLst/>
          </a:prstGeom>
          <a:noFill/>
          <a:ln w="9525">
            <a:noFill/>
            <a:miter lim="800000"/>
            <a:headEnd/>
            <a:tailEnd/>
          </a:ln>
        </p:spPr>
        <p:txBody>
          <a:bodyPr>
            <a:prstTxWarp prst="textNoShape">
              <a:avLst/>
            </a:prstTxWarp>
            <a:spAutoFit/>
          </a:bodyPr>
          <a:lstStyle/>
          <a:p>
            <a:pPr algn="r">
              <a:spcBef>
                <a:spcPct val="50000"/>
              </a:spcBef>
            </a:pPr>
            <a:r>
              <a:rPr lang="en-US" dirty="0"/>
              <a:t>13</a:t>
            </a:r>
          </a:p>
        </p:txBody>
      </p:sp>
      <p:sp>
        <p:nvSpPr>
          <p:cNvPr id="2085" name="Text Box 37"/>
          <p:cNvSpPr txBox="1">
            <a:spLocks noChangeArrowheads="1"/>
          </p:cNvSpPr>
          <p:nvPr/>
        </p:nvSpPr>
        <p:spPr bwMode="auto">
          <a:xfrm>
            <a:off x="4267200" y="4419600"/>
            <a:ext cx="685800" cy="369332"/>
          </a:xfrm>
          <a:prstGeom prst="rect">
            <a:avLst/>
          </a:prstGeom>
          <a:noFill/>
          <a:ln w="9525">
            <a:noFill/>
            <a:miter lim="800000"/>
            <a:headEnd/>
            <a:tailEnd/>
          </a:ln>
        </p:spPr>
        <p:txBody>
          <a:bodyPr>
            <a:prstTxWarp prst="textNoShape">
              <a:avLst/>
            </a:prstTxWarp>
            <a:spAutoFit/>
          </a:bodyPr>
          <a:lstStyle/>
          <a:p>
            <a:pPr algn="r">
              <a:spcBef>
                <a:spcPct val="50000"/>
              </a:spcBef>
            </a:pPr>
            <a:r>
              <a:rPr lang="en-US" dirty="0"/>
              <a:t>4</a:t>
            </a:r>
          </a:p>
        </p:txBody>
      </p:sp>
      <p:sp>
        <p:nvSpPr>
          <p:cNvPr id="2086" name="Text Box 38"/>
          <p:cNvSpPr txBox="1">
            <a:spLocks noChangeArrowheads="1"/>
          </p:cNvSpPr>
          <p:nvPr/>
        </p:nvSpPr>
        <p:spPr bwMode="auto">
          <a:xfrm>
            <a:off x="5562600" y="4419600"/>
            <a:ext cx="685800" cy="369332"/>
          </a:xfrm>
          <a:prstGeom prst="rect">
            <a:avLst/>
          </a:prstGeom>
          <a:noFill/>
          <a:ln w="9525">
            <a:noFill/>
            <a:miter lim="800000"/>
            <a:headEnd/>
            <a:tailEnd/>
          </a:ln>
        </p:spPr>
        <p:txBody>
          <a:bodyPr>
            <a:prstTxWarp prst="textNoShape">
              <a:avLst/>
            </a:prstTxWarp>
            <a:spAutoFit/>
          </a:bodyPr>
          <a:lstStyle/>
          <a:p>
            <a:pPr algn="r">
              <a:spcBef>
                <a:spcPct val="50000"/>
              </a:spcBef>
            </a:pPr>
            <a:r>
              <a:rPr lang="en-US" dirty="0"/>
              <a:t>3</a:t>
            </a:r>
          </a:p>
        </p:txBody>
      </p:sp>
      <p:sp>
        <p:nvSpPr>
          <p:cNvPr id="2087" name="Text Box 39"/>
          <p:cNvSpPr txBox="1">
            <a:spLocks noChangeArrowheads="1"/>
          </p:cNvSpPr>
          <p:nvPr/>
        </p:nvSpPr>
        <p:spPr bwMode="auto">
          <a:xfrm>
            <a:off x="9525000" y="4419600"/>
            <a:ext cx="685800" cy="369332"/>
          </a:xfrm>
          <a:prstGeom prst="rect">
            <a:avLst/>
          </a:prstGeom>
          <a:noFill/>
          <a:ln w="9525">
            <a:noFill/>
            <a:miter lim="800000"/>
            <a:headEnd/>
            <a:tailEnd/>
          </a:ln>
        </p:spPr>
        <p:txBody>
          <a:bodyPr>
            <a:prstTxWarp prst="textNoShape">
              <a:avLst/>
            </a:prstTxWarp>
            <a:spAutoFit/>
          </a:bodyPr>
          <a:lstStyle/>
          <a:p>
            <a:pPr algn="r">
              <a:spcBef>
                <a:spcPct val="50000"/>
              </a:spcBef>
            </a:pPr>
            <a:r>
              <a:rPr lang="en-US" dirty="0"/>
              <a:t>22</a:t>
            </a:r>
          </a:p>
        </p:txBody>
      </p:sp>
      <p:sp>
        <p:nvSpPr>
          <p:cNvPr id="37" name="Text Box 13"/>
          <p:cNvSpPr txBox="1">
            <a:spLocks noChangeArrowheads="1"/>
          </p:cNvSpPr>
          <p:nvPr/>
        </p:nvSpPr>
        <p:spPr bwMode="auto">
          <a:xfrm>
            <a:off x="8229600" y="228602"/>
            <a:ext cx="914400" cy="646331"/>
          </a:xfrm>
          <a:prstGeom prst="rect">
            <a:avLst/>
          </a:prstGeom>
          <a:noFill/>
          <a:ln w="9525">
            <a:noFill/>
            <a:miter lim="800000"/>
            <a:headEnd/>
            <a:tailEnd/>
          </a:ln>
        </p:spPr>
        <p:txBody>
          <a:bodyPr wrap="square">
            <a:prstTxWarp prst="textNoShape">
              <a:avLst/>
            </a:prstTxWarp>
            <a:spAutoFit/>
          </a:bodyPr>
          <a:lstStyle/>
          <a:p>
            <a:pPr algn="ctr">
              <a:spcBef>
                <a:spcPct val="50000"/>
              </a:spcBef>
            </a:pPr>
            <a:r>
              <a:rPr lang="en-US" dirty="0"/>
              <a:t>Online test</a:t>
            </a:r>
          </a:p>
        </p:txBody>
      </p:sp>
      <p:sp>
        <p:nvSpPr>
          <p:cNvPr id="38" name="Text Box 20"/>
          <p:cNvSpPr txBox="1">
            <a:spLocks noChangeArrowheads="1"/>
          </p:cNvSpPr>
          <p:nvPr/>
        </p:nvSpPr>
        <p:spPr bwMode="auto">
          <a:xfrm>
            <a:off x="8229600" y="1219200"/>
            <a:ext cx="685800" cy="369332"/>
          </a:xfrm>
          <a:prstGeom prst="rect">
            <a:avLst/>
          </a:prstGeom>
          <a:noFill/>
          <a:ln w="9525">
            <a:noFill/>
            <a:miter lim="800000"/>
            <a:headEnd/>
            <a:tailEnd/>
          </a:ln>
        </p:spPr>
        <p:txBody>
          <a:bodyPr>
            <a:prstTxWarp prst="textNoShape">
              <a:avLst/>
            </a:prstTxWarp>
            <a:spAutoFit/>
          </a:bodyPr>
          <a:lstStyle/>
          <a:p>
            <a:pPr algn="r">
              <a:spcBef>
                <a:spcPct val="50000"/>
              </a:spcBef>
            </a:pPr>
            <a:r>
              <a:rPr lang="en-US" dirty="0"/>
              <a:t>5</a:t>
            </a:r>
          </a:p>
        </p:txBody>
      </p:sp>
      <p:sp>
        <p:nvSpPr>
          <p:cNvPr id="39" name="Text Box 23"/>
          <p:cNvSpPr txBox="1">
            <a:spLocks noChangeArrowheads="1"/>
          </p:cNvSpPr>
          <p:nvPr/>
        </p:nvSpPr>
        <p:spPr bwMode="auto">
          <a:xfrm>
            <a:off x="8229600" y="1828800"/>
            <a:ext cx="685800" cy="369332"/>
          </a:xfrm>
          <a:prstGeom prst="rect">
            <a:avLst/>
          </a:prstGeom>
          <a:noFill/>
          <a:ln w="9525">
            <a:noFill/>
            <a:miter lim="800000"/>
            <a:headEnd/>
            <a:tailEnd/>
          </a:ln>
        </p:spPr>
        <p:txBody>
          <a:bodyPr>
            <a:prstTxWarp prst="textNoShape">
              <a:avLst/>
            </a:prstTxWarp>
            <a:spAutoFit/>
          </a:bodyPr>
          <a:lstStyle/>
          <a:p>
            <a:pPr algn="r">
              <a:spcBef>
                <a:spcPct val="50000"/>
              </a:spcBef>
            </a:pPr>
            <a:r>
              <a:rPr lang="en-US" dirty="0"/>
              <a:t>7</a:t>
            </a:r>
          </a:p>
        </p:txBody>
      </p:sp>
      <p:sp>
        <p:nvSpPr>
          <p:cNvPr id="40" name="Text Box 26"/>
          <p:cNvSpPr txBox="1">
            <a:spLocks noChangeArrowheads="1"/>
          </p:cNvSpPr>
          <p:nvPr/>
        </p:nvSpPr>
        <p:spPr bwMode="auto">
          <a:xfrm>
            <a:off x="8229600" y="2362200"/>
            <a:ext cx="685800" cy="369332"/>
          </a:xfrm>
          <a:prstGeom prst="rect">
            <a:avLst/>
          </a:prstGeom>
          <a:noFill/>
          <a:ln w="9525">
            <a:noFill/>
            <a:miter lim="800000"/>
            <a:headEnd/>
            <a:tailEnd/>
          </a:ln>
        </p:spPr>
        <p:txBody>
          <a:bodyPr>
            <a:prstTxWarp prst="textNoShape">
              <a:avLst/>
            </a:prstTxWarp>
            <a:spAutoFit/>
          </a:bodyPr>
          <a:lstStyle/>
          <a:p>
            <a:pPr algn="r">
              <a:spcBef>
                <a:spcPct val="50000"/>
              </a:spcBef>
            </a:pPr>
            <a:r>
              <a:rPr lang="en-US" dirty="0"/>
              <a:t>8</a:t>
            </a:r>
          </a:p>
        </p:txBody>
      </p:sp>
      <p:sp>
        <p:nvSpPr>
          <p:cNvPr id="41" name="Text Box 29"/>
          <p:cNvSpPr txBox="1">
            <a:spLocks noChangeArrowheads="1"/>
          </p:cNvSpPr>
          <p:nvPr/>
        </p:nvSpPr>
        <p:spPr bwMode="auto">
          <a:xfrm>
            <a:off x="8229600" y="2895600"/>
            <a:ext cx="685800" cy="369332"/>
          </a:xfrm>
          <a:prstGeom prst="rect">
            <a:avLst/>
          </a:prstGeom>
          <a:noFill/>
          <a:ln w="9525">
            <a:noFill/>
            <a:miter lim="800000"/>
            <a:headEnd/>
            <a:tailEnd/>
          </a:ln>
        </p:spPr>
        <p:txBody>
          <a:bodyPr>
            <a:prstTxWarp prst="textNoShape">
              <a:avLst/>
            </a:prstTxWarp>
            <a:spAutoFit/>
          </a:bodyPr>
          <a:lstStyle/>
          <a:p>
            <a:pPr algn="r">
              <a:spcBef>
                <a:spcPct val="50000"/>
              </a:spcBef>
            </a:pPr>
            <a:r>
              <a:rPr lang="en-US" dirty="0"/>
              <a:t>9</a:t>
            </a:r>
          </a:p>
        </p:txBody>
      </p:sp>
      <p:sp>
        <p:nvSpPr>
          <p:cNvPr id="42" name="Text Box 32"/>
          <p:cNvSpPr txBox="1">
            <a:spLocks noChangeArrowheads="1"/>
          </p:cNvSpPr>
          <p:nvPr/>
        </p:nvSpPr>
        <p:spPr bwMode="auto">
          <a:xfrm>
            <a:off x="8229600" y="3429000"/>
            <a:ext cx="685800" cy="369332"/>
          </a:xfrm>
          <a:prstGeom prst="rect">
            <a:avLst/>
          </a:prstGeom>
          <a:noFill/>
          <a:ln w="9525">
            <a:noFill/>
            <a:miter lim="800000"/>
            <a:headEnd/>
            <a:tailEnd/>
          </a:ln>
        </p:spPr>
        <p:txBody>
          <a:bodyPr>
            <a:prstTxWarp prst="textNoShape">
              <a:avLst/>
            </a:prstTxWarp>
            <a:spAutoFit/>
          </a:bodyPr>
          <a:lstStyle/>
          <a:p>
            <a:pPr algn="r">
              <a:spcBef>
                <a:spcPct val="50000"/>
              </a:spcBef>
            </a:pPr>
            <a:r>
              <a:rPr lang="en-US" dirty="0"/>
              <a:t>1</a:t>
            </a:r>
          </a:p>
        </p:txBody>
      </p:sp>
      <p:sp>
        <p:nvSpPr>
          <p:cNvPr id="43" name="Text Box 35"/>
          <p:cNvSpPr txBox="1">
            <a:spLocks noChangeArrowheads="1"/>
          </p:cNvSpPr>
          <p:nvPr/>
        </p:nvSpPr>
        <p:spPr bwMode="auto">
          <a:xfrm>
            <a:off x="8229600" y="3962400"/>
            <a:ext cx="685800" cy="369332"/>
          </a:xfrm>
          <a:prstGeom prst="rect">
            <a:avLst/>
          </a:prstGeom>
          <a:noFill/>
          <a:ln w="9525">
            <a:noFill/>
            <a:miter lim="800000"/>
            <a:headEnd/>
            <a:tailEnd/>
          </a:ln>
        </p:spPr>
        <p:txBody>
          <a:bodyPr>
            <a:prstTxWarp prst="textNoShape">
              <a:avLst/>
            </a:prstTxWarp>
            <a:spAutoFit/>
          </a:bodyPr>
          <a:lstStyle/>
          <a:p>
            <a:pPr algn="r">
              <a:spcBef>
                <a:spcPct val="50000"/>
              </a:spcBef>
            </a:pPr>
            <a:r>
              <a:rPr lang="en-US" dirty="0"/>
              <a:t>3</a:t>
            </a:r>
          </a:p>
        </p:txBody>
      </p:sp>
      <p:sp>
        <p:nvSpPr>
          <p:cNvPr id="44" name="Text Box 38"/>
          <p:cNvSpPr txBox="1">
            <a:spLocks noChangeArrowheads="1"/>
          </p:cNvSpPr>
          <p:nvPr/>
        </p:nvSpPr>
        <p:spPr bwMode="auto">
          <a:xfrm>
            <a:off x="8229600" y="4419600"/>
            <a:ext cx="685800" cy="369332"/>
          </a:xfrm>
          <a:prstGeom prst="rect">
            <a:avLst/>
          </a:prstGeom>
          <a:noFill/>
          <a:ln w="9525">
            <a:noFill/>
            <a:miter lim="800000"/>
            <a:headEnd/>
            <a:tailEnd/>
          </a:ln>
        </p:spPr>
        <p:txBody>
          <a:bodyPr>
            <a:prstTxWarp prst="textNoShape">
              <a:avLst/>
            </a:prstTxWarp>
            <a:spAutoFit/>
          </a:bodyPr>
          <a:lstStyle/>
          <a:p>
            <a:pPr algn="r">
              <a:spcBef>
                <a:spcPct val="50000"/>
              </a:spcBef>
            </a:pPr>
            <a:r>
              <a:rPr lang="en-US" dirty="0"/>
              <a:t>7</a:t>
            </a:r>
          </a:p>
        </p:txBody>
      </p:sp>
      <p:sp>
        <p:nvSpPr>
          <p:cNvPr id="45" name="Text Box 11"/>
          <p:cNvSpPr txBox="1">
            <a:spLocks noChangeArrowheads="1"/>
          </p:cNvSpPr>
          <p:nvPr/>
        </p:nvSpPr>
        <p:spPr bwMode="auto">
          <a:xfrm>
            <a:off x="1676400" y="4953000"/>
            <a:ext cx="2133600" cy="369332"/>
          </a:xfrm>
          <a:prstGeom prst="rect">
            <a:avLst/>
          </a:prstGeom>
          <a:noFill/>
          <a:ln w="9525">
            <a:noFill/>
            <a:miter lim="800000"/>
            <a:headEnd/>
            <a:tailEnd/>
          </a:ln>
        </p:spPr>
        <p:txBody>
          <a:bodyPr>
            <a:prstTxWarp prst="textNoShape">
              <a:avLst/>
            </a:prstTxWarp>
            <a:spAutoFit/>
          </a:bodyPr>
          <a:lstStyle/>
          <a:p>
            <a:pPr>
              <a:spcBef>
                <a:spcPct val="50000"/>
              </a:spcBef>
            </a:pPr>
            <a:r>
              <a:rPr lang="en-US" dirty="0">
                <a:solidFill>
                  <a:schemeClr val="bg1"/>
                </a:solidFill>
              </a:rPr>
              <a:t>Naturalist</a:t>
            </a:r>
          </a:p>
        </p:txBody>
      </p:sp>
      <p:sp>
        <p:nvSpPr>
          <p:cNvPr id="46" name="Text Box 37"/>
          <p:cNvSpPr txBox="1">
            <a:spLocks noChangeArrowheads="1"/>
          </p:cNvSpPr>
          <p:nvPr/>
        </p:nvSpPr>
        <p:spPr bwMode="auto">
          <a:xfrm>
            <a:off x="4267200" y="4953000"/>
            <a:ext cx="685800" cy="369332"/>
          </a:xfrm>
          <a:prstGeom prst="rect">
            <a:avLst/>
          </a:prstGeom>
          <a:noFill/>
          <a:ln w="9525">
            <a:noFill/>
            <a:miter lim="800000"/>
            <a:headEnd/>
            <a:tailEnd/>
          </a:ln>
        </p:spPr>
        <p:txBody>
          <a:bodyPr>
            <a:prstTxWarp prst="textNoShape">
              <a:avLst/>
            </a:prstTxWarp>
            <a:spAutoFit/>
          </a:bodyPr>
          <a:lstStyle/>
          <a:p>
            <a:pPr algn="r">
              <a:spcBef>
                <a:spcPct val="50000"/>
              </a:spcBef>
            </a:pPr>
            <a:r>
              <a:rPr lang="en-US" dirty="0"/>
              <a:t>--</a:t>
            </a:r>
          </a:p>
        </p:txBody>
      </p:sp>
      <p:sp>
        <p:nvSpPr>
          <p:cNvPr id="47" name="Text Box 38"/>
          <p:cNvSpPr txBox="1">
            <a:spLocks noChangeArrowheads="1"/>
          </p:cNvSpPr>
          <p:nvPr/>
        </p:nvSpPr>
        <p:spPr bwMode="auto">
          <a:xfrm>
            <a:off x="5562600" y="4953000"/>
            <a:ext cx="685800" cy="369332"/>
          </a:xfrm>
          <a:prstGeom prst="rect">
            <a:avLst/>
          </a:prstGeom>
          <a:noFill/>
          <a:ln w="9525">
            <a:noFill/>
            <a:miter lim="800000"/>
            <a:headEnd/>
            <a:tailEnd/>
          </a:ln>
        </p:spPr>
        <p:txBody>
          <a:bodyPr>
            <a:prstTxWarp prst="textNoShape">
              <a:avLst/>
            </a:prstTxWarp>
            <a:spAutoFit/>
          </a:bodyPr>
          <a:lstStyle/>
          <a:p>
            <a:pPr algn="r">
              <a:spcBef>
                <a:spcPct val="50000"/>
              </a:spcBef>
            </a:pPr>
            <a:r>
              <a:rPr lang="en-US" dirty="0"/>
              <a:t>--</a:t>
            </a:r>
          </a:p>
        </p:txBody>
      </p:sp>
      <p:sp>
        <p:nvSpPr>
          <p:cNvPr id="48" name="Text Box 39"/>
          <p:cNvSpPr txBox="1">
            <a:spLocks noChangeArrowheads="1"/>
          </p:cNvSpPr>
          <p:nvPr/>
        </p:nvSpPr>
        <p:spPr bwMode="auto">
          <a:xfrm>
            <a:off x="9525000" y="4953000"/>
            <a:ext cx="685800" cy="369332"/>
          </a:xfrm>
          <a:prstGeom prst="rect">
            <a:avLst/>
          </a:prstGeom>
          <a:noFill/>
          <a:ln w="9525">
            <a:noFill/>
            <a:miter lim="800000"/>
            <a:headEnd/>
            <a:tailEnd/>
          </a:ln>
        </p:spPr>
        <p:txBody>
          <a:bodyPr>
            <a:prstTxWarp prst="textNoShape">
              <a:avLst/>
            </a:prstTxWarp>
            <a:spAutoFit/>
          </a:bodyPr>
          <a:lstStyle/>
          <a:p>
            <a:pPr algn="r">
              <a:spcBef>
                <a:spcPct val="50000"/>
              </a:spcBef>
            </a:pPr>
            <a:r>
              <a:rPr lang="en-US" dirty="0"/>
              <a:t>17</a:t>
            </a:r>
          </a:p>
        </p:txBody>
      </p:sp>
      <p:sp>
        <p:nvSpPr>
          <p:cNvPr id="49" name="Text Box 38"/>
          <p:cNvSpPr txBox="1">
            <a:spLocks noChangeArrowheads="1"/>
          </p:cNvSpPr>
          <p:nvPr/>
        </p:nvSpPr>
        <p:spPr bwMode="auto">
          <a:xfrm>
            <a:off x="8229600" y="4953000"/>
            <a:ext cx="685800" cy="369332"/>
          </a:xfrm>
          <a:prstGeom prst="rect">
            <a:avLst/>
          </a:prstGeom>
          <a:noFill/>
          <a:ln w="9525">
            <a:noFill/>
            <a:miter lim="800000"/>
            <a:headEnd/>
            <a:tailEnd/>
          </a:ln>
        </p:spPr>
        <p:txBody>
          <a:bodyPr>
            <a:prstTxWarp prst="textNoShape">
              <a:avLst/>
            </a:prstTxWarp>
            <a:spAutoFit/>
          </a:bodyPr>
          <a:lstStyle/>
          <a:p>
            <a:pPr algn="r">
              <a:spcBef>
                <a:spcPct val="50000"/>
              </a:spcBef>
            </a:pPr>
            <a:r>
              <a:rPr lang="en-US" dirty="0"/>
              <a:t>9</a:t>
            </a:r>
          </a:p>
        </p:txBody>
      </p:sp>
      <p:sp>
        <p:nvSpPr>
          <p:cNvPr id="51" name="Text Box 13"/>
          <p:cNvSpPr txBox="1">
            <a:spLocks noChangeArrowheads="1"/>
          </p:cNvSpPr>
          <p:nvPr/>
        </p:nvSpPr>
        <p:spPr bwMode="auto">
          <a:xfrm>
            <a:off x="6934200" y="228601"/>
            <a:ext cx="990600" cy="646331"/>
          </a:xfrm>
          <a:prstGeom prst="rect">
            <a:avLst/>
          </a:prstGeom>
          <a:noFill/>
          <a:ln w="9525">
            <a:noFill/>
            <a:miter lim="800000"/>
            <a:headEnd/>
            <a:tailEnd/>
          </a:ln>
        </p:spPr>
        <p:txBody>
          <a:bodyPr wrap="square">
            <a:prstTxWarp prst="textNoShape">
              <a:avLst/>
            </a:prstTxWarp>
            <a:spAutoFit/>
          </a:bodyPr>
          <a:lstStyle/>
          <a:p>
            <a:pPr algn="ctr">
              <a:spcBef>
                <a:spcPct val="50000"/>
              </a:spcBef>
            </a:pPr>
            <a:r>
              <a:rPr lang="en-US" dirty="0"/>
              <a:t>Written </a:t>
            </a:r>
            <a:r>
              <a:rPr lang="en-US" dirty="0" err="1"/>
              <a:t>eval</a:t>
            </a:r>
            <a:r>
              <a:rPr lang="en-US" dirty="0"/>
              <a:t> 2</a:t>
            </a:r>
          </a:p>
        </p:txBody>
      </p:sp>
      <p:sp>
        <p:nvSpPr>
          <p:cNvPr id="52" name="Text Box 20"/>
          <p:cNvSpPr txBox="1">
            <a:spLocks noChangeArrowheads="1"/>
          </p:cNvSpPr>
          <p:nvPr/>
        </p:nvSpPr>
        <p:spPr bwMode="auto">
          <a:xfrm>
            <a:off x="6934200" y="1219200"/>
            <a:ext cx="685800" cy="369332"/>
          </a:xfrm>
          <a:prstGeom prst="rect">
            <a:avLst/>
          </a:prstGeom>
          <a:noFill/>
          <a:ln w="9525">
            <a:noFill/>
            <a:miter lim="800000"/>
            <a:headEnd/>
            <a:tailEnd/>
          </a:ln>
        </p:spPr>
        <p:txBody>
          <a:bodyPr>
            <a:prstTxWarp prst="textNoShape">
              <a:avLst/>
            </a:prstTxWarp>
            <a:spAutoFit/>
          </a:bodyPr>
          <a:lstStyle/>
          <a:p>
            <a:pPr algn="r">
              <a:spcBef>
                <a:spcPct val="50000"/>
              </a:spcBef>
            </a:pPr>
            <a:r>
              <a:rPr lang="en-US" dirty="0"/>
              <a:t>15</a:t>
            </a:r>
          </a:p>
        </p:txBody>
      </p:sp>
      <p:sp>
        <p:nvSpPr>
          <p:cNvPr id="53" name="Text Box 23"/>
          <p:cNvSpPr txBox="1">
            <a:spLocks noChangeArrowheads="1"/>
          </p:cNvSpPr>
          <p:nvPr/>
        </p:nvSpPr>
        <p:spPr bwMode="auto">
          <a:xfrm>
            <a:off x="6934200" y="1828800"/>
            <a:ext cx="685800" cy="369332"/>
          </a:xfrm>
          <a:prstGeom prst="rect">
            <a:avLst/>
          </a:prstGeom>
          <a:noFill/>
          <a:ln w="9525">
            <a:noFill/>
            <a:miter lim="800000"/>
            <a:headEnd/>
            <a:tailEnd/>
          </a:ln>
        </p:spPr>
        <p:txBody>
          <a:bodyPr>
            <a:prstTxWarp prst="textNoShape">
              <a:avLst/>
            </a:prstTxWarp>
            <a:spAutoFit/>
          </a:bodyPr>
          <a:lstStyle/>
          <a:p>
            <a:pPr algn="r">
              <a:spcBef>
                <a:spcPct val="50000"/>
              </a:spcBef>
            </a:pPr>
            <a:r>
              <a:rPr lang="en-US" dirty="0"/>
              <a:t>8</a:t>
            </a:r>
          </a:p>
        </p:txBody>
      </p:sp>
      <p:sp>
        <p:nvSpPr>
          <p:cNvPr id="54" name="Text Box 26"/>
          <p:cNvSpPr txBox="1">
            <a:spLocks noChangeArrowheads="1"/>
          </p:cNvSpPr>
          <p:nvPr/>
        </p:nvSpPr>
        <p:spPr bwMode="auto">
          <a:xfrm>
            <a:off x="6934200" y="2362200"/>
            <a:ext cx="685800" cy="369332"/>
          </a:xfrm>
          <a:prstGeom prst="rect">
            <a:avLst/>
          </a:prstGeom>
          <a:noFill/>
          <a:ln w="9525">
            <a:noFill/>
            <a:miter lim="800000"/>
            <a:headEnd/>
            <a:tailEnd/>
          </a:ln>
        </p:spPr>
        <p:txBody>
          <a:bodyPr>
            <a:prstTxWarp prst="textNoShape">
              <a:avLst/>
            </a:prstTxWarp>
            <a:spAutoFit/>
          </a:bodyPr>
          <a:lstStyle/>
          <a:p>
            <a:pPr algn="r">
              <a:spcBef>
                <a:spcPct val="50000"/>
              </a:spcBef>
            </a:pPr>
            <a:r>
              <a:rPr lang="en-US" dirty="0"/>
              <a:t>10</a:t>
            </a:r>
          </a:p>
        </p:txBody>
      </p:sp>
      <p:sp>
        <p:nvSpPr>
          <p:cNvPr id="55" name="Text Box 29"/>
          <p:cNvSpPr txBox="1">
            <a:spLocks noChangeArrowheads="1"/>
          </p:cNvSpPr>
          <p:nvPr/>
        </p:nvSpPr>
        <p:spPr bwMode="auto">
          <a:xfrm>
            <a:off x="6934200" y="2895600"/>
            <a:ext cx="685800" cy="369332"/>
          </a:xfrm>
          <a:prstGeom prst="rect">
            <a:avLst/>
          </a:prstGeom>
          <a:noFill/>
          <a:ln w="9525">
            <a:noFill/>
            <a:miter lim="800000"/>
            <a:headEnd/>
            <a:tailEnd/>
          </a:ln>
        </p:spPr>
        <p:txBody>
          <a:bodyPr>
            <a:prstTxWarp prst="textNoShape">
              <a:avLst/>
            </a:prstTxWarp>
            <a:spAutoFit/>
          </a:bodyPr>
          <a:lstStyle/>
          <a:p>
            <a:pPr algn="r">
              <a:spcBef>
                <a:spcPct val="50000"/>
              </a:spcBef>
            </a:pPr>
            <a:r>
              <a:rPr lang="en-US" dirty="0"/>
              <a:t>9</a:t>
            </a:r>
          </a:p>
        </p:txBody>
      </p:sp>
      <p:sp>
        <p:nvSpPr>
          <p:cNvPr id="56" name="Text Box 32"/>
          <p:cNvSpPr txBox="1">
            <a:spLocks noChangeArrowheads="1"/>
          </p:cNvSpPr>
          <p:nvPr/>
        </p:nvSpPr>
        <p:spPr bwMode="auto">
          <a:xfrm>
            <a:off x="6934200" y="3429000"/>
            <a:ext cx="685800" cy="369332"/>
          </a:xfrm>
          <a:prstGeom prst="rect">
            <a:avLst/>
          </a:prstGeom>
          <a:noFill/>
          <a:ln w="9525">
            <a:noFill/>
            <a:miter lim="800000"/>
            <a:headEnd/>
            <a:tailEnd/>
          </a:ln>
        </p:spPr>
        <p:txBody>
          <a:bodyPr>
            <a:prstTxWarp prst="textNoShape">
              <a:avLst/>
            </a:prstTxWarp>
            <a:spAutoFit/>
          </a:bodyPr>
          <a:lstStyle/>
          <a:p>
            <a:pPr algn="r">
              <a:spcBef>
                <a:spcPct val="50000"/>
              </a:spcBef>
            </a:pPr>
            <a:r>
              <a:rPr lang="en-US" dirty="0"/>
              <a:t>7</a:t>
            </a:r>
          </a:p>
        </p:txBody>
      </p:sp>
      <p:sp>
        <p:nvSpPr>
          <p:cNvPr id="57" name="Text Box 35"/>
          <p:cNvSpPr txBox="1">
            <a:spLocks noChangeArrowheads="1"/>
          </p:cNvSpPr>
          <p:nvPr/>
        </p:nvSpPr>
        <p:spPr bwMode="auto">
          <a:xfrm>
            <a:off x="6934200" y="3962400"/>
            <a:ext cx="685800" cy="369332"/>
          </a:xfrm>
          <a:prstGeom prst="rect">
            <a:avLst/>
          </a:prstGeom>
          <a:noFill/>
          <a:ln w="9525">
            <a:noFill/>
            <a:miter lim="800000"/>
            <a:headEnd/>
            <a:tailEnd/>
          </a:ln>
        </p:spPr>
        <p:txBody>
          <a:bodyPr>
            <a:prstTxWarp prst="textNoShape">
              <a:avLst/>
            </a:prstTxWarp>
            <a:spAutoFit/>
          </a:bodyPr>
          <a:lstStyle/>
          <a:p>
            <a:pPr algn="r">
              <a:spcBef>
                <a:spcPct val="50000"/>
              </a:spcBef>
            </a:pPr>
            <a:r>
              <a:rPr lang="en-US" dirty="0"/>
              <a:t>6</a:t>
            </a:r>
          </a:p>
        </p:txBody>
      </p:sp>
      <p:sp>
        <p:nvSpPr>
          <p:cNvPr id="58" name="Text Box 38"/>
          <p:cNvSpPr txBox="1">
            <a:spLocks noChangeArrowheads="1"/>
          </p:cNvSpPr>
          <p:nvPr/>
        </p:nvSpPr>
        <p:spPr bwMode="auto">
          <a:xfrm>
            <a:off x="6934200" y="4419600"/>
            <a:ext cx="685800" cy="369332"/>
          </a:xfrm>
          <a:prstGeom prst="rect">
            <a:avLst/>
          </a:prstGeom>
          <a:noFill/>
          <a:ln w="9525">
            <a:noFill/>
            <a:miter lim="800000"/>
            <a:headEnd/>
            <a:tailEnd/>
          </a:ln>
        </p:spPr>
        <p:txBody>
          <a:bodyPr>
            <a:prstTxWarp prst="textNoShape">
              <a:avLst/>
            </a:prstTxWarp>
            <a:spAutoFit/>
          </a:bodyPr>
          <a:lstStyle/>
          <a:p>
            <a:pPr algn="r">
              <a:spcBef>
                <a:spcPct val="50000"/>
              </a:spcBef>
            </a:pPr>
            <a:r>
              <a:rPr lang="en-US" dirty="0"/>
              <a:t>8</a:t>
            </a:r>
          </a:p>
        </p:txBody>
      </p:sp>
      <p:sp>
        <p:nvSpPr>
          <p:cNvPr id="59" name="Text Box 38"/>
          <p:cNvSpPr txBox="1">
            <a:spLocks noChangeArrowheads="1"/>
          </p:cNvSpPr>
          <p:nvPr/>
        </p:nvSpPr>
        <p:spPr bwMode="auto">
          <a:xfrm>
            <a:off x="6934200" y="4953000"/>
            <a:ext cx="685800" cy="369332"/>
          </a:xfrm>
          <a:prstGeom prst="rect">
            <a:avLst/>
          </a:prstGeom>
          <a:noFill/>
          <a:ln w="9525">
            <a:noFill/>
            <a:miter lim="800000"/>
            <a:headEnd/>
            <a:tailEnd/>
          </a:ln>
        </p:spPr>
        <p:txBody>
          <a:bodyPr>
            <a:prstTxWarp prst="textNoShape">
              <a:avLst/>
            </a:prstTxWarp>
            <a:spAutoFit/>
          </a:bodyPr>
          <a:lstStyle/>
          <a:p>
            <a:pPr algn="r">
              <a:spcBef>
                <a:spcPct val="50000"/>
              </a:spcBef>
            </a:pPr>
            <a:r>
              <a:rPr lang="en-US" dirty="0"/>
              <a:t>8</a:t>
            </a:r>
          </a:p>
        </p:txBody>
      </p:sp>
    </p:spTree>
    <p:extLst>
      <p:ext uri="{BB962C8B-B14F-4D97-AF65-F5344CB8AC3E}">
        <p14:creationId xmlns:p14="http://schemas.microsoft.com/office/powerpoint/2010/main" val="1364036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063"/>
                                        </p:tgtEl>
                                        <p:attrNameLst>
                                          <p:attrName>style.visibility</p:attrName>
                                        </p:attrNameLst>
                                      </p:cBhvr>
                                      <p:to>
                                        <p:strVal val="visible"/>
                                      </p:to>
                                    </p:set>
                                    <p:anim calcmode="lin" valueType="num">
                                      <p:cBhvr additive="base">
                                        <p:cTn id="7" dur="500"/>
                                        <p:tgtEl>
                                          <p:spTgt spid="2063"/>
                                        </p:tgtEl>
                                        <p:attrNameLst>
                                          <p:attrName>ppt_y</p:attrName>
                                        </p:attrNameLst>
                                      </p:cBhvr>
                                      <p:tavLst>
                                        <p:tav tm="0">
                                          <p:val>
                                            <p:strVal val="#ppt_y+#ppt_h*1.125000"/>
                                          </p:val>
                                        </p:tav>
                                        <p:tav tm="100000">
                                          <p:val>
                                            <p:strVal val="#ppt_y"/>
                                          </p:val>
                                        </p:tav>
                                      </p:tavLst>
                                    </p:anim>
                                    <p:animEffect transition="in" filter="wipe(up)">
                                      <p:cBhvr>
                                        <p:cTn id="8" dur="500"/>
                                        <p:tgtEl>
                                          <p:spTgt spid="2063"/>
                                        </p:tgtEl>
                                      </p:cBhvr>
                                    </p:animEffect>
                                  </p:childTnLst>
                                </p:cTn>
                              </p:par>
                              <p:par>
                                <p:cTn id="9" presetID="12" presetClass="entr" presetSubtype="4" fill="hold" grpId="0" nodeType="withEffect">
                                  <p:stCondLst>
                                    <p:cond delay="0"/>
                                  </p:stCondLst>
                                  <p:childTnLst>
                                    <p:set>
                                      <p:cBhvr>
                                        <p:cTn id="10" dur="1" fill="hold">
                                          <p:stCondLst>
                                            <p:cond delay="0"/>
                                          </p:stCondLst>
                                        </p:cTn>
                                        <p:tgtEl>
                                          <p:spTgt spid="2070"/>
                                        </p:tgtEl>
                                        <p:attrNameLst>
                                          <p:attrName>style.visibility</p:attrName>
                                        </p:attrNameLst>
                                      </p:cBhvr>
                                      <p:to>
                                        <p:strVal val="visible"/>
                                      </p:to>
                                    </p:set>
                                    <p:anim calcmode="lin" valueType="num">
                                      <p:cBhvr additive="base">
                                        <p:cTn id="11" dur="500"/>
                                        <p:tgtEl>
                                          <p:spTgt spid="2070"/>
                                        </p:tgtEl>
                                        <p:attrNameLst>
                                          <p:attrName>ppt_y</p:attrName>
                                        </p:attrNameLst>
                                      </p:cBhvr>
                                      <p:tavLst>
                                        <p:tav tm="0">
                                          <p:val>
                                            <p:strVal val="#ppt_y+#ppt_h*1.125000"/>
                                          </p:val>
                                        </p:tav>
                                        <p:tav tm="100000">
                                          <p:val>
                                            <p:strVal val="#ppt_y"/>
                                          </p:val>
                                        </p:tav>
                                      </p:tavLst>
                                    </p:anim>
                                    <p:animEffect transition="in" filter="wipe(up)">
                                      <p:cBhvr>
                                        <p:cTn id="12" dur="500"/>
                                        <p:tgtEl>
                                          <p:spTgt spid="2070"/>
                                        </p:tgtEl>
                                      </p:cBhvr>
                                    </p:animEffect>
                                  </p:childTnLst>
                                </p:cTn>
                              </p:par>
                              <p:par>
                                <p:cTn id="13" presetID="12" presetClass="entr" presetSubtype="4" fill="hold" grpId="0" nodeType="withEffect">
                                  <p:stCondLst>
                                    <p:cond delay="0"/>
                                  </p:stCondLst>
                                  <p:childTnLst>
                                    <p:set>
                                      <p:cBhvr>
                                        <p:cTn id="14" dur="1" fill="hold">
                                          <p:stCondLst>
                                            <p:cond delay="0"/>
                                          </p:stCondLst>
                                        </p:cTn>
                                        <p:tgtEl>
                                          <p:spTgt spid="2073"/>
                                        </p:tgtEl>
                                        <p:attrNameLst>
                                          <p:attrName>style.visibility</p:attrName>
                                        </p:attrNameLst>
                                      </p:cBhvr>
                                      <p:to>
                                        <p:strVal val="visible"/>
                                      </p:to>
                                    </p:set>
                                    <p:anim calcmode="lin" valueType="num">
                                      <p:cBhvr additive="base">
                                        <p:cTn id="15" dur="500"/>
                                        <p:tgtEl>
                                          <p:spTgt spid="2073"/>
                                        </p:tgtEl>
                                        <p:attrNameLst>
                                          <p:attrName>ppt_y</p:attrName>
                                        </p:attrNameLst>
                                      </p:cBhvr>
                                      <p:tavLst>
                                        <p:tav tm="0">
                                          <p:val>
                                            <p:strVal val="#ppt_y+#ppt_h*1.125000"/>
                                          </p:val>
                                        </p:tav>
                                        <p:tav tm="100000">
                                          <p:val>
                                            <p:strVal val="#ppt_y"/>
                                          </p:val>
                                        </p:tav>
                                      </p:tavLst>
                                    </p:anim>
                                    <p:animEffect transition="in" filter="wipe(up)">
                                      <p:cBhvr>
                                        <p:cTn id="16" dur="500"/>
                                        <p:tgtEl>
                                          <p:spTgt spid="2073"/>
                                        </p:tgtEl>
                                      </p:cBhvr>
                                    </p:animEffect>
                                  </p:childTnLst>
                                </p:cTn>
                              </p:par>
                              <p:par>
                                <p:cTn id="17" presetID="12" presetClass="entr" presetSubtype="4" fill="hold" grpId="0" nodeType="withEffect">
                                  <p:stCondLst>
                                    <p:cond delay="0"/>
                                  </p:stCondLst>
                                  <p:childTnLst>
                                    <p:set>
                                      <p:cBhvr>
                                        <p:cTn id="18" dur="1" fill="hold">
                                          <p:stCondLst>
                                            <p:cond delay="0"/>
                                          </p:stCondLst>
                                        </p:cTn>
                                        <p:tgtEl>
                                          <p:spTgt spid="2076"/>
                                        </p:tgtEl>
                                        <p:attrNameLst>
                                          <p:attrName>style.visibility</p:attrName>
                                        </p:attrNameLst>
                                      </p:cBhvr>
                                      <p:to>
                                        <p:strVal val="visible"/>
                                      </p:to>
                                    </p:set>
                                    <p:anim calcmode="lin" valueType="num">
                                      <p:cBhvr additive="base">
                                        <p:cTn id="19" dur="500"/>
                                        <p:tgtEl>
                                          <p:spTgt spid="2076"/>
                                        </p:tgtEl>
                                        <p:attrNameLst>
                                          <p:attrName>ppt_y</p:attrName>
                                        </p:attrNameLst>
                                      </p:cBhvr>
                                      <p:tavLst>
                                        <p:tav tm="0">
                                          <p:val>
                                            <p:strVal val="#ppt_y+#ppt_h*1.125000"/>
                                          </p:val>
                                        </p:tav>
                                        <p:tav tm="100000">
                                          <p:val>
                                            <p:strVal val="#ppt_y"/>
                                          </p:val>
                                        </p:tav>
                                      </p:tavLst>
                                    </p:anim>
                                    <p:animEffect transition="in" filter="wipe(up)">
                                      <p:cBhvr>
                                        <p:cTn id="20" dur="500"/>
                                        <p:tgtEl>
                                          <p:spTgt spid="2076"/>
                                        </p:tgtEl>
                                      </p:cBhvr>
                                    </p:animEffect>
                                  </p:childTnLst>
                                </p:cTn>
                              </p:par>
                              <p:par>
                                <p:cTn id="21" presetID="12" presetClass="entr" presetSubtype="4" fill="hold" grpId="0" nodeType="withEffect">
                                  <p:stCondLst>
                                    <p:cond delay="0"/>
                                  </p:stCondLst>
                                  <p:childTnLst>
                                    <p:set>
                                      <p:cBhvr>
                                        <p:cTn id="22" dur="1" fill="hold">
                                          <p:stCondLst>
                                            <p:cond delay="0"/>
                                          </p:stCondLst>
                                        </p:cTn>
                                        <p:tgtEl>
                                          <p:spTgt spid="2079"/>
                                        </p:tgtEl>
                                        <p:attrNameLst>
                                          <p:attrName>style.visibility</p:attrName>
                                        </p:attrNameLst>
                                      </p:cBhvr>
                                      <p:to>
                                        <p:strVal val="visible"/>
                                      </p:to>
                                    </p:set>
                                    <p:anim calcmode="lin" valueType="num">
                                      <p:cBhvr additive="base">
                                        <p:cTn id="23" dur="500"/>
                                        <p:tgtEl>
                                          <p:spTgt spid="2079"/>
                                        </p:tgtEl>
                                        <p:attrNameLst>
                                          <p:attrName>ppt_y</p:attrName>
                                        </p:attrNameLst>
                                      </p:cBhvr>
                                      <p:tavLst>
                                        <p:tav tm="0">
                                          <p:val>
                                            <p:strVal val="#ppt_y+#ppt_h*1.125000"/>
                                          </p:val>
                                        </p:tav>
                                        <p:tav tm="100000">
                                          <p:val>
                                            <p:strVal val="#ppt_y"/>
                                          </p:val>
                                        </p:tav>
                                      </p:tavLst>
                                    </p:anim>
                                    <p:animEffect transition="in" filter="wipe(up)">
                                      <p:cBhvr>
                                        <p:cTn id="24" dur="500"/>
                                        <p:tgtEl>
                                          <p:spTgt spid="2079"/>
                                        </p:tgtEl>
                                      </p:cBhvr>
                                    </p:animEffect>
                                  </p:childTnLst>
                                </p:cTn>
                              </p:par>
                              <p:par>
                                <p:cTn id="25" presetID="12" presetClass="entr" presetSubtype="4" fill="hold" grpId="0" nodeType="withEffect">
                                  <p:stCondLst>
                                    <p:cond delay="0"/>
                                  </p:stCondLst>
                                  <p:childTnLst>
                                    <p:set>
                                      <p:cBhvr>
                                        <p:cTn id="26" dur="1" fill="hold">
                                          <p:stCondLst>
                                            <p:cond delay="0"/>
                                          </p:stCondLst>
                                        </p:cTn>
                                        <p:tgtEl>
                                          <p:spTgt spid="2082"/>
                                        </p:tgtEl>
                                        <p:attrNameLst>
                                          <p:attrName>style.visibility</p:attrName>
                                        </p:attrNameLst>
                                      </p:cBhvr>
                                      <p:to>
                                        <p:strVal val="visible"/>
                                      </p:to>
                                    </p:set>
                                    <p:anim calcmode="lin" valueType="num">
                                      <p:cBhvr additive="base">
                                        <p:cTn id="27" dur="500"/>
                                        <p:tgtEl>
                                          <p:spTgt spid="2082"/>
                                        </p:tgtEl>
                                        <p:attrNameLst>
                                          <p:attrName>ppt_y</p:attrName>
                                        </p:attrNameLst>
                                      </p:cBhvr>
                                      <p:tavLst>
                                        <p:tav tm="0">
                                          <p:val>
                                            <p:strVal val="#ppt_y+#ppt_h*1.125000"/>
                                          </p:val>
                                        </p:tav>
                                        <p:tav tm="100000">
                                          <p:val>
                                            <p:strVal val="#ppt_y"/>
                                          </p:val>
                                        </p:tav>
                                      </p:tavLst>
                                    </p:anim>
                                    <p:animEffect transition="in" filter="wipe(up)">
                                      <p:cBhvr>
                                        <p:cTn id="28" dur="500"/>
                                        <p:tgtEl>
                                          <p:spTgt spid="2082"/>
                                        </p:tgtEl>
                                      </p:cBhvr>
                                    </p:animEffect>
                                  </p:childTnLst>
                                </p:cTn>
                              </p:par>
                              <p:par>
                                <p:cTn id="29" presetID="12" presetClass="entr" presetSubtype="4" fill="hold" grpId="0" nodeType="withEffect">
                                  <p:stCondLst>
                                    <p:cond delay="0"/>
                                  </p:stCondLst>
                                  <p:childTnLst>
                                    <p:set>
                                      <p:cBhvr>
                                        <p:cTn id="30" dur="1" fill="hold">
                                          <p:stCondLst>
                                            <p:cond delay="0"/>
                                          </p:stCondLst>
                                        </p:cTn>
                                        <p:tgtEl>
                                          <p:spTgt spid="2085"/>
                                        </p:tgtEl>
                                        <p:attrNameLst>
                                          <p:attrName>style.visibility</p:attrName>
                                        </p:attrNameLst>
                                      </p:cBhvr>
                                      <p:to>
                                        <p:strVal val="visible"/>
                                      </p:to>
                                    </p:set>
                                    <p:anim calcmode="lin" valueType="num">
                                      <p:cBhvr additive="base">
                                        <p:cTn id="31" dur="500"/>
                                        <p:tgtEl>
                                          <p:spTgt spid="2085"/>
                                        </p:tgtEl>
                                        <p:attrNameLst>
                                          <p:attrName>ppt_y</p:attrName>
                                        </p:attrNameLst>
                                      </p:cBhvr>
                                      <p:tavLst>
                                        <p:tav tm="0">
                                          <p:val>
                                            <p:strVal val="#ppt_y+#ppt_h*1.125000"/>
                                          </p:val>
                                        </p:tav>
                                        <p:tav tm="100000">
                                          <p:val>
                                            <p:strVal val="#ppt_y"/>
                                          </p:val>
                                        </p:tav>
                                      </p:tavLst>
                                    </p:anim>
                                    <p:animEffect transition="in" filter="wipe(up)">
                                      <p:cBhvr>
                                        <p:cTn id="32" dur="500"/>
                                        <p:tgtEl>
                                          <p:spTgt spid="2085"/>
                                        </p:tgtEl>
                                      </p:cBhvr>
                                    </p:animEffect>
                                  </p:childTnLst>
                                </p:cTn>
                              </p:par>
                              <p:par>
                                <p:cTn id="33" presetID="12" presetClass="entr" presetSubtype="4" fill="hold" grpId="0" nodeType="withEffect">
                                  <p:stCondLst>
                                    <p:cond delay="0"/>
                                  </p:stCondLst>
                                  <p:childTnLst>
                                    <p:set>
                                      <p:cBhvr>
                                        <p:cTn id="34" dur="1" fill="hold">
                                          <p:stCondLst>
                                            <p:cond delay="0"/>
                                          </p:stCondLst>
                                        </p:cTn>
                                        <p:tgtEl>
                                          <p:spTgt spid="46"/>
                                        </p:tgtEl>
                                        <p:attrNameLst>
                                          <p:attrName>style.visibility</p:attrName>
                                        </p:attrNameLst>
                                      </p:cBhvr>
                                      <p:to>
                                        <p:strVal val="visible"/>
                                      </p:to>
                                    </p:set>
                                    <p:anim calcmode="lin" valueType="num">
                                      <p:cBhvr additive="base">
                                        <p:cTn id="35" dur="500"/>
                                        <p:tgtEl>
                                          <p:spTgt spid="46"/>
                                        </p:tgtEl>
                                        <p:attrNameLst>
                                          <p:attrName>ppt_y</p:attrName>
                                        </p:attrNameLst>
                                      </p:cBhvr>
                                      <p:tavLst>
                                        <p:tav tm="0">
                                          <p:val>
                                            <p:strVal val="#ppt_y+#ppt_h*1.125000"/>
                                          </p:val>
                                        </p:tav>
                                        <p:tav tm="100000">
                                          <p:val>
                                            <p:strVal val="#ppt_y"/>
                                          </p:val>
                                        </p:tav>
                                      </p:tavLst>
                                    </p:anim>
                                    <p:animEffect transition="in" filter="wipe(up)">
                                      <p:cBhvr>
                                        <p:cTn id="36" dur="500"/>
                                        <p:tgtEl>
                                          <p:spTgt spid="46"/>
                                        </p:tgtEl>
                                      </p:cBhvr>
                                    </p:animEffect>
                                  </p:childTnLst>
                                </p:cTn>
                              </p:par>
                            </p:childTnLst>
                          </p:cTn>
                        </p:par>
                      </p:childTnLst>
                    </p:cTn>
                  </p:par>
                  <p:par>
                    <p:cTn id="37" fill="hold">
                      <p:stCondLst>
                        <p:cond delay="indefinite"/>
                      </p:stCondLst>
                      <p:childTnLst>
                        <p:par>
                          <p:cTn id="38" fill="hold">
                            <p:stCondLst>
                              <p:cond delay="0"/>
                            </p:stCondLst>
                            <p:childTnLst>
                              <p:par>
                                <p:cTn id="39" presetID="12" presetClass="entr" presetSubtype="4" fill="hold" grpId="0" nodeType="clickEffect">
                                  <p:stCondLst>
                                    <p:cond delay="0"/>
                                  </p:stCondLst>
                                  <p:childTnLst>
                                    <p:set>
                                      <p:cBhvr>
                                        <p:cTn id="40" dur="1" fill="hold">
                                          <p:stCondLst>
                                            <p:cond delay="0"/>
                                          </p:stCondLst>
                                        </p:cTn>
                                        <p:tgtEl>
                                          <p:spTgt spid="2068"/>
                                        </p:tgtEl>
                                        <p:attrNameLst>
                                          <p:attrName>style.visibility</p:attrName>
                                        </p:attrNameLst>
                                      </p:cBhvr>
                                      <p:to>
                                        <p:strVal val="visible"/>
                                      </p:to>
                                    </p:set>
                                    <p:anim calcmode="lin" valueType="num">
                                      <p:cBhvr additive="base">
                                        <p:cTn id="41" dur="500"/>
                                        <p:tgtEl>
                                          <p:spTgt spid="2068"/>
                                        </p:tgtEl>
                                        <p:attrNameLst>
                                          <p:attrName>ppt_y</p:attrName>
                                        </p:attrNameLst>
                                      </p:cBhvr>
                                      <p:tavLst>
                                        <p:tav tm="0">
                                          <p:val>
                                            <p:strVal val="#ppt_y+#ppt_h*1.125000"/>
                                          </p:val>
                                        </p:tav>
                                        <p:tav tm="100000">
                                          <p:val>
                                            <p:strVal val="#ppt_y"/>
                                          </p:val>
                                        </p:tav>
                                      </p:tavLst>
                                    </p:anim>
                                    <p:animEffect transition="in" filter="wipe(up)">
                                      <p:cBhvr>
                                        <p:cTn id="42" dur="500"/>
                                        <p:tgtEl>
                                          <p:spTgt spid="2068"/>
                                        </p:tgtEl>
                                      </p:cBhvr>
                                    </p:animEffect>
                                  </p:childTnLst>
                                </p:cTn>
                              </p:par>
                              <p:par>
                                <p:cTn id="43" presetID="12" presetClass="entr" presetSubtype="4" fill="hold" grpId="0" nodeType="withEffect">
                                  <p:stCondLst>
                                    <p:cond delay="0"/>
                                  </p:stCondLst>
                                  <p:childTnLst>
                                    <p:set>
                                      <p:cBhvr>
                                        <p:cTn id="44" dur="1" fill="hold">
                                          <p:stCondLst>
                                            <p:cond delay="0"/>
                                          </p:stCondLst>
                                        </p:cTn>
                                        <p:tgtEl>
                                          <p:spTgt spid="2071"/>
                                        </p:tgtEl>
                                        <p:attrNameLst>
                                          <p:attrName>style.visibility</p:attrName>
                                        </p:attrNameLst>
                                      </p:cBhvr>
                                      <p:to>
                                        <p:strVal val="visible"/>
                                      </p:to>
                                    </p:set>
                                    <p:anim calcmode="lin" valueType="num">
                                      <p:cBhvr additive="base">
                                        <p:cTn id="45" dur="500"/>
                                        <p:tgtEl>
                                          <p:spTgt spid="2071"/>
                                        </p:tgtEl>
                                        <p:attrNameLst>
                                          <p:attrName>ppt_y</p:attrName>
                                        </p:attrNameLst>
                                      </p:cBhvr>
                                      <p:tavLst>
                                        <p:tav tm="0">
                                          <p:val>
                                            <p:strVal val="#ppt_y+#ppt_h*1.125000"/>
                                          </p:val>
                                        </p:tav>
                                        <p:tav tm="100000">
                                          <p:val>
                                            <p:strVal val="#ppt_y"/>
                                          </p:val>
                                        </p:tav>
                                      </p:tavLst>
                                    </p:anim>
                                    <p:animEffect transition="in" filter="wipe(up)">
                                      <p:cBhvr>
                                        <p:cTn id="46" dur="500"/>
                                        <p:tgtEl>
                                          <p:spTgt spid="2071"/>
                                        </p:tgtEl>
                                      </p:cBhvr>
                                    </p:animEffect>
                                  </p:childTnLst>
                                </p:cTn>
                              </p:par>
                              <p:par>
                                <p:cTn id="47" presetID="12" presetClass="entr" presetSubtype="4" fill="hold" grpId="0" nodeType="withEffect">
                                  <p:stCondLst>
                                    <p:cond delay="0"/>
                                  </p:stCondLst>
                                  <p:childTnLst>
                                    <p:set>
                                      <p:cBhvr>
                                        <p:cTn id="48" dur="1" fill="hold">
                                          <p:stCondLst>
                                            <p:cond delay="0"/>
                                          </p:stCondLst>
                                        </p:cTn>
                                        <p:tgtEl>
                                          <p:spTgt spid="2074"/>
                                        </p:tgtEl>
                                        <p:attrNameLst>
                                          <p:attrName>style.visibility</p:attrName>
                                        </p:attrNameLst>
                                      </p:cBhvr>
                                      <p:to>
                                        <p:strVal val="visible"/>
                                      </p:to>
                                    </p:set>
                                    <p:anim calcmode="lin" valueType="num">
                                      <p:cBhvr additive="base">
                                        <p:cTn id="49" dur="500"/>
                                        <p:tgtEl>
                                          <p:spTgt spid="2074"/>
                                        </p:tgtEl>
                                        <p:attrNameLst>
                                          <p:attrName>ppt_y</p:attrName>
                                        </p:attrNameLst>
                                      </p:cBhvr>
                                      <p:tavLst>
                                        <p:tav tm="0">
                                          <p:val>
                                            <p:strVal val="#ppt_y+#ppt_h*1.125000"/>
                                          </p:val>
                                        </p:tav>
                                        <p:tav tm="100000">
                                          <p:val>
                                            <p:strVal val="#ppt_y"/>
                                          </p:val>
                                        </p:tav>
                                      </p:tavLst>
                                    </p:anim>
                                    <p:animEffect transition="in" filter="wipe(up)">
                                      <p:cBhvr>
                                        <p:cTn id="50" dur="500"/>
                                        <p:tgtEl>
                                          <p:spTgt spid="2074"/>
                                        </p:tgtEl>
                                      </p:cBhvr>
                                    </p:animEffect>
                                  </p:childTnLst>
                                </p:cTn>
                              </p:par>
                              <p:par>
                                <p:cTn id="51" presetID="12" presetClass="entr" presetSubtype="4" fill="hold" grpId="0" nodeType="withEffect">
                                  <p:stCondLst>
                                    <p:cond delay="0"/>
                                  </p:stCondLst>
                                  <p:childTnLst>
                                    <p:set>
                                      <p:cBhvr>
                                        <p:cTn id="52" dur="1" fill="hold">
                                          <p:stCondLst>
                                            <p:cond delay="0"/>
                                          </p:stCondLst>
                                        </p:cTn>
                                        <p:tgtEl>
                                          <p:spTgt spid="2077"/>
                                        </p:tgtEl>
                                        <p:attrNameLst>
                                          <p:attrName>style.visibility</p:attrName>
                                        </p:attrNameLst>
                                      </p:cBhvr>
                                      <p:to>
                                        <p:strVal val="visible"/>
                                      </p:to>
                                    </p:set>
                                    <p:anim calcmode="lin" valueType="num">
                                      <p:cBhvr additive="base">
                                        <p:cTn id="53" dur="500"/>
                                        <p:tgtEl>
                                          <p:spTgt spid="2077"/>
                                        </p:tgtEl>
                                        <p:attrNameLst>
                                          <p:attrName>ppt_y</p:attrName>
                                        </p:attrNameLst>
                                      </p:cBhvr>
                                      <p:tavLst>
                                        <p:tav tm="0">
                                          <p:val>
                                            <p:strVal val="#ppt_y+#ppt_h*1.125000"/>
                                          </p:val>
                                        </p:tav>
                                        <p:tav tm="100000">
                                          <p:val>
                                            <p:strVal val="#ppt_y"/>
                                          </p:val>
                                        </p:tav>
                                      </p:tavLst>
                                    </p:anim>
                                    <p:animEffect transition="in" filter="wipe(up)">
                                      <p:cBhvr>
                                        <p:cTn id="54" dur="500"/>
                                        <p:tgtEl>
                                          <p:spTgt spid="2077"/>
                                        </p:tgtEl>
                                      </p:cBhvr>
                                    </p:animEffect>
                                  </p:childTnLst>
                                </p:cTn>
                              </p:par>
                              <p:par>
                                <p:cTn id="55" presetID="12" presetClass="entr" presetSubtype="4" fill="hold" grpId="0" nodeType="withEffect">
                                  <p:stCondLst>
                                    <p:cond delay="0"/>
                                  </p:stCondLst>
                                  <p:childTnLst>
                                    <p:set>
                                      <p:cBhvr>
                                        <p:cTn id="56" dur="1" fill="hold">
                                          <p:stCondLst>
                                            <p:cond delay="0"/>
                                          </p:stCondLst>
                                        </p:cTn>
                                        <p:tgtEl>
                                          <p:spTgt spid="2080"/>
                                        </p:tgtEl>
                                        <p:attrNameLst>
                                          <p:attrName>style.visibility</p:attrName>
                                        </p:attrNameLst>
                                      </p:cBhvr>
                                      <p:to>
                                        <p:strVal val="visible"/>
                                      </p:to>
                                    </p:set>
                                    <p:anim calcmode="lin" valueType="num">
                                      <p:cBhvr additive="base">
                                        <p:cTn id="57" dur="500"/>
                                        <p:tgtEl>
                                          <p:spTgt spid="2080"/>
                                        </p:tgtEl>
                                        <p:attrNameLst>
                                          <p:attrName>ppt_y</p:attrName>
                                        </p:attrNameLst>
                                      </p:cBhvr>
                                      <p:tavLst>
                                        <p:tav tm="0">
                                          <p:val>
                                            <p:strVal val="#ppt_y+#ppt_h*1.125000"/>
                                          </p:val>
                                        </p:tav>
                                        <p:tav tm="100000">
                                          <p:val>
                                            <p:strVal val="#ppt_y"/>
                                          </p:val>
                                        </p:tav>
                                      </p:tavLst>
                                    </p:anim>
                                    <p:animEffect transition="in" filter="wipe(up)">
                                      <p:cBhvr>
                                        <p:cTn id="58" dur="500"/>
                                        <p:tgtEl>
                                          <p:spTgt spid="2080"/>
                                        </p:tgtEl>
                                      </p:cBhvr>
                                    </p:animEffect>
                                  </p:childTnLst>
                                </p:cTn>
                              </p:par>
                              <p:par>
                                <p:cTn id="59" presetID="12" presetClass="entr" presetSubtype="4" fill="hold" grpId="0" nodeType="withEffect">
                                  <p:stCondLst>
                                    <p:cond delay="0"/>
                                  </p:stCondLst>
                                  <p:childTnLst>
                                    <p:set>
                                      <p:cBhvr>
                                        <p:cTn id="60" dur="1" fill="hold">
                                          <p:stCondLst>
                                            <p:cond delay="0"/>
                                          </p:stCondLst>
                                        </p:cTn>
                                        <p:tgtEl>
                                          <p:spTgt spid="2083"/>
                                        </p:tgtEl>
                                        <p:attrNameLst>
                                          <p:attrName>style.visibility</p:attrName>
                                        </p:attrNameLst>
                                      </p:cBhvr>
                                      <p:to>
                                        <p:strVal val="visible"/>
                                      </p:to>
                                    </p:set>
                                    <p:anim calcmode="lin" valueType="num">
                                      <p:cBhvr additive="base">
                                        <p:cTn id="61" dur="500"/>
                                        <p:tgtEl>
                                          <p:spTgt spid="2083"/>
                                        </p:tgtEl>
                                        <p:attrNameLst>
                                          <p:attrName>ppt_y</p:attrName>
                                        </p:attrNameLst>
                                      </p:cBhvr>
                                      <p:tavLst>
                                        <p:tav tm="0">
                                          <p:val>
                                            <p:strVal val="#ppt_y+#ppt_h*1.125000"/>
                                          </p:val>
                                        </p:tav>
                                        <p:tav tm="100000">
                                          <p:val>
                                            <p:strVal val="#ppt_y"/>
                                          </p:val>
                                        </p:tav>
                                      </p:tavLst>
                                    </p:anim>
                                    <p:animEffect transition="in" filter="wipe(up)">
                                      <p:cBhvr>
                                        <p:cTn id="62" dur="500"/>
                                        <p:tgtEl>
                                          <p:spTgt spid="2083"/>
                                        </p:tgtEl>
                                      </p:cBhvr>
                                    </p:animEffect>
                                  </p:childTnLst>
                                </p:cTn>
                              </p:par>
                              <p:par>
                                <p:cTn id="63" presetID="12" presetClass="entr" presetSubtype="4" fill="hold" grpId="0" nodeType="withEffect">
                                  <p:stCondLst>
                                    <p:cond delay="0"/>
                                  </p:stCondLst>
                                  <p:childTnLst>
                                    <p:set>
                                      <p:cBhvr>
                                        <p:cTn id="64" dur="1" fill="hold">
                                          <p:stCondLst>
                                            <p:cond delay="0"/>
                                          </p:stCondLst>
                                        </p:cTn>
                                        <p:tgtEl>
                                          <p:spTgt spid="2086"/>
                                        </p:tgtEl>
                                        <p:attrNameLst>
                                          <p:attrName>style.visibility</p:attrName>
                                        </p:attrNameLst>
                                      </p:cBhvr>
                                      <p:to>
                                        <p:strVal val="visible"/>
                                      </p:to>
                                    </p:set>
                                    <p:anim calcmode="lin" valueType="num">
                                      <p:cBhvr additive="base">
                                        <p:cTn id="65" dur="500"/>
                                        <p:tgtEl>
                                          <p:spTgt spid="2086"/>
                                        </p:tgtEl>
                                        <p:attrNameLst>
                                          <p:attrName>ppt_y</p:attrName>
                                        </p:attrNameLst>
                                      </p:cBhvr>
                                      <p:tavLst>
                                        <p:tav tm="0">
                                          <p:val>
                                            <p:strVal val="#ppt_y+#ppt_h*1.125000"/>
                                          </p:val>
                                        </p:tav>
                                        <p:tav tm="100000">
                                          <p:val>
                                            <p:strVal val="#ppt_y"/>
                                          </p:val>
                                        </p:tav>
                                      </p:tavLst>
                                    </p:anim>
                                    <p:animEffect transition="in" filter="wipe(up)">
                                      <p:cBhvr>
                                        <p:cTn id="66" dur="500"/>
                                        <p:tgtEl>
                                          <p:spTgt spid="2086"/>
                                        </p:tgtEl>
                                      </p:cBhvr>
                                    </p:animEffect>
                                  </p:childTnLst>
                                </p:cTn>
                              </p:par>
                              <p:par>
                                <p:cTn id="67" presetID="12" presetClass="entr" presetSubtype="4" fill="hold" grpId="0" nodeType="withEffect">
                                  <p:stCondLst>
                                    <p:cond delay="0"/>
                                  </p:stCondLst>
                                  <p:childTnLst>
                                    <p:set>
                                      <p:cBhvr>
                                        <p:cTn id="68" dur="1" fill="hold">
                                          <p:stCondLst>
                                            <p:cond delay="0"/>
                                          </p:stCondLst>
                                        </p:cTn>
                                        <p:tgtEl>
                                          <p:spTgt spid="47"/>
                                        </p:tgtEl>
                                        <p:attrNameLst>
                                          <p:attrName>style.visibility</p:attrName>
                                        </p:attrNameLst>
                                      </p:cBhvr>
                                      <p:to>
                                        <p:strVal val="visible"/>
                                      </p:to>
                                    </p:set>
                                    <p:anim calcmode="lin" valueType="num">
                                      <p:cBhvr additive="base">
                                        <p:cTn id="69" dur="500"/>
                                        <p:tgtEl>
                                          <p:spTgt spid="47"/>
                                        </p:tgtEl>
                                        <p:attrNameLst>
                                          <p:attrName>ppt_y</p:attrName>
                                        </p:attrNameLst>
                                      </p:cBhvr>
                                      <p:tavLst>
                                        <p:tav tm="0">
                                          <p:val>
                                            <p:strVal val="#ppt_y+#ppt_h*1.125000"/>
                                          </p:val>
                                        </p:tav>
                                        <p:tav tm="100000">
                                          <p:val>
                                            <p:strVal val="#ppt_y"/>
                                          </p:val>
                                        </p:tav>
                                      </p:tavLst>
                                    </p:anim>
                                    <p:animEffect transition="in" filter="wipe(up)">
                                      <p:cBhvr>
                                        <p:cTn id="70" dur="500"/>
                                        <p:tgtEl>
                                          <p:spTgt spid="47"/>
                                        </p:tgtEl>
                                      </p:cBhvr>
                                    </p:animEffect>
                                  </p:childTnLst>
                                </p:cTn>
                              </p:par>
                            </p:childTnLst>
                          </p:cTn>
                        </p:par>
                      </p:childTnLst>
                    </p:cTn>
                  </p:par>
                  <p:par>
                    <p:cTn id="71" fill="hold">
                      <p:stCondLst>
                        <p:cond delay="indefinite"/>
                      </p:stCondLst>
                      <p:childTnLst>
                        <p:par>
                          <p:cTn id="72" fill="hold">
                            <p:stCondLst>
                              <p:cond delay="0"/>
                            </p:stCondLst>
                            <p:childTnLst>
                              <p:par>
                                <p:cTn id="73" presetID="12" presetClass="entr" presetSubtype="4" fill="hold" grpId="0" nodeType="clickEffect">
                                  <p:stCondLst>
                                    <p:cond delay="0"/>
                                  </p:stCondLst>
                                  <p:childTnLst>
                                    <p:set>
                                      <p:cBhvr>
                                        <p:cTn id="74" dur="1" fill="hold">
                                          <p:stCondLst>
                                            <p:cond delay="0"/>
                                          </p:stCondLst>
                                        </p:cTn>
                                        <p:tgtEl>
                                          <p:spTgt spid="52"/>
                                        </p:tgtEl>
                                        <p:attrNameLst>
                                          <p:attrName>style.visibility</p:attrName>
                                        </p:attrNameLst>
                                      </p:cBhvr>
                                      <p:to>
                                        <p:strVal val="visible"/>
                                      </p:to>
                                    </p:set>
                                    <p:anim calcmode="lin" valueType="num">
                                      <p:cBhvr additive="base">
                                        <p:cTn id="75" dur="500"/>
                                        <p:tgtEl>
                                          <p:spTgt spid="52"/>
                                        </p:tgtEl>
                                        <p:attrNameLst>
                                          <p:attrName>ppt_y</p:attrName>
                                        </p:attrNameLst>
                                      </p:cBhvr>
                                      <p:tavLst>
                                        <p:tav tm="0">
                                          <p:val>
                                            <p:strVal val="#ppt_y+#ppt_h*1.125000"/>
                                          </p:val>
                                        </p:tav>
                                        <p:tav tm="100000">
                                          <p:val>
                                            <p:strVal val="#ppt_y"/>
                                          </p:val>
                                        </p:tav>
                                      </p:tavLst>
                                    </p:anim>
                                    <p:animEffect transition="in" filter="wipe(up)">
                                      <p:cBhvr>
                                        <p:cTn id="76" dur="500"/>
                                        <p:tgtEl>
                                          <p:spTgt spid="52"/>
                                        </p:tgtEl>
                                      </p:cBhvr>
                                    </p:animEffect>
                                  </p:childTnLst>
                                </p:cTn>
                              </p:par>
                              <p:par>
                                <p:cTn id="77" presetID="12" presetClass="entr" presetSubtype="4" fill="hold" grpId="0" nodeType="withEffect">
                                  <p:stCondLst>
                                    <p:cond delay="0"/>
                                  </p:stCondLst>
                                  <p:childTnLst>
                                    <p:set>
                                      <p:cBhvr>
                                        <p:cTn id="78" dur="1" fill="hold">
                                          <p:stCondLst>
                                            <p:cond delay="0"/>
                                          </p:stCondLst>
                                        </p:cTn>
                                        <p:tgtEl>
                                          <p:spTgt spid="53"/>
                                        </p:tgtEl>
                                        <p:attrNameLst>
                                          <p:attrName>style.visibility</p:attrName>
                                        </p:attrNameLst>
                                      </p:cBhvr>
                                      <p:to>
                                        <p:strVal val="visible"/>
                                      </p:to>
                                    </p:set>
                                    <p:anim calcmode="lin" valueType="num">
                                      <p:cBhvr additive="base">
                                        <p:cTn id="79" dur="500"/>
                                        <p:tgtEl>
                                          <p:spTgt spid="53"/>
                                        </p:tgtEl>
                                        <p:attrNameLst>
                                          <p:attrName>ppt_y</p:attrName>
                                        </p:attrNameLst>
                                      </p:cBhvr>
                                      <p:tavLst>
                                        <p:tav tm="0">
                                          <p:val>
                                            <p:strVal val="#ppt_y+#ppt_h*1.125000"/>
                                          </p:val>
                                        </p:tav>
                                        <p:tav tm="100000">
                                          <p:val>
                                            <p:strVal val="#ppt_y"/>
                                          </p:val>
                                        </p:tav>
                                      </p:tavLst>
                                    </p:anim>
                                    <p:animEffect transition="in" filter="wipe(up)">
                                      <p:cBhvr>
                                        <p:cTn id="80" dur="500"/>
                                        <p:tgtEl>
                                          <p:spTgt spid="53"/>
                                        </p:tgtEl>
                                      </p:cBhvr>
                                    </p:animEffect>
                                  </p:childTnLst>
                                </p:cTn>
                              </p:par>
                              <p:par>
                                <p:cTn id="81" presetID="12" presetClass="entr" presetSubtype="4" fill="hold" grpId="0" nodeType="withEffect">
                                  <p:stCondLst>
                                    <p:cond delay="0"/>
                                  </p:stCondLst>
                                  <p:childTnLst>
                                    <p:set>
                                      <p:cBhvr>
                                        <p:cTn id="82" dur="1" fill="hold">
                                          <p:stCondLst>
                                            <p:cond delay="0"/>
                                          </p:stCondLst>
                                        </p:cTn>
                                        <p:tgtEl>
                                          <p:spTgt spid="54"/>
                                        </p:tgtEl>
                                        <p:attrNameLst>
                                          <p:attrName>style.visibility</p:attrName>
                                        </p:attrNameLst>
                                      </p:cBhvr>
                                      <p:to>
                                        <p:strVal val="visible"/>
                                      </p:to>
                                    </p:set>
                                    <p:anim calcmode="lin" valueType="num">
                                      <p:cBhvr additive="base">
                                        <p:cTn id="83" dur="500"/>
                                        <p:tgtEl>
                                          <p:spTgt spid="54"/>
                                        </p:tgtEl>
                                        <p:attrNameLst>
                                          <p:attrName>ppt_y</p:attrName>
                                        </p:attrNameLst>
                                      </p:cBhvr>
                                      <p:tavLst>
                                        <p:tav tm="0">
                                          <p:val>
                                            <p:strVal val="#ppt_y+#ppt_h*1.125000"/>
                                          </p:val>
                                        </p:tav>
                                        <p:tav tm="100000">
                                          <p:val>
                                            <p:strVal val="#ppt_y"/>
                                          </p:val>
                                        </p:tav>
                                      </p:tavLst>
                                    </p:anim>
                                    <p:animEffect transition="in" filter="wipe(up)">
                                      <p:cBhvr>
                                        <p:cTn id="84" dur="500"/>
                                        <p:tgtEl>
                                          <p:spTgt spid="54"/>
                                        </p:tgtEl>
                                      </p:cBhvr>
                                    </p:animEffect>
                                  </p:childTnLst>
                                </p:cTn>
                              </p:par>
                              <p:par>
                                <p:cTn id="85" presetID="12" presetClass="entr" presetSubtype="4" fill="hold" grpId="0" nodeType="withEffect">
                                  <p:stCondLst>
                                    <p:cond delay="0"/>
                                  </p:stCondLst>
                                  <p:childTnLst>
                                    <p:set>
                                      <p:cBhvr>
                                        <p:cTn id="86" dur="1" fill="hold">
                                          <p:stCondLst>
                                            <p:cond delay="0"/>
                                          </p:stCondLst>
                                        </p:cTn>
                                        <p:tgtEl>
                                          <p:spTgt spid="55"/>
                                        </p:tgtEl>
                                        <p:attrNameLst>
                                          <p:attrName>style.visibility</p:attrName>
                                        </p:attrNameLst>
                                      </p:cBhvr>
                                      <p:to>
                                        <p:strVal val="visible"/>
                                      </p:to>
                                    </p:set>
                                    <p:anim calcmode="lin" valueType="num">
                                      <p:cBhvr additive="base">
                                        <p:cTn id="87" dur="500"/>
                                        <p:tgtEl>
                                          <p:spTgt spid="55"/>
                                        </p:tgtEl>
                                        <p:attrNameLst>
                                          <p:attrName>ppt_y</p:attrName>
                                        </p:attrNameLst>
                                      </p:cBhvr>
                                      <p:tavLst>
                                        <p:tav tm="0">
                                          <p:val>
                                            <p:strVal val="#ppt_y+#ppt_h*1.125000"/>
                                          </p:val>
                                        </p:tav>
                                        <p:tav tm="100000">
                                          <p:val>
                                            <p:strVal val="#ppt_y"/>
                                          </p:val>
                                        </p:tav>
                                      </p:tavLst>
                                    </p:anim>
                                    <p:animEffect transition="in" filter="wipe(up)">
                                      <p:cBhvr>
                                        <p:cTn id="88" dur="500"/>
                                        <p:tgtEl>
                                          <p:spTgt spid="55"/>
                                        </p:tgtEl>
                                      </p:cBhvr>
                                    </p:animEffect>
                                  </p:childTnLst>
                                </p:cTn>
                              </p:par>
                              <p:par>
                                <p:cTn id="89" presetID="12" presetClass="entr" presetSubtype="4" fill="hold" grpId="0" nodeType="withEffect">
                                  <p:stCondLst>
                                    <p:cond delay="0"/>
                                  </p:stCondLst>
                                  <p:childTnLst>
                                    <p:set>
                                      <p:cBhvr>
                                        <p:cTn id="90" dur="1" fill="hold">
                                          <p:stCondLst>
                                            <p:cond delay="0"/>
                                          </p:stCondLst>
                                        </p:cTn>
                                        <p:tgtEl>
                                          <p:spTgt spid="56"/>
                                        </p:tgtEl>
                                        <p:attrNameLst>
                                          <p:attrName>style.visibility</p:attrName>
                                        </p:attrNameLst>
                                      </p:cBhvr>
                                      <p:to>
                                        <p:strVal val="visible"/>
                                      </p:to>
                                    </p:set>
                                    <p:anim calcmode="lin" valueType="num">
                                      <p:cBhvr additive="base">
                                        <p:cTn id="91" dur="500"/>
                                        <p:tgtEl>
                                          <p:spTgt spid="56"/>
                                        </p:tgtEl>
                                        <p:attrNameLst>
                                          <p:attrName>ppt_y</p:attrName>
                                        </p:attrNameLst>
                                      </p:cBhvr>
                                      <p:tavLst>
                                        <p:tav tm="0">
                                          <p:val>
                                            <p:strVal val="#ppt_y+#ppt_h*1.125000"/>
                                          </p:val>
                                        </p:tav>
                                        <p:tav tm="100000">
                                          <p:val>
                                            <p:strVal val="#ppt_y"/>
                                          </p:val>
                                        </p:tav>
                                      </p:tavLst>
                                    </p:anim>
                                    <p:animEffect transition="in" filter="wipe(up)">
                                      <p:cBhvr>
                                        <p:cTn id="92" dur="500"/>
                                        <p:tgtEl>
                                          <p:spTgt spid="56"/>
                                        </p:tgtEl>
                                      </p:cBhvr>
                                    </p:animEffect>
                                  </p:childTnLst>
                                </p:cTn>
                              </p:par>
                              <p:par>
                                <p:cTn id="93" presetID="12" presetClass="entr" presetSubtype="4" fill="hold" grpId="0" nodeType="withEffect">
                                  <p:stCondLst>
                                    <p:cond delay="0"/>
                                  </p:stCondLst>
                                  <p:childTnLst>
                                    <p:set>
                                      <p:cBhvr>
                                        <p:cTn id="94" dur="1" fill="hold">
                                          <p:stCondLst>
                                            <p:cond delay="0"/>
                                          </p:stCondLst>
                                        </p:cTn>
                                        <p:tgtEl>
                                          <p:spTgt spid="57"/>
                                        </p:tgtEl>
                                        <p:attrNameLst>
                                          <p:attrName>style.visibility</p:attrName>
                                        </p:attrNameLst>
                                      </p:cBhvr>
                                      <p:to>
                                        <p:strVal val="visible"/>
                                      </p:to>
                                    </p:set>
                                    <p:anim calcmode="lin" valueType="num">
                                      <p:cBhvr additive="base">
                                        <p:cTn id="95" dur="500"/>
                                        <p:tgtEl>
                                          <p:spTgt spid="57"/>
                                        </p:tgtEl>
                                        <p:attrNameLst>
                                          <p:attrName>ppt_y</p:attrName>
                                        </p:attrNameLst>
                                      </p:cBhvr>
                                      <p:tavLst>
                                        <p:tav tm="0">
                                          <p:val>
                                            <p:strVal val="#ppt_y+#ppt_h*1.125000"/>
                                          </p:val>
                                        </p:tav>
                                        <p:tav tm="100000">
                                          <p:val>
                                            <p:strVal val="#ppt_y"/>
                                          </p:val>
                                        </p:tav>
                                      </p:tavLst>
                                    </p:anim>
                                    <p:animEffect transition="in" filter="wipe(up)">
                                      <p:cBhvr>
                                        <p:cTn id="96" dur="500"/>
                                        <p:tgtEl>
                                          <p:spTgt spid="57"/>
                                        </p:tgtEl>
                                      </p:cBhvr>
                                    </p:animEffect>
                                  </p:childTnLst>
                                </p:cTn>
                              </p:par>
                              <p:par>
                                <p:cTn id="97" presetID="12" presetClass="entr" presetSubtype="4" fill="hold" grpId="0" nodeType="withEffect">
                                  <p:stCondLst>
                                    <p:cond delay="0"/>
                                  </p:stCondLst>
                                  <p:childTnLst>
                                    <p:set>
                                      <p:cBhvr>
                                        <p:cTn id="98" dur="1" fill="hold">
                                          <p:stCondLst>
                                            <p:cond delay="0"/>
                                          </p:stCondLst>
                                        </p:cTn>
                                        <p:tgtEl>
                                          <p:spTgt spid="58"/>
                                        </p:tgtEl>
                                        <p:attrNameLst>
                                          <p:attrName>style.visibility</p:attrName>
                                        </p:attrNameLst>
                                      </p:cBhvr>
                                      <p:to>
                                        <p:strVal val="visible"/>
                                      </p:to>
                                    </p:set>
                                    <p:anim calcmode="lin" valueType="num">
                                      <p:cBhvr additive="base">
                                        <p:cTn id="99" dur="500"/>
                                        <p:tgtEl>
                                          <p:spTgt spid="58"/>
                                        </p:tgtEl>
                                        <p:attrNameLst>
                                          <p:attrName>ppt_y</p:attrName>
                                        </p:attrNameLst>
                                      </p:cBhvr>
                                      <p:tavLst>
                                        <p:tav tm="0">
                                          <p:val>
                                            <p:strVal val="#ppt_y+#ppt_h*1.125000"/>
                                          </p:val>
                                        </p:tav>
                                        <p:tav tm="100000">
                                          <p:val>
                                            <p:strVal val="#ppt_y"/>
                                          </p:val>
                                        </p:tav>
                                      </p:tavLst>
                                    </p:anim>
                                    <p:animEffect transition="in" filter="wipe(up)">
                                      <p:cBhvr>
                                        <p:cTn id="100" dur="500"/>
                                        <p:tgtEl>
                                          <p:spTgt spid="58"/>
                                        </p:tgtEl>
                                      </p:cBhvr>
                                    </p:animEffect>
                                  </p:childTnLst>
                                </p:cTn>
                              </p:par>
                              <p:par>
                                <p:cTn id="101" presetID="12" presetClass="entr" presetSubtype="4" fill="hold" grpId="0" nodeType="withEffect">
                                  <p:stCondLst>
                                    <p:cond delay="0"/>
                                  </p:stCondLst>
                                  <p:childTnLst>
                                    <p:set>
                                      <p:cBhvr>
                                        <p:cTn id="102" dur="1" fill="hold">
                                          <p:stCondLst>
                                            <p:cond delay="0"/>
                                          </p:stCondLst>
                                        </p:cTn>
                                        <p:tgtEl>
                                          <p:spTgt spid="59"/>
                                        </p:tgtEl>
                                        <p:attrNameLst>
                                          <p:attrName>style.visibility</p:attrName>
                                        </p:attrNameLst>
                                      </p:cBhvr>
                                      <p:to>
                                        <p:strVal val="visible"/>
                                      </p:to>
                                    </p:set>
                                    <p:anim calcmode="lin" valueType="num">
                                      <p:cBhvr additive="base">
                                        <p:cTn id="103" dur="500"/>
                                        <p:tgtEl>
                                          <p:spTgt spid="59"/>
                                        </p:tgtEl>
                                        <p:attrNameLst>
                                          <p:attrName>ppt_y</p:attrName>
                                        </p:attrNameLst>
                                      </p:cBhvr>
                                      <p:tavLst>
                                        <p:tav tm="0">
                                          <p:val>
                                            <p:strVal val="#ppt_y+#ppt_h*1.125000"/>
                                          </p:val>
                                        </p:tav>
                                        <p:tav tm="100000">
                                          <p:val>
                                            <p:strVal val="#ppt_y"/>
                                          </p:val>
                                        </p:tav>
                                      </p:tavLst>
                                    </p:anim>
                                    <p:animEffect transition="in" filter="wipe(up)">
                                      <p:cBhvr>
                                        <p:cTn id="104" dur="500"/>
                                        <p:tgtEl>
                                          <p:spTgt spid="59"/>
                                        </p:tgtEl>
                                      </p:cBhvr>
                                    </p:animEffect>
                                  </p:childTnLst>
                                </p:cTn>
                              </p:par>
                            </p:childTnLst>
                          </p:cTn>
                        </p:par>
                      </p:childTnLst>
                    </p:cTn>
                  </p:par>
                  <p:par>
                    <p:cTn id="105" fill="hold">
                      <p:stCondLst>
                        <p:cond delay="indefinite"/>
                      </p:stCondLst>
                      <p:childTnLst>
                        <p:par>
                          <p:cTn id="106" fill="hold">
                            <p:stCondLst>
                              <p:cond delay="0"/>
                            </p:stCondLst>
                            <p:childTnLst>
                              <p:par>
                                <p:cTn id="107" presetID="12" presetClass="entr" presetSubtype="4" fill="hold" grpId="0" nodeType="clickEffect">
                                  <p:stCondLst>
                                    <p:cond delay="0"/>
                                  </p:stCondLst>
                                  <p:childTnLst>
                                    <p:set>
                                      <p:cBhvr>
                                        <p:cTn id="108" dur="1" fill="hold">
                                          <p:stCondLst>
                                            <p:cond delay="0"/>
                                          </p:stCondLst>
                                        </p:cTn>
                                        <p:tgtEl>
                                          <p:spTgt spid="38"/>
                                        </p:tgtEl>
                                        <p:attrNameLst>
                                          <p:attrName>style.visibility</p:attrName>
                                        </p:attrNameLst>
                                      </p:cBhvr>
                                      <p:to>
                                        <p:strVal val="visible"/>
                                      </p:to>
                                    </p:set>
                                    <p:anim calcmode="lin" valueType="num">
                                      <p:cBhvr additive="base">
                                        <p:cTn id="109" dur="500"/>
                                        <p:tgtEl>
                                          <p:spTgt spid="38"/>
                                        </p:tgtEl>
                                        <p:attrNameLst>
                                          <p:attrName>ppt_y</p:attrName>
                                        </p:attrNameLst>
                                      </p:cBhvr>
                                      <p:tavLst>
                                        <p:tav tm="0">
                                          <p:val>
                                            <p:strVal val="#ppt_y+#ppt_h*1.125000"/>
                                          </p:val>
                                        </p:tav>
                                        <p:tav tm="100000">
                                          <p:val>
                                            <p:strVal val="#ppt_y"/>
                                          </p:val>
                                        </p:tav>
                                      </p:tavLst>
                                    </p:anim>
                                    <p:animEffect transition="in" filter="wipe(up)">
                                      <p:cBhvr>
                                        <p:cTn id="110" dur="500"/>
                                        <p:tgtEl>
                                          <p:spTgt spid="38"/>
                                        </p:tgtEl>
                                      </p:cBhvr>
                                    </p:animEffect>
                                  </p:childTnLst>
                                </p:cTn>
                              </p:par>
                              <p:par>
                                <p:cTn id="111" presetID="12" presetClass="entr" presetSubtype="4" fill="hold" grpId="0" nodeType="withEffect">
                                  <p:stCondLst>
                                    <p:cond delay="0"/>
                                  </p:stCondLst>
                                  <p:childTnLst>
                                    <p:set>
                                      <p:cBhvr>
                                        <p:cTn id="112" dur="1" fill="hold">
                                          <p:stCondLst>
                                            <p:cond delay="0"/>
                                          </p:stCondLst>
                                        </p:cTn>
                                        <p:tgtEl>
                                          <p:spTgt spid="39"/>
                                        </p:tgtEl>
                                        <p:attrNameLst>
                                          <p:attrName>style.visibility</p:attrName>
                                        </p:attrNameLst>
                                      </p:cBhvr>
                                      <p:to>
                                        <p:strVal val="visible"/>
                                      </p:to>
                                    </p:set>
                                    <p:anim calcmode="lin" valueType="num">
                                      <p:cBhvr additive="base">
                                        <p:cTn id="113" dur="500"/>
                                        <p:tgtEl>
                                          <p:spTgt spid="39"/>
                                        </p:tgtEl>
                                        <p:attrNameLst>
                                          <p:attrName>ppt_y</p:attrName>
                                        </p:attrNameLst>
                                      </p:cBhvr>
                                      <p:tavLst>
                                        <p:tav tm="0">
                                          <p:val>
                                            <p:strVal val="#ppt_y+#ppt_h*1.125000"/>
                                          </p:val>
                                        </p:tav>
                                        <p:tav tm="100000">
                                          <p:val>
                                            <p:strVal val="#ppt_y"/>
                                          </p:val>
                                        </p:tav>
                                      </p:tavLst>
                                    </p:anim>
                                    <p:animEffect transition="in" filter="wipe(up)">
                                      <p:cBhvr>
                                        <p:cTn id="114" dur="500"/>
                                        <p:tgtEl>
                                          <p:spTgt spid="39"/>
                                        </p:tgtEl>
                                      </p:cBhvr>
                                    </p:animEffect>
                                  </p:childTnLst>
                                </p:cTn>
                              </p:par>
                              <p:par>
                                <p:cTn id="115" presetID="12" presetClass="entr" presetSubtype="4" fill="hold" grpId="0" nodeType="withEffect">
                                  <p:stCondLst>
                                    <p:cond delay="0"/>
                                  </p:stCondLst>
                                  <p:childTnLst>
                                    <p:set>
                                      <p:cBhvr>
                                        <p:cTn id="116" dur="1" fill="hold">
                                          <p:stCondLst>
                                            <p:cond delay="0"/>
                                          </p:stCondLst>
                                        </p:cTn>
                                        <p:tgtEl>
                                          <p:spTgt spid="40"/>
                                        </p:tgtEl>
                                        <p:attrNameLst>
                                          <p:attrName>style.visibility</p:attrName>
                                        </p:attrNameLst>
                                      </p:cBhvr>
                                      <p:to>
                                        <p:strVal val="visible"/>
                                      </p:to>
                                    </p:set>
                                    <p:anim calcmode="lin" valueType="num">
                                      <p:cBhvr additive="base">
                                        <p:cTn id="117" dur="500"/>
                                        <p:tgtEl>
                                          <p:spTgt spid="40"/>
                                        </p:tgtEl>
                                        <p:attrNameLst>
                                          <p:attrName>ppt_y</p:attrName>
                                        </p:attrNameLst>
                                      </p:cBhvr>
                                      <p:tavLst>
                                        <p:tav tm="0">
                                          <p:val>
                                            <p:strVal val="#ppt_y+#ppt_h*1.125000"/>
                                          </p:val>
                                        </p:tav>
                                        <p:tav tm="100000">
                                          <p:val>
                                            <p:strVal val="#ppt_y"/>
                                          </p:val>
                                        </p:tav>
                                      </p:tavLst>
                                    </p:anim>
                                    <p:animEffect transition="in" filter="wipe(up)">
                                      <p:cBhvr>
                                        <p:cTn id="118" dur="500"/>
                                        <p:tgtEl>
                                          <p:spTgt spid="40"/>
                                        </p:tgtEl>
                                      </p:cBhvr>
                                    </p:animEffect>
                                  </p:childTnLst>
                                </p:cTn>
                              </p:par>
                              <p:par>
                                <p:cTn id="119" presetID="12" presetClass="entr" presetSubtype="4" fill="hold" grpId="0" nodeType="withEffect">
                                  <p:stCondLst>
                                    <p:cond delay="0"/>
                                  </p:stCondLst>
                                  <p:childTnLst>
                                    <p:set>
                                      <p:cBhvr>
                                        <p:cTn id="120" dur="1" fill="hold">
                                          <p:stCondLst>
                                            <p:cond delay="0"/>
                                          </p:stCondLst>
                                        </p:cTn>
                                        <p:tgtEl>
                                          <p:spTgt spid="41"/>
                                        </p:tgtEl>
                                        <p:attrNameLst>
                                          <p:attrName>style.visibility</p:attrName>
                                        </p:attrNameLst>
                                      </p:cBhvr>
                                      <p:to>
                                        <p:strVal val="visible"/>
                                      </p:to>
                                    </p:set>
                                    <p:anim calcmode="lin" valueType="num">
                                      <p:cBhvr additive="base">
                                        <p:cTn id="121" dur="500"/>
                                        <p:tgtEl>
                                          <p:spTgt spid="41"/>
                                        </p:tgtEl>
                                        <p:attrNameLst>
                                          <p:attrName>ppt_y</p:attrName>
                                        </p:attrNameLst>
                                      </p:cBhvr>
                                      <p:tavLst>
                                        <p:tav tm="0">
                                          <p:val>
                                            <p:strVal val="#ppt_y+#ppt_h*1.125000"/>
                                          </p:val>
                                        </p:tav>
                                        <p:tav tm="100000">
                                          <p:val>
                                            <p:strVal val="#ppt_y"/>
                                          </p:val>
                                        </p:tav>
                                      </p:tavLst>
                                    </p:anim>
                                    <p:animEffect transition="in" filter="wipe(up)">
                                      <p:cBhvr>
                                        <p:cTn id="122" dur="500"/>
                                        <p:tgtEl>
                                          <p:spTgt spid="41"/>
                                        </p:tgtEl>
                                      </p:cBhvr>
                                    </p:animEffect>
                                  </p:childTnLst>
                                </p:cTn>
                              </p:par>
                              <p:par>
                                <p:cTn id="123" presetID="12" presetClass="entr" presetSubtype="4" fill="hold" grpId="0" nodeType="withEffect">
                                  <p:stCondLst>
                                    <p:cond delay="0"/>
                                  </p:stCondLst>
                                  <p:childTnLst>
                                    <p:set>
                                      <p:cBhvr>
                                        <p:cTn id="124" dur="1" fill="hold">
                                          <p:stCondLst>
                                            <p:cond delay="0"/>
                                          </p:stCondLst>
                                        </p:cTn>
                                        <p:tgtEl>
                                          <p:spTgt spid="42"/>
                                        </p:tgtEl>
                                        <p:attrNameLst>
                                          <p:attrName>style.visibility</p:attrName>
                                        </p:attrNameLst>
                                      </p:cBhvr>
                                      <p:to>
                                        <p:strVal val="visible"/>
                                      </p:to>
                                    </p:set>
                                    <p:anim calcmode="lin" valueType="num">
                                      <p:cBhvr additive="base">
                                        <p:cTn id="125" dur="500"/>
                                        <p:tgtEl>
                                          <p:spTgt spid="42"/>
                                        </p:tgtEl>
                                        <p:attrNameLst>
                                          <p:attrName>ppt_y</p:attrName>
                                        </p:attrNameLst>
                                      </p:cBhvr>
                                      <p:tavLst>
                                        <p:tav tm="0">
                                          <p:val>
                                            <p:strVal val="#ppt_y+#ppt_h*1.125000"/>
                                          </p:val>
                                        </p:tav>
                                        <p:tav tm="100000">
                                          <p:val>
                                            <p:strVal val="#ppt_y"/>
                                          </p:val>
                                        </p:tav>
                                      </p:tavLst>
                                    </p:anim>
                                    <p:animEffect transition="in" filter="wipe(up)">
                                      <p:cBhvr>
                                        <p:cTn id="126" dur="500"/>
                                        <p:tgtEl>
                                          <p:spTgt spid="42"/>
                                        </p:tgtEl>
                                      </p:cBhvr>
                                    </p:animEffect>
                                  </p:childTnLst>
                                </p:cTn>
                              </p:par>
                              <p:par>
                                <p:cTn id="127" presetID="12" presetClass="entr" presetSubtype="4" fill="hold" grpId="0" nodeType="withEffect">
                                  <p:stCondLst>
                                    <p:cond delay="0"/>
                                  </p:stCondLst>
                                  <p:childTnLst>
                                    <p:set>
                                      <p:cBhvr>
                                        <p:cTn id="128" dur="1" fill="hold">
                                          <p:stCondLst>
                                            <p:cond delay="0"/>
                                          </p:stCondLst>
                                        </p:cTn>
                                        <p:tgtEl>
                                          <p:spTgt spid="43"/>
                                        </p:tgtEl>
                                        <p:attrNameLst>
                                          <p:attrName>style.visibility</p:attrName>
                                        </p:attrNameLst>
                                      </p:cBhvr>
                                      <p:to>
                                        <p:strVal val="visible"/>
                                      </p:to>
                                    </p:set>
                                    <p:anim calcmode="lin" valueType="num">
                                      <p:cBhvr additive="base">
                                        <p:cTn id="129" dur="500"/>
                                        <p:tgtEl>
                                          <p:spTgt spid="43"/>
                                        </p:tgtEl>
                                        <p:attrNameLst>
                                          <p:attrName>ppt_y</p:attrName>
                                        </p:attrNameLst>
                                      </p:cBhvr>
                                      <p:tavLst>
                                        <p:tav tm="0">
                                          <p:val>
                                            <p:strVal val="#ppt_y+#ppt_h*1.125000"/>
                                          </p:val>
                                        </p:tav>
                                        <p:tav tm="100000">
                                          <p:val>
                                            <p:strVal val="#ppt_y"/>
                                          </p:val>
                                        </p:tav>
                                      </p:tavLst>
                                    </p:anim>
                                    <p:animEffect transition="in" filter="wipe(up)">
                                      <p:cBhvr>
                                        <p:cTn id="130" dur="500"/>
                                        <p:tgtEl>
                                          <p:spTgt spid="43"/>
                                        </p:tgtEl>
                                      </p:cBhvr>
                                    </p:animEffect>
                                  </p:childTnLst>
                                </p:cTn>
                              </p:par>
                              <p:par>
                                <p:cTn id="131" presetID="12" presetClass="entr" presetSubtype="4" fill="hold" grpId="0" nodeType="withEffect">
                                  <p:stCondLst>
                                    <p:cond delay="0"/>
                                  </p:stCondLst>
                                  <p:childTnLst>
                                    <p:set>
                                      <p:cBhvr>
                                        <p:cTn id="132" dur="1" fill="hold">
                                          <p:stCondLst>
                                            <p:cond delay="0"/>
                                          </p:stCondLst>
                                        </p:cTn>
                                        <p:tgtEl>
                                          <p:spTgt spid="44"/>
                                        </p:tgtEl>
                                        <p:attrNameLst>
                                          <p:attrName>style.visibility</p:attrName>
                                        </p:attrNameLst>
                                      </p:cBhvr>
                                      <p:to>
                                        <p:strVal val="visible"/>
                                      </p:to>
                                    </p:set>
                                    <p:anim calcmode="lin" valueType="num">
                                      <p:cBhvr additive="base">
                                        <p:cTn id="133" dur="500"/>
                                        <p:tgtEl>
                                          <p:spTgt spid="44"/>
                                        </p:tgtEl>
                                        <p:attrNameLst>
                                          <p:attrName>ppt_y</p:attrName>
                                        </p:attrNameLst>
                                      </p:cBhvr>
                                      <p:tavLst>
                                        <p:tav tm="0">
                                          <p:val>
                                            <p:strVal val="#ppt_y+#ppt_h*1.125000"/>
                                          </p:val>
                                        </p:tav>
                                        <p:tav tm="100000">
                                          <p:val>
                                            <p:strVal val="#ppt_y"/>
                                          </p:val>
                                        </p:tav>
                                      </p:tavLst>
                                    </p:anim>
                                    <p:animEffect transition="in" filter="wipe(up)">
                                      <p:cBhvr>
                                        <p:cTn id="134" dur="500"/>
                                        <p:tgtEl>
                                          <p:spTgt spid="44"/>
                                        </p:tgtEl>
                                      </p:cBhvr>
                                    </p:animEffect>
                                  </p:childTnLst>
                                </p:cTn>
                              </p:par>
                              <p:par>
                                <p:cTn id="135" presetID="12" presetClass="entr" presetSubtype="4" fill="hold" grpId="0" nodeType="withEffect">
                                  <p:stCondLst>
                                    <p:cond delay="0"/>
                                  </p:stCondLst>
                                  <p:childTnLst>
                                    <p:set>
                                      <p:cBhvr>
                                        <p:cTn id="136" dur="1" fill="hold">
                                          <p:stCondLst>
                                            <p:cond delay="0"/>
                                          </p:stCondLst>
                                        </p:cTn>
                                        <p:tgtEl>
                                          <p:spTgt spid="49"/>
                                        </p:tgtEl>
                                        <p:attrNameLst>
                                          <p:attrName>style.visibility</p:attrName>
                                        </p:attrNameLst>
                                      </p:cBhvr>
                                      <p:to>
                                        <p:strVal val="visible"/>
                                      </p:to>
                                    </p:set>
                                    <p:anim calcmode="lin" valueType="num">
                                      <p:cBhvr additive="base">
                                        <p:cTn id="137" dur="500"/>
                                        <p:tgtEl>
                                          <p:spTgt spid="49"/>
                                        </p:tgtEl>
                                        <p:attrNameLst>
                                          <p:attrName>ppt_y</p:attrName>
                                        </p:attrNameLst>
                                      </p:cBhvr>
                                      <p:tavLst>
                                        <p:tav tm="0">
                                          <p:val>
                                            <p:strVal val="#ppt_y+#ppt_h*1.125000"/>
                                          </p:val>
                                        </p:tav>
                                        <p:tav tm="100000">
                                          <p:val>
                                            <p:strVal val="#ppt_y"/>
                                          </p:val>
                                        </p:tav>
                                      </p:tavLst>
                                    </p:anim>
                                    <p:animEffect transition="in" filter="wipe(up)">
                                      <p:cBhvr>
                                        <p:cTn id="138" dur="500"/>
                                        <p:tgtEl>
                                          <p:spTgt spid="49"/>
                                        </p:tgtEl>
                                      </p:cBhvr>
                                    </p:animEffect>
                                  </p:childTnLst>
                                </p:cTn>
                              </p:par>
                            </p:childTnLst>
                          </p:cTn>
                        </p:par>
                      </p:childTnLst>
                    </p:cTn>
                  </p:par>
                  <p:par>
                    <p:cTn id="139" fill="hold">
                      <p:stCondLst>
                        <p:cond delay="indefinite"/>
                      </p:stCondLst>
                      <p:childTnLst>
                        <p:par>
                          <p:cTn id="140" fill="hold">
                            <p:stCondLst>
                              <p:cond delay="0"/>
                            </p:stCondLst>
                            <p:childTnLst>
                              <p:par>
                                <p:cTn id="141" presetID="2" presetClass="entr" presetSubtype="4" fill="hold" grpId="0" nodeType="clickEffect" nodePh="1">
                                  <p:stCondLst>
                                    <p:cond delay="0"/>
                                  </p:stCondLst>
                                  <p:endCondLst>
                                    <p:cond evt="begin" delay="0">
                                      <p:tn val="141"/>
                                    </p:cond>
                                  </p:endCondLst>
                                  <p:childTnLst>
                                    <p:set>
                                      <p:cBhvr>
                                        <p:cTn id="142" dur="1" fill="hold">
                                          <p:stCondLst>
                                            <p:cond delay="0"/>
                                          </p:stCondLst>
                                        </p:cTn>
                                        <p:tgtEl>
                                          <p:spTgt spid="2064"/>
                                        </p:tgtEl>
                                        <p:attrNameLst>
                                          <p:attrName>style.visibility</p:attrName>
                                        </p:attrNameLst>
                                      </p:cBhvr>
                                      <p:to>
                                        <p:strVal val="visible"/>
                                      </p:to>
                                    </p:set>
                                    <p:anim calcmode="lin" valueType="num">
                                      <p:cBhvr additive="base">
                                        <p:cTn id="143" dur="500" fill="hold"/>
                                        <p:tgtEl>
                                          <p:spTgt spid="2064"/>
                                        </p:tgtEl>
                                        <p:attrNameLst>
                                          <p:attrName>ppt_x</p:attrName>
                                        </p:attrNameLst>
                                      </p:cBhvr>
                                      <p:tavLst>
                                        <p:tav tm="0">
                                          <p:val>
                                            <p:strVal val="#ppt_x"/>
                                          </p:val>
                                        </p:tav>
                                        <p:tav tm="100000">
                                          <p:val>
                                            <p:strVal val="#ppt_x"/>
                                          </p:val>
                                        </p:tav>
                                      </p:tavLst>
                                    </p:anim>
                                    <p:anim calcmode="lin" valueType="num">
                                      <p:cBhvr additive="base">
                                        <p:cTn id="144" dur="500" fill="hold"/>
                                        <p:tgtEl>
                                          <p:spTgt spid="2064"/>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2069"/>
                                        </p:tgtEl>
                                        <p:attrNameLst>
                                          <p:attrName>style.visibility</p:attrName>
                                        </p:attrNameLst>
                                      </p:cBhvr>
                                      <p:to>
                                        <p:strVal val="visible"/>
                                      </p:to>
                                    </p:set>
                                    <p:anim calcmode="lin" valueType="num">
                                      <p:cBhvr additive="base">
                                        <p:cTn id="147" dur="500" fill="hold"/>
                                        <p:tgtEl>
                                          <p:spTgt spid="2069"/>
                                        </p:tgtEl>
                                        <p:attrNameLst>
                                          <p:attrName>ppt_x</p:attrName>
                                        </p:attrNameLst>
                                      </p:cBhvr>
                                      <p:tavLst>
                                        <p:tav tm="0">
                                          <p:val>
                                            <p:strVal val="#ppt_x"/>
                                          </p:val>
                                        </p:tav>
                                        <p:tav tm="100000">
                                          <p:val>
                                            <p:strVal val="#ppt_x"/>
                                          </p:val>
                                        </p:tav>
                                      </p:tavLst>
                                    </p:anim>
                                    <p:anim calcmode="lin" valueType="num">
                                      <p:cBhvr additive="base">
                                        <p:cTn id="148" dur="500" fill="hold"/>
                                        <p:tgtEl>
                                          <p:spTgt spid="2069"/>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2072"/>
                                        </p:tgtEl>
                                        <p:attrNameLst>
                                          <p:attrName>style.visibility</p:attrName>
                                        </p:attrNameLst>
                                      </p:cBhvr>
                                      <p:to>
                                        <p:strVal val="visible"/>
                                      </p:to>
                                    </p:set>
                                    <p:anim calcmode="lin" valueType="num">
                                      <p:cBhvr additive="base">
                                        <p:cTn id="151" dur="500" fill="hold"/>
                                        <p:tgtEl>
                                          <p:spTgt spid="2072"/>
                                        </p:tgtEl>
                                        <p:attrNameLst>
                                          <p:attrName>ppt_x</p:attrName>
                                        </p:attrNameLst>
                                      </p:cBhvr>
                                      <p:tavLst>
                                        <p:tav tm="0">
                                          <p:val>
                                            <p:strVal val="#ppt_x"/>
                                          </p:val>
                                        </p:tav>
                                        <p:tav tm="100000">
                                          <p:val>
                                            <p:strVal val="#ppt_x"/>
                                          </p:val>
                                        </p:tav>
                                      </p:tavLst>
                                    </p:anim>
                                    <p:anim calcmode="lin" valueType="num">
                                      <p:cBhvr additive="base">
                                        <p:cTn id="152" dur="500" fill="hold"/>
                                        <p:tgtEl>
                                          <p:spTgt spid="2072"/>
                                        </p:tgtEl>
                                        <p:attrNameLst>
                                          <p:attrName>ppt_y</p:attrName>
                                        </p:attrNameLst>
                                      </p:cBhvr>
                                      <p:tavLst>
                                        <p:tav tm="0">
                                          <p:val>
                                            <p:strVal val="1+#ppt_h/2"/>
                                          </p:val>
                                        </p:tav>
                                        <p:tav tm="100000">
                                          <p:val>
                                            <p:strVal val="#ppt_y"/>
                                          </p:val>
                                        </p:tav>
                                      </p:tavLst>
                                    </p:anim>
                                  </p:childTnLst>
                                </p:cTn>
                              </p:par>
                              <p:par>
                                <p:cTn id="153" presetID="2" presetClass="entr" presetSubtype="4" fill="hold" grpId="0" nodeType="withEffect">
                                  <p:stCondLst>
                                    <p:cond delay="0"/>
                                  </p:stCondLst>
                                  <p:childTnLst>
                                    <p:set>
                                      <p:cBhvr>
                                        <p:cTn id="154" dur="1" fill="hold">
                                          <p:stCondLst>
                                            <p:cond delay="0"/>
                                          </p:stCondLst>
                                        </p:cTn>
                                        <p:tgtEl>
                                          <p:spTgt spid="2075"/>
                                        </p:tgtEl>
                                        <p:attrNameLst>
                                          <p:attrName>style.visibility</p:attrName>
                                        </p:attrNameLst>
                                      </p:cBhvr>
                                      <p:to>
                                        <p:strVal val="visible"/>
                                      </p:to>
                                    </p:set>
                                    <p:anim calcmode="lin" valueType="num">
                                      <p:cBhvr additive="base">
                                        <p:cTn id="155" dur="500" fill="hold"/>
                                        <p:tgtEl>
                                          <p:spTgt spid="2075"/>
                                        </p:tgtEl>
                                        <p:attrNameLst>
                                          <p:attrName>ppt_x</p:attrName>
                                        </p:attrNameLst>
                                      </p:cBhvr>
                                      <p:tavLst>
                                        <p:tav tm="0">
                                          <p:val>
                                            <p:strVal val="#ppt_x"/>
                                          </p:val>
                                        </p:tav>
                                        <p:tav tm="100000">
                                          <p:val>
                                            <p:strVal val="#ppt_x"/>
                                          </p:val>
                                        </p:tav>
                                      </p:tavLst>
                                    </p:anim>
                                    <p:anim calcmode="lin" valueType="num">
                                      <p:cBhvr additive="base">
                                        <p:cTn id="156" dur="500" fill="hold"/>
                                        <p:tgtEl>
                                          <p:spTgt spid="2075"/>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2078"/>
                                        </p:tgtEl>
                                        <p:attrNameLst>
                                          <p:attrName>style.visibility</p:attrName>
                                        </p:attrNameLst>
                                      </p:cBhvr>
                                      <p:to>
                                        <p:strVal val="visible"/>
                                      </p:to>
                                    </p:set>
                                    <p:anim calcmode="lin" valueType="num">
                                      <p:cBhvr additive="base">
                                        <p:cTn id="159" dur="500" fill="hold"/>
                                        <p:tgtEl>
                                          <p:spTgt spid="2078"/>
                                        </p:tgtEl>
                                        <p:attrNameLst>
                                          <p:attrName>ppt_x</p:attrName>
                                        </p:attrNameLst>
                                      </p:cBhvr>
                                      <p:tavLst>
                                        <p:tav tm="0">
                                          <p:val>
                                            <p:strVal val="#ppt_x"/>
                                          </p:val>
                                        </p:tav>
                                        <p:tav tm="100000">
                                          <p:val>
                                            <p:strVal val="#ppt_x"/>
                                          </p:val>
                                        </p:tav>
                                      </p:tavLst>
                                    </p:anim>
                                    <p:anim calcmode="lin" valueType="num">
                                      <p:cBhvr additive="base">
                                        <p:cTn id="160" dur="500" fill="hold"/>
                                        <p:tgtEl>
                                          <p:spTgt spid="2078"/>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2081"/>
                                        </p:tgtEl>
                                        <p:attrNameLst>
                                          <p:attrName>style.visibility</p:attrName>
                                        </p:attrNameLst>
                                      </p:cBhvr>
                                      <p:to>
                                        <p:strVal val="visible"/>
                                      </p:to>
                                    </p:set>
                                    <p:anim calcmode="lin" valueType="num">
                                      <p:cBhvr additive="base">
                                        <p:cTn id="163" dur="500" fill="hold"/>
                                        <p:tgtEl>
                                          <p:spTgt spid="2081"/>
                                        </p:tgtEl>
                                        <p:attrNameLst>
                                          <p:attrName>ppt_x</p:attrName>
                                        </p:attrNameLst>
                                      </p:cBhvr>
                                      <p:tavLst>
                                        <p:tav tm="0">
                                          <p:val>
                                            <p:strVal val="#ppt_x"/>
                                          </p:val>
                                        </p:tav>
                                        <p:tav tm="100000">
                                          <p:val>
                                            <p:strVal val="#ppt_x"/>
                                          </p:val>
                                        </p:tav>
                                      </p:tavLst>
                                    </p:anim>
                                    <p:anim calcmode="lin" valueType="num">
                                      <p:cBhvr additive="base">
                                        <p:cTn id="164" dur="500" fill="hold"/>
                                        <p:tgtEl>
                                          <p:spTgt spid="2081"/>
                                        </p:tgtEl>
                                        <p:attrNameLst>
                                          <p:attrName>ppt_y</p:attrName>
                                        </p:attrNameLst>
                                      </p:cBhvr>
                                      <p:tavLst>
                                        <p:tav tm="0">
                                          <p:val>
                                            <p:strVal val="1+#ppt_h/2"/>
                                          </p:val>
                                        </p:tav>
                                        <p:tav tm="100000">
                                          <p:val>
                                            <p:strVal val="#ppt_y"/>
                                          </p:val>
                                        </p:tav>
                                      </p:tavLst>
                                    </p:anim>
                                  </p:childTnLst>
                                </p:cTn>
                              </p:par>
                              <p:par>
                                <p:cTn id="165" presetID="2" presetClass="entr" presetSubtype="4" fill="hold" grpId="0" nodeType="withEffect">
                                  <p:stCondLst>
                                    <p:cond delay="0"/>
                                  </p:stCondLst>
                                  <p:childTnLst>
                                    <p:set>
                                      <p:cBhvr>
                                        <p:cTn id="166" dur="1" fill="hold">
                                          <p:stCondLst>
                                            <p:cond delay="0"/>
                                          </p:stCondLst>
                                        </p:cTn>
                                        <p:tgtEl>
                                          <p:spTgt spid="2084"/>
                                        </p:tgtEl>
                                        <p:attrNameLst>
                                          <p:attrName>style.visibility</p:attrName>
                                        </p:attrNameLst>
                                      </p:cBhvr>
                                      <p:to>
                                        <p:strVal val="visible"/>
                                      </p:to>
                                    </p:set>
                                    <p:anim calcmode="lin" valueType="num">
                                      <p:cBhvr additive="base">
                                        <p:cTn id="167" dur="500" fill="hold"/>
                                        <p:tgtEl>
                                          <p:spTgt spid="2084"/>
                                        </p:tgtEl>
                                        <p:attrNameLst>
                                          <p:attrName>ppt_x</p:attrName>
                                        </p:attrNameLst>
                                      </p:cBhvr>
                                      <p:tavLst>
                                        <p:tav tm="0">
                                          <p:val>
                                            <p:strVal val="#ppt_x"/>
                                          </p:val>
                                        </p:tav>
                                        <p:tav tm="100000">
                                          <p:val>
                                            <p:strVal val="#ppt_x"/>
                                          </p:val>
                                        </p:tav>
                                      </p:tavLst>
                                    </p:anim>
                                    <p:anim calcmode="lin" valueType="num">
                                      <p:cBhvr additive="base">
                                        <p:cTn id="168" dur="500" fill="hold"/>
                                        <p:tgtEl>
                                          <p:spTgt spid="2084"/>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2087"/>
                                        </p:tgtEl>
                                        <p:attrNameLst>
                                          <p:attrName>style.visibility</p:attrName>
                                        </p:attrNameLst>
                                      </p:cBhvr>
                                      <p:to>
                                        <p:strVal val="visible"/>
                                      </p:to>
                                    </p:set>
                                    <p:anim calcmode="lin" valueType="num">
                                      <p:cBhvr additive="base">
                                        <p:cTn id="171" dur="500" fill="hold"/>
                                        <p:tgtEl>
                                          <p:spTgt spid="2087"/>
                                        </p:tgtEl>
                                        <p:attrNameLst>
                                          <p:attrName>ppt_x</p:attrName>
                                        </p:attrNameLst>
                                      </p:cBhvr>
                                      <p:tavLst>
                                        <p:tav tm="0">
                                          <p:val>
                                            <p:strVal val="#ppt_x"/>
                                          </p:val>
                                        </p:tav>
                                        <p:tav tm="100000">
                                          <p:val>
                                            <p:strVal val="#ppt_x"/>
                                          </p:val>
                                        </p:tav>
                                      </p:tavLst>
                                    </p:anim>
                                    <p:anim calcmode="lin" valueType="num">
                                      <p:cBhvr additive="base">
                                        <p:cTn id="172" dur="500" fill="hold"/>
                                        <p:tgtEl>
                                          <p:spTgt spid="2087"/>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48"/>
                                        </p:tgtEl>
                                        <p:attrNameLst>
                                          <p:attrName>style.visibility</p:attrName>
                                        </p:attrNameLst>
                                      </p:cBhvr>
                                      <p:to>
                                        <p:strVal val="visible"/>
                                      </p:to>
                                    </p:set>
                                    <p:anim calcmode="lin" valueType="num">
                                      <p:cBhvr additive="base">
                                        <p:cTn id="175" dur="500" fill="hold"/>
                                        <p:tgtEl>
                                          <p:spTgt spid="48"/>
                                        </p:tgtEl>
                                        <p:attrNameLst>
                                          <p:attrName>ppt_x</p:attrName>
                                        </p:attrNameLst>
                                      </p:cBhvr>
                                      <p:tavLst>
                                        <p:tav tm="0">
                                          <p:val>
                                            <p:strVal val="#ppt_x"/>
                                          </p:val>
                                        </p:tav>
                                        <p:tav tm="100000">
                                          <p:val>
                                            <p:strVal val="#ppt_x"/>
                                          </p:val>
                                        </p:tav>
                                      </p:tavLst>
                                    </p:anim>
                                    <p:anim calcmode="lin" valueType="num">
                                      <p:cBhvr additive="base">
                                        <p:cTn id="176" dur="500" fill="hold"/>
                                        <p:tgtEl>
                                          <p:spTgt spid="4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3" grpId="0"/>
      <p:bldP spid="2064" grpId="0"/>
      <p:bldP spid="2068" grpId="0"/>
      <p:bldP spid="2069" grpId="0"/>
      <p:bldP spid="2070" grpId="0"/>
      <p:bldP spid="2071" grpId="0"/>
      <p:bldP spid="2072" grpId="0"/>
      <p:bldP spid="2073" grpId="0"/>
      <p:bldP spid="2074" grpId="0"/>
      <p:bldP spid="2075" grpId="0"/>
      <p:bldP spid="2076" grpId="0"/>
      <p:bldP spid="2077" grpId="0"/>
      <p:bldP spid="2078" grpId="0"/>
      <p:bldP spid="2079" grpId="0"/>
      <p:bldP spid="2080" grpId="0"/>
      <p:bldP spid="2081" grpId="0"/>
      <p:bldP spid="2082" grpId="0"/>
      <p:bldP spid="2083" grpId="0"/>
      <p:bldP spid="2084" grpId="0"/>
      <p:bldP spid="2085" grpId="0"/>
      <p:bldP spid="2086" grpId="0"/>
      <p:bldP spid="2087" grpId="0"/>
      <p:bldP spid="38" grpId="0"/>
      <p:bldP spid="39" grpId="0"/>
      <p:bldP spid="40" grpId="0"/>
      <p:bldP spid="41" grpId="0"/>
      <p:bldP spid="42" grpId="0"/>
      <p:bldP spid="43" grpId="0"/>
      <p:bldP spid="44" grpId="0"/>
      <p:bldP spid="46" grpId="0"/>
      <p:bldP spid="47" grpId="0"/>
      <p:bldP spid="48" grpId="0"/>
      <p:bldP spid="49" grpId="0"/>
      <p:bldP spid="52" grpId="0"/>
      <p:bldP spid="53" grpId="0"/>
      <p:bldP spid="54" grpId="0"/>
      <p:bldP spid="55" grpId="0"/>
      <p:bldP spid="56" grpId="0"/>
      <p:bldP spid="57" grpId="0"/>
      <p:bldP spid="58" grpId="0"/>
      <p:bldP spid="5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39694" y="0"/>
            <a:ext cx="8175907" cy="6858000"/>
          </a:xfrm>
          <a:prstGeom prst="rect">
            <a:avLst/>
          </a:prstGeom>
        </p:spPr>
      </p:pic>
      <p:sp>
        <p:nvSpPr>
          <p:cNvPr id="3075" name="Rectangle 3"/>
          <p:cNvSpPr>
            <a:spLocks noChangeArrowheads="1"/>
          </p:cNvSpPr>
          <p:nvPr/>
        </p:nvSpPr>
        <p:spPr bwMode="auto">
          <a:xfrm>
            <a:off x="2667000" y="1143000"/>
            <a:ext cx="609600" cy="5105400"/>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sp>
        <p:nvSpPr>
          <p:cNvPr id="3076" name="Rectangle 4"/>
          <p:cNvSpPr>
            <a:spLocks noChangeArrowheads="1"/>
          </p:cNvSpPr>
          <p:nvPr/>
        </p:nvSpPr>
        <p:spPr bwMode="auto">
          <a:xfrm>
            <a:off x="3657600" y="1676400"/>
            <a:ext cx="533400" cy="4572000"/>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sp>
        <p:nvSpPr>
          <p:cNvPr id="3077" name="Rectangle 5"/>
          <p:cNvSpPr>
            <a:spLocks noChangeArrowheads="1"/>
          </p:cNvSpPr>
          <p:nvPr/>
        </p:nvSpPr>
        <p:spPr bwMode="auto">
          <a:xfrm>
            <a:off x="4648200" y="762000"/>
            <a:ext cx="533400" cy="5486400"/>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sp>
        <p:nvSpPr>
          <p:cNvPr id="3078" name="Rectangle 6"/>
          <p:cNvSpPr>
            <a:spLocks noChangeArrowheads="1"/>
          </p:cNvSpPr>
          <p:nvPr/>
        </p:nvSpPr>
        <p:spPr bwMode="auto">
          <a:xfrm>
            <a:off x="5638800" y="1143000"/>
            <a:ext cx="533400" cy="5105400"/>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sp>
        <p:nvSpPr>
          <p:cNvPr id="3079" name="Rectangle 7"/>
          <p:cNvSpPr>
            <a:spLocks noChangeArrowheads="1"/>
          </p:cNvSpPr>
          <p:nvPr/>
        </p:nvSpPr>
        <p:spPr bwMode="auto">
          <a:xfrm>
            <a:off x="6553200" y="4191000"/>
            <a:ext cx="609600" cy="2057400"/>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sp>
        <p:nvSpPr>
          <p:cNvPr id="3080" name="Rectangle 8"/>
          <p:cNvSpPr>
            <a:spLocks noChangeArrowheads="1"/>
          </p:cNvSpPr>
          <p:nvPr/>
        </p:nvSpPr>
        <p:spPr bwMode="auto">
          <a:xfrm>
            <a:off x="7620000" y="3810000"/>
            <a:ext cx="457200" cy="2438400"/>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sp>
        <p:nvSpPr>
          <p:cNvPr id="3081" name="Rectangle 9"/>
          <p:cNvSpPr>
            <a:spLocks noChangeArrowheads="1"/>
          </p:cNvSpPr>
          <p:nvPr/>
        </p:nvSpPr>
        <p:spPr bwMode="auto">
          <a:xfrm>
            <a:off x="8534400" y="2057400"/>
            <a:ext cx="533400" cy="4191000"/>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sp>
        <p:nvSpPr>
          <p:cNvPr id="11" name="Rectangle 9"/>
          <p:cNvSpPr>
            <a:spLocks noChangeArrowheads="1"/>
          </p:cNvSpPr>
          <p:nvPr/>
        </p:nvSpPr>
        <p:spPr bwMode="auto">
          <a:xfrm>
            <a:off x="9525000" y="2971800"/>
            <a:ext cx="533400" cy="3276600"/>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sp>
        <p:nvSpPr>
          <p:cNvPr id="12" name="TextBox 3"/>
          <p:cNvSpPr txBox="1">
            <a:spLocks noChangeArrowheads="1"/>
          </p:cNvSpPr>
          <p:nvPr/>
        </p:nvSpPr>
        <p:spPr bwMode="auto">
          <a:xfrm rot="16200000">
            <a:off x="-76200" y="3505201"/>
            <a:ext cx="4114800" cy="366713"/>
          </a:xfrm>
          <a:prstGeom prst="rect">
            <a:avLst/>
          </a:prstGeom>
          <a:noFill/>
          <a:ln w="9525">
            <a:noFill/>
            <a:miter lim="800000"/>
            <a:headEnd/>
            <a:tailEnd/>
          </a:ln>
        </p:spPr>
        <p:txBody>
          <a:bodyPr>
            <a:prstTxWarp prst="textNoShape">
              <a:avLst/>
            </a:prstTxWarp>
            <a:spAutoFit/>
          </a:bodyPr>
          <a:lstStyle/>
          <a:p>
            <a:pPr algn="ctr"/>
            <a:r>
              <a:rPr lang="en-US" b="1" i="1" dirty="0"/>
              <a:t>Interest/aptitude</a:t>
            </a:r>
          </a:p>
        </p:txBody>
      </p:sp>
    </p:spTree>
    <p:extLst>
      <p:ext uri="{BB962C8B-B14F-4D97-AF65-F5344CB8AC3E}">
        <p14:creationId xmlns:p14="http://schemas.microsoft.com/office/powerpoint/2010/main" val="1726826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1000"/>
                                        <p:tgtEl>
                                          <p:spTgt spid="3075"/>
                                        </p:tgtEl>
                                      </p:cBhvr>
                                    </p:animEffect>
                                    <p:set>
                                      <p:cBhvr>
                                        <p:cTn id="7" dur="1" fill="hold">
                                          <p:stCondLst>
                                            <p:cond delay="999"/>
                                          </p:stCondLst>
                                        </p:cTn>
                                        <p:tgtEl>
                                          <p:spTgt spid="307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1000"/>
                                        <p:tgtEl>
                                          <p:spTgt spid="3076"/>
                                        </p:tgtEl>
                                      </p:cBhvr>
                                    </p:animEffect>
                                    <p:set>
                                      <p:cBhvr>
                                        <p:cTn id="12" dur="1" fill="hold">
                                          <p:stCondLst>
                                            <p:cond delay="999"/>
                                          </p:stCondLst>
                                        </p:cTn>
                                        <p:tgtEl>
                                          <p:spTgt spid="307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1000"/>
                                        <p:tgtEl>
                                          <p:spTgt spid="3077"/>
                                        </p:tgtEl>
                                      </p:cBhvr>
                                    </p:animEffect>
                                    <p:set>
                                      <p:cBhvr>
                                        <p:cTn id="17" dur="1" fill="hold">
                                          <p:stCondLst>
                                            <p:cond delay="999"/>
                                          </p:stCondLst>
                                        </p:cTn>
                                        <p:tgtEl>
                                          <p:spTgt spid="307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1000"/>
                                        <p:tgtEl>
                                          <p:spTgt spid="3078"/>
                                        </p:tgtEl>
                                      </p:cBhvr>
                                    </p:animEffect>
                                    <p:set>
                                      <p:cBhvr>
                                        <p:cTn id="22" dur="1" fill="hold">
                                          <p:stCondLst>
                                            <p:cond delay="999"/>
                                          </p:stCondLst>
                                        </p:cTn>
                                        <p:tgtEl>
                                          <p:spTgt spid="307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0" nodeType="clickEffect">
                                  <p:stCondLst>
                                    <p:cond delay="0"/>
                                  </p:stCondLst>
                                  <p:childTnLst>
                                    <p:animEffect transition="out" filter="fade">
                                      <p:cBhvr>
                                        <p:cTn id="26" dur="1000"/>
                                        <p:tgtEl>
                                          <p:spTgt spid="3079"/>
                                        </p:tgtEl>
                                      </p:cBhvr>
                                    </p:animEffect>
                                    <p:set>
                                      <p:cBhvr>
                                        <p:cTn id="27" dur="1" fill="hold">
                                          <p:stCondLst>
                                            <p:cond delay="999"/>
                                          </p:stCondLst>
                                        </p:cTn>
                                        <p:tgtEl>
                                          <p:spTgt spid="3079"/>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grpId="0" nodeType="clickEffect">
                                  <p:stCondLst>
                                    <p:cond delay="0"/>
                                  </p:stCondLst>
                                  <p:childTnLst>
                                    <p:animEffect transition="out" filter="fade">
                                      <p:cBhvr>
                                        <p:cTn id="31" dur="1000"/>
                                        <p:tgtEl>
                                          <p:spTgt spid="3080"/>
                                        </p:tgtEl>
                                      </p:cBhvr>
                                    </p:animEffect>
                                    <p:set>
                                      <p:cBhvr>
                                        <p:cTn id="32" dur="1" fill="hold">
                                          <p:stCondLst>
                                            <p:cond delay="999"/>
                                          </p:stCondLst>
                                        </p:cTn>
                                        <p:tgtEl>
                                          <p:spTgt spid="3080"/>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1000"/>
                                        <p:tgtEl>
                                          <p:spTgt spid="3081"/>
                                        </p:tgtEl>
                                      </p:cBhvr>
                                    </p:animEffect>
                                    <p:set>
                                      <p:cBhvr>
                                        <p:cTn id="37" dur="1" fill="hold">
                                          <p:stCondLst>
                                            <p:cond delay="999"/>
                                          </p:stCondLst>
                                        </p:cTn>
                                        <p:tgtEl>
                                          <p:spTgt spid="3081"/>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grpId="0" nodeType="clickEffect">
                                  <p:stCondLst>
                                    <p:cond delay="0"/>
                                  </p:stCondLst>
                                  <p:childTnLst>
                                    <p:animEffect transition="out" filter="fade">
                                      <p:cBhvr>
                                        <p:cTn id="41" dur="1000"/>
                                        <p:tgtEl>
                                          <p:spTgt spid="11"/>
                                        </p:tgtEl>
                                      </p:cBhvr>
                                    </p:animEffect>
                                    <p:set>
                                      <p:cBhvr>
                                        <p:cTn id="42" dur="1" fill="hold">
                                          <p:stCondLst>
                                            <p:cond delay="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animBg="1"/>
      <p:bldP spid="3076" grpId="0" animBg="1"/>
      <p:bldP spid="3077" grpId="0" animBg="1"/>
      <p:bldP spid="3078" grpId="0" animBg="1"/>
      <p:bldP spid="3079" grpId="0" animBg="1"/>
      <p:bldP spid="3080" grpId="0" animBg="1"/>
      <p:bldP spid="3081" grpId="0" animBg="1"/>
      <p:bldP spid="11"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6858000"/>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50731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ChangeArrowheads="1"/>
          </p:cNvSpPr>
          <p:nvPr/>
        </p:nvSpPr>
        <p:spPr bwMode="auto">
          <a:xfrm>
            <a:off x="1524000" y="0"/>
            <a:ext cx="9144000" cy="6858000"/>
          </a:xfrm>
          <a:prstGeom prst="rect">
            <a:avLst/>
          </a:prstGeom>
          <a:solidFill>
            <a:schemeClr val="bg1"/>
          </a:solidFill>
          <a:ln w="12700">
            <a:noFill/>
            <a:miter lim="800000"/>
            <a:headEnd type="none" w="sm" len="sm"/>
            <a:tailEnd type="none" w="sm" len="sm"/>
          </a:ln>
        </p:spPr>
        <p:txBody>
          <a:bodyPr wrap="none" anchor="ctr">
            <a:prstTxWarp prst="textNoShape">
              <a:avLst/>
            </a:prstTxWarp>
          </a:bodyPr>
          <a:lstStyle/>
          <a:p>
            <a:endParaRPr lang="en-US"/>
          </a:p>
        </p:txBody>
      </p:sp>
      <p:sp>
        <p:nvSpPr>
          <p:cNvPr id="635907" name="Rectangle 3"/>
          <p:cNvSpPr>
            <a:spLocks noGrp="1" noChangeArrowheads="1"/>
          </p:cNvSpPr>
          <p:nvPr>
            <p:ph type="ctrTitle" idx="4294967295"/>
          </p:nvPr>
        </p:nvSpPr>
        <p:spPr>
          <a:xfrm>
            <a:off x="1752600" y="228600"/>
            <a:ext cx="8686800" cy="5257800"/>
          </a:xfrm>
        </p:spPr>
        <p:txBody>
          <a:bodyPr anchor="t"/>
          <a:lstStyle/>
          <a:p>
            <a:pPr>
              <a:lnSpc>
                <a:spcPct val="120000"/>
              </a:lnSpc>
            </a:pPr>
            <a:r>
              <a:rPr lang="en-US" sz="3200" dirty="0">
                <a:solidFill>
                  <a:srgbClr val="4F6228"/>
                </a:solidFill>
                <a:effectLst>
                  <a:outerShdw blurRad="38100" dist="38100" dir="2700000" algn="tl">
                    <a:srgbClr val="DDDDDD"/>
                  </a:outerShdw>
                </a:effectLst>
                <a:latin typeface="Estelle Black SF" pitchFamily="71" charset="0"/>
                <a:ea typeface="ＭＳ Ｐゴシック" pitchFamily="71" charset="-128"/>
                <a:cs typeface="ＭＳ Ｐゴシック" pitchFamily="71" charset="-128"/>
              </a:rPr>
              <a:t>Your talent is God’s gift to you. What you do with it is your gift back to God.</a:t>
            </a:r>
            <a:endParaRPr lang="en-US" sz="3200" dirty="0">
              <a:ea typeface="ＭＳ Ｐゴシック" pitchFamily="71" charset="-128"/>
              <a:cs typeface="ＭＳ Ｐゴシック" pitchFamily="71" charset="-128"/>
            </a:endParaRPr>
          </a:p>
        </p:txBody>
      </p:sp>
      <p:sp>
        <p:nvSpPr>
          <p:cNvPr id="92164" name="TextBox 3"/>
          <p:cNvSpPr txBox="1">
            <a:spLocks noChangeArrowheads="1"/>
          </p:cNvSpPr>
          <p:nvPr/>
        </p:nvSpPr>
        <p:spPr bwMode="auto">
          <a:xfrm>
            <a:off x="6324600" y="6324601"/>
            <a:ext cx="4114800" cy="366713"/>
          </a:xfrm>
          <a:prstGeom prst="rect">
            <a:avLst/>
          </a:prstGeom>
          <a:noFill/>
          <a:ln w="9525">
            <a:noFill/>
            <a:miter lim="800000"/>
            <a:headEnd/>
            <a:tailEnd/>
          </a:ln>
        </p:spPr>
        <p:txBody>
          <a:bodyPr>
            <a:prstTxWarp prst="textNoShape">
              <a:avLst/>
            </a:prstTxWarp>
            <a:spAutoFit/>
          </a:bodyPr>
          <a:lstStyle/>
          <a:p>
            <a:pPr algn="r"/>
            <a:r>
              <a:rPr lang="en-US" b="1" i="1" dirty="0"/>
              <a:t>Leo </a:t>
            </a:r>
            <a:r>
              <a:rPr lang="en-US" b="1" i="1" dirty="0" err="1"/>
              <a:t>Buscaglia</a:t>
            </a:r>
            <a:endParaRPr lang="en-US" b="1" i="1" dirty="0"/>
          </a:p>
        </p:txBody>
      </p:sp>
    </p:spTree>
    <p:extLst>
      <p:ext uri="{BB962C8B-B14F-4D97-AF65-F5344CB8AC3E}">
        <p14:creationId xmlns:p14="http://schemas.microsoft.com/office/powerpoint/2010/main" val="239224112"/>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ChangeArrowheads="1"/>
          </p:cNvSpPr>
          <p:nvPr/>
        </p:nvSpPr>
        <p:spPr bwMode="auto">
          <a:xfrm>
            <a:off x="0" y="0"/>
            <a:ext cx="12192000" cy="6858000"/>
          </a:xfrm>
          <a:prstGeom prst="rect">
            <a:avLst/>
          </a:prstGeom>
          <a:solidFill>
            <a:srgbClr val="000000"/>
          </a:solidFill>
          <a:ln w="12600">
            <a:solidFill>
              <a:srgbClr val="000000"/>
            </a:solidFill>
            <a:miter lim="800000"/>
            <a:headEnd/>
            <a:tailEnd/>
          </a:ln>
        </p:spPr>
        <p:txBody>
          <a:bodyPr wrap="none" lIns="82945" tIns="41473" rIns="82945" bIns="41473" anchor="ctr">
            <a:prstTxWarp prst="textNoShape">
              <a:avLst/>
            </a:prstTxWarp>
          </a:bodyPr>
          <a:lstStyle/>
          <a:p>
            <a:endParaRPr lang="en-US"/>
          </a:p>
        </p:txBody>
      </p:sp>
      <p:sp>
        <p:nvSpPr>
          <p:cNvPr id="15363" name="WordArt 2"/>
          <p:cNvSpPr>
            <a:spLocks noChangeArrowheads="1" noChangeShapeType="1" noTextEdit="1"/>
          </p:cNvSpPr>
          <p:nvPr/>
        </p:nvSpPr>
        <p:spPr bwMode="auto">
          <a:xfrm>
            <a:off x="3124201" y="2057400"/>
            <a:ext cx="5942013" cy="2362200"/>
          </a:xfrm>
          <a:prstGeom prst="rect">
            <a:avLst/>
          </a:prstGeom>
        </p:spPr>
        <p:txBody>
          <a:bodyPr wrap="none" fromWordArt="1">
            <a:prstTxWarp prst="textCanUp">
              <a:avLst>
                <a:gd name="adj" fmla="val 85648"/>
              </a:avLst>
            </a:prstTxWarp>
          </a:bodyPr>
          <a:lstStyle/>
          <a:p>
            <a:pPr algn="ctr"/>
            <a:r>
              <a:rPr lang="en-US" sz="3300" kern="10">
                <a:ln w="9525">
                  <a:noFill/>
                  <a:round/>
                  <a:headEnd/>
                  <a:tailEnd/>
                </a:ln>
                <a:gradFill rotWithShape="1">
                  <a:gsLst>
                    <a:gs pos="0">
                      <a:srgbClr val="000000"/>
                    </a:gs>
                    <a:gs pos="50000">
                      <a:srgbClr val="0033CC"/>
                    </a:gs>
                    <a:gs pos="100000">
                      <a:srgbClr val="000000"/>
                    </a:gs>
                  </a:gsLst>
                  <a:lin ang="5400000" scaled="1"/>
                </a:gradFill>
                <a:effectLst>
                  <a:outerShdw blurRad="63500" dist="17819" dir="2700000" algn="ctr" rotWithShape="0">
                    <a:srgbClr val="C0C0C0">
                      <a:alpha val="74997"/>
                    </a:srgbClr>
                  </a:outerShdw>
                </a:effectLst>
                <a:latin typeface="Impact"/>
                <a:ea typeface="Impact"/>
                <a:cs typeface="Impact"/>
              </a:rPr>
              <a:t>God Loves You</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1 page.jpg"/>
          <p:cNvPicPr>
            <a:picLocks noChangeAspect="1"/>
          </p:cNvPicPr>
          <p:nvPr/>
        </p:nvPicPr>
        <p:blipFill>
          <a:blip r:embed="rId3"/>
          <a:stretch>
            <a:fillRect/>
          </a:stretch>
        </p:blipFill>
        <p:spPr>
          <a:xfrm>
            <a:off x="5029200" y="2590800"/>
            <a:ext cx="3378200" cy="2717800"/>
          </a:xfrm>
          <a:prstGeom prst="rect">
            <a:avLst/>
          </a:prstGeom>
        </p:spPr>
      </p:pic>
      <p:sp>
        <p:nvSpPr>
          <p:cNvPr id="2" name="TextBox 1"/>
          <p:cNvSpPr txBox="1"/>
          <p:nvPr/>
        </p:nvSpPr>
        <p:spPr>
          <a:xfrm>
            <a:off x="4572000" y="76201"/>
            <a:ext cx="5943600" cy="1323439"/>
          </a:xfrm>
          <a:prstGeom prst="rect">
            <a:avLst/>
          </a:prstGeom>
          <a:noFill/>
        </p:spPr>
        <p:txBody>
          <a:bodyPr wrap="square" rtlCol="0">
            <a:spAutoFit/>
          </a:bodyPr>
          <a:lstStyle/>
          <a:p>
            <a:pPr algn="ctr"/>
            <a:r>
              <a:rPr lang="en-US" sz="8000" dirty="0">
                <a:solidFill>
                  <a:schemeClr val="accent3">
                    <a:lumMod val="75000"/>
                  </a:schemeClr>
                </a:solidFill>
                <a:effectLst>
                  <a:outerShdw blurRad="50800" dist="38100" dir="2700000">
                    <a:srgbClr val="000000">
                      <a:alpha val="43000"/>
                    </a:srgbClr>
                  </a:outerShdw>
                </a:effectLst>
                <a:latin typeface=" JSP Ross"/>
                <a:cs typeface=" JSP Ross"/>
              </a:rPr>
              <a:t>Journaling</a:t>
            </a:r>
          </a:p>
        </p:txBody>
      </p:sp>
      <p:pic>
        <p:nvPicPr>
          <p:cNvPr id="3" name="Picture 2" descr="Lady At Desk.tif"/>
          <p:cNvPicPr>
            <a:picLocks noChangeAspect="1"/>
          </p:cNvPicPr>
          <p:nvPr/>
        </p:nvPicPr>
        <p:blipFill>
          <a:blip r:embed="rId4"/>
          <a:stretch>
            <a:fillRect/>
          </a:stretch>
        </p:blipFill>
        <p:spPr>
          <a:xfrm>
            <a:off x="1752601" y="5029201"/>
            <a:ext cx="1546225" cy="1355725"/>
          </a:xfrm>
          <a:prstGeom prst="rect">
            <a:avLst/>
          </a:prstGeom>
        </p:spPr>
      </p:pic>
      <p:sp>
        <p:nvSpPr>
          <p:cNvPr id="4" name="Text Box 2"/>
          <p:cNvSpPr txBox="1">
            <a:spLocks noChangeArrowheads="1"/>
          </p:cNvSpPr>
          <p:nvPr/>
        </p:nvSpPr>
        <p:spPr bwMode="auto">
          <a:xfrm>
            <a:off x="3429000" y="1828801"/>
            <a:ext cx="7010400" cy="4213461"/>
          </a:xfrm>
          <a:prstGeom prst="rect">
            <a:avLst/>
          </a:prstGeom>
          <a:noFill/>
          <a:ln w="9525">
            <a:noFill/>
            <a:miter lim="800000"/>
            <a:headEnd/>
            <a:tailEnd/>
          </a:ln>
        </p:spPr>
        <p:txBody>
          <a:bodyPr wrap="square" lIns="0" tIns="0" rIns="0" bIns="0">
            <a:prstTxWarp prst="textNoShape">
              <a:avLst/>
            </a:prstTxWarp>
            <a:spAutoFit/>
          </a:bodyPr>
          <a:lstStyle/>
          <a:p>
            <a:pPr marL="457200" indent="-457200">
              <a:lnSpc>
                <a:spcPct val="95000"/>
              </a:lnSpc>
              <a:buClr>
                <a:schemeClr val="accent1">
                  <a:lumMod val="50000"/>
                </a:schemeClr>
              </a:buClr>
              <a:buSzPct val="140000"/>
              <a:buFont typeface="+mj-lt"/>
              <a:buAutoNum type="arabicPeriod"/>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US" sz="2400" dirty="0">
                <a:solidFill>
                  <a:schemeClr val="accent1">
                    <a:lumMod val="50000"/>
                  </a:schemeClr>
                </a:solidFill>
              </a:rPr>
              <a:t>Compare your chart with at least 2 other people.  What are the differences?  What are the similarities</a:t>
            </a:r>
            <a:r>
              <a:rPr lang="en-GB" sz="2400" dirty="0">
                <a:solidFill>
                  <a:schemeClr val="accent1">
                    <a:lumMod val="50000"/>
                  </a:schemeClr>
                </a:solidFill>
              </a:rPr>
              <a:t>?</a:t>
            </a:r>
          </a:p>
          <a:p>
            <a:pPr marL="457200" indent="-457200">
              <a:lnSpc>
                <a:spcPct val="95000"/>
              </a:lnSpc>
              <a:buClr>
                <a:schemeClr val="accent1">
                  <a:lumMod val="50000"/>
                </a:schemeClr>
              </a:buClr>
              <a:buSzPct val="140000"/>
              <a:buFont typeface="+mj-lt"/>
              <a:buAutoNum type="arabicPeriod"/>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GB" sz="2400" dirty="0">
                <a:solidFill>
                  <a:schemeClr val="accent1">
                    <a:lumMod val="50000"/>
                  </a:schemeClr>
                </a:solidFill>
              </a:rPr>
              <a:t>Imagine the personality of your </a:t>
            </a:r>
            <a:r>
              <a:rPr lang="en-GB" sz="2400" dirty="0" err="1">
                <a:solidFill>
                  <a:schemeClr val="accent1">
                    <a:lumMod val="50000"/>
                  </a:schemeClr>
                </a:solidFill>
              </a:rPr>
              <a:t>favorite</a:t>
            </a:r>
            <a:r>
              <a:rPr lang="en-GB" sz="2400" dirty="0">
                <a:solidFill>
                  <a:schemeClr val="accent1">
                    <a:lumMod val="50000"/>
                  </a:schemeClr>
                </a:solidFill>
              </a:rPr>
              <a:t> Bible character.  What were they (guess)?  The point here is that they (all the writers or characters) were just like you with similar/divergent interests and temperaments. Describe someone you think might have been like you. </a:t>
            </a:r>
          </a:p>
          <a:p>
            <a:pPr marL="457200" indent="-457200">
              <a:lnSpc>
                <a:spcPct val="95000"/>
              </a:lnSpc>
              <a:buClr>
                <a:schemeClr val="accent1">
                  <a:lumMod val="50000"/>
                </a:schemeClr>
              </a:buClr>
              <a:buSzPct val="140000"/>
              <a:buFont typeface="+mj-lt"/>
              <a:buAutoNum type="arabicPeriod"/>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GB" sz="2400" dirty="0">
                <a:solidFill>
                  <a:schemeClr val="accent1">
                    <a:lumMod val="50000"/>
                  </a:schemeClr>
                </a:solidFill>
              </a:rPr>
              <a:t>How might understanding learning modalities help us understand the Bible (and moreover) and characters and stories from the Bible?</a:t>
            </a:r>
          </a:p>
        </p:txBody>
      </p:sp>
    </p:spTree>
    <p:extLst>
      <p:ext uri="{BB962C8B-B14F-4D97-AF65-F5344CB8AC3E}">
        <p14:creationId xmlns:p14="http://schemas.microsoft.com/office/powerpoint/2010/main" val="2290745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57400" y="76201"/>
            <a:ext cx="8458200" cy="1323439"/>
          </a:xfrm>
          <a:prstGeom prst="rect">
            <a:avLst/>
          </a:prstGeom>
          <a:noFill/>
        </p:spPr>
        <p:txBody>
          <a:bodyPr wrap="square" rtlCol="0">
            <a:spAutoFit/>
          </a:bodyPr>
          <a:lstStyle/>
          <a:p>
            <a:pPr algn="ctr"/>
            <a:r>
              <a:rPr lang="en-US" sz="8000" dirty="0">
                <a:solidFill>
                  <a:schemeClr val="bg2">
                    <a:lumMod val="25000"/>
                  </a:schemeClr>
                </a:solidFill>
                <a:effectLst>
                  <a:outerShdw blurRad="50800" dist="38100" dir="2700000">
                    <a:srgbClr val="000000">
                      <a:alpha val="43000"/>
                    </a:srgbClr>
                  </a:outerShdw>
                </a:effectLst>
                <a:latin typeface=" JSP Ross"/>
                <a:cs typeface=" JSP Ross"/>
              </a:rPr>
              <a:t>Read &amp; Discuss</a:t>
            </a:r>
          </a:p>
        </p:txBody>
      </p:sp>
      <p:sp>
        <p:nvSpPr>
          <p:cNvPr id="4" name="Text Box 2"/>
          <p:cNvSpPr txBox="1">
            <a:spLocks noChangeArrowheads="1"/>
          </p:cNvSpPr>
          <p:nvPr/>
        </p:nvSpPr>
        <p:spPr bwMode="auto">
          <a:xfrm>
            <a:off x="3505200" y="1905001"/>
            <a:ext cx="7010400" cy="2108269"/>
          </a:xfrm>
          <a:prstGeom prst="rect">
            <a:avLst/>
          </a:prstGeom>
          <a:noFill/>
          <a:ln w="9525">
            <a:noFill/>
            <a:miter lim="800000"/>
            <a:headEnd/>
            <a:tailEnd/>
          </a:ln>
        </p:spPr>
        <p:txBody>
          <a:bodyPr wrap="square" lIns="0" tIns="0" rIns="0" bIns="0">
            <a:prstTxWarp prst="textNoShape">
              <a:avLst/>
            </a:prstTxWarp>
            <a:spAutoFit/>
          </a:bodyPr>
          <a:lstStyle/>
          <a:p>
            <a:pPr marL="457200" indent="-457200">
              <a:lnSpc>
                <a:spcPct val="95000"/>
              </a:lnSpc>
              <a:buClr>
                <a:schemeClr val="accent1">
                  <a:lumMod val="50000"/>
                </a:schemeClr>
              </a:buClr>
              <a:buSzPct val="140000"/>
              <a:buFont typeface="+mj-lt"/>
              <a:buAutoNum type="arabicPeriod"/>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GB" sz="2400" dirty="0">
                <a:solidFill>
                  <a:schemeClr val="accent1">
                    <a:lumMod val="50000"/>
                  </a:schemeClr>
                </a:solidFill>
              </a:rPr>
              <a:t>MI types, insights, lessons learned</a:t>
            </a:r>
          </a:p>
          <a:p>
            <a:pPr marL="457200" indent="-457200">
              <a:lnSpc>
                <a:spcPct val="95000"/>
              </a:lnSpc>
              <a:buClr>
                <a:schemeClr val="accent1">
                  <a:lumMod val="50000"/>
                </a:schemeClr>
              </a:buClr>
              <a:buSzPct val="140000"/>
              <a:buFont typeface="+mj-lt"/>
              <a:buAutoNum type="arabicPeriod"/>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GB" sz="2400" dirty="0">
                <a:solidFill>
                  <a:schemeClr val="accent1">
                    <a:lumMod val="50000"/>
                  </a:schemeClr>
                </a:solidFill>
              </a:rPr>
              <a:t>5LL categories, insights, lessons learned</a:t>
            </a:r>
          </a:p>
          <a:p>
            <a:pPr marL="457200" indent="-457200">
              <a:lnSpc>
                <a:spcPct val="95000"/>
              </a:lnSpc>
              <a:buClr>
                <a:schemeClr val="accent1">
                  <a:lumMod val="50000"/>
                </a:schemeClr>
              </a:buClr>
              <a:buSzPct val="140000"/>
              <a:buFont typeface="+mj-lt"/>
              <a:buAutoNum type="arabicPeriod"/>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GB" sz="2400" dirty="0">
                <a:solidFill>
                  <a:schemeClr val="accent1">
                    <a:lumMod val="50000"/>
                  </a:schemeClr>
                </a:solidFill>
              </a:rPr>
              <a:t>Spiritual gifts, insights, lessons learned</a:t>
            </a:r>
          </a:p>
          <a:p>
            <a:pPr marL="457200" indent="-457200">
              <a:lnSpc>
                <a:spcPct val="95000"/>
              </a:lnSpc>
              <a:buClr>
                <a:schemeClr val="accent1">
                  <a:lumMod val="50000"/>
                </a:schemeClr>
              </a:buClr>
              <a:buSzPct val="140000"/>
              <a:buFont typeface="+mj-lt"/>
              <a:buAutoNum type="arabicPeriod"/>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GB" sz="2400" dirty="0">
                <a:solidFill>
                  <a:schemeClr val="accent1">
                    <a:lumMod val="50000"/>
                  </a:schemeClr>
                </a:solidFill>
              </a:rPr>
              <a:t>Insights into the Bible or its characters</a:t>
            </a:r>
          </a:p>
          <a:p>
            <a:pPr marL="457200" indent="-457200">
              <a:lnSpc>
                <a:spcPct val="95000"/>
              </a:lnSpc>
              <a:buClr>
                <a:schemeClr val="accent1">
                  <a:lumMod val="50000"/>
                </a:schemeClr>
              </a:buClr>
              <a:buSzPct val="140000"/>
              <a:buFont typeface="+mj-lt"/>
              <a:buAutoNum type="arabicPeriod"/>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GB" sz="2400" dirty="0">
                <a:solidFill>
                  <a:schemeClr val="accent1">
                    <a:lumMod val="50000"/>
                  </a:schemeClr>
                </a:solidFill>
              </a:rPr>
              <a:t>“My Story” project description</a:t>
            </a:r>
          </a:p>
          <a:p>
            <a:pPr marL="457200" indent="-457200">
              <a:lnSpc>
                <a:spcPct val="95000"/>
              </a:lnSpc>
              <a:buClr>
                <a:schemeClr val="accent1">
                  <a:lumMod val="50000"/>
                </a:schemeClr>
              </a:buClr>
              <a:buSzPct val="140000"/>
              <a:buFont typeface="+mj-lt"/>
              <a:buAutoNum type="arabicPeriod"/>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endParaRPr lang="en-GB" sz="2400" dirty="0">
              <a:solidFill>
                <a:schemeClr val="accent1">
                  <a:lumMod val="50000"/>
                </a:schemeClr>
              </a:solidFill>
            </a:endParaRPr>
          </a:p>
        </p:txBody>
      </p:sp>
      <p:pic>
        <p:nvPicPr>
          <p:cNvPr id="3" name="Picture 2" descr="discussion.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19400" y="4775200"/>
            <a:ext cx="6248400" cy="2082800"/>
          </a:xfrm>
          <a:prstGeom prst="rect">
            <a:avLst/>
          </a:prstGeom>
        </p:spPr>
      </p:pic>
    </p:spTree>
    <p:extLst>
      <p:ext uri="{BB962C8B-B14F-4D97-AF65-F5344CB8AC3E}">
        <p14:creationId xmlns:p14="http://schemas.microsoft.com/office/powerpoint/2010/main" val="407264528"/>
      </p:ext>
    </p:extLst>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p:tgtEl>
                                          <p:spTgt spid="4">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4">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p:tgtEl>
                                          <p:spTgt spid="4">
                                            <p:txEl>
                                              <p:pRg st="1" end="1"/>
                                            </p:txEl>
                                          </p:spTgt>
                                        </p:tgtEl>
                                        <p:attrNameLst>
                                          <p:attrName>ppt_y</p:attrName>
                                        </p:attrNameLst>
                                      </p:cBhvr>
                                      <p:tavLst>
                                        <p:tav tm="0">
                                          <p:val>
                                            <p:strVal val="#ppt_y+#ppt_h*1.125000"/>
                                          </p:val>
                                        </p:tav>
                                        <p:tav tm="100000">
                                          <p:val>
                                            <p:strVal val="#ppt_y"/>
                                          </p:val>
                                        </p:tav>
                                      </p:tavLst>
                                    </p:anim>
                                    <p:animEffect transition="in" filter="wipe(up)">
                                      <p:cBhvr>
                                        <p:cTn id="14" dur="500"/>
                                        <p:tgtEl>
                                          <p:spTgt spid="4">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p:tgtEl>
                                          <p:spTgt spid="4">
                                            <p:txEl>
                                              <p:pRg st="2" end="2"/>
                                            </p:txEl>
                                          </p:spTgt>
                                        </p:tgtEl>
                                        <p:attrNameLst>
                                          <p:attrName>ppt_y</p:attrName>
                                        </p:attrNameLst>
                                      </p:cBhvr>
                                      <p:tavLst>
                                        <p:tav tm="0">
                                          <p:val>
                                            <p:strVal val="#ppt_y+#ppt_h*1.125000"/>
                                          </p:val>
                                        </p:tav>
                                        <p:tav tm="100000">
                                          <p:val>
                                            <p:strVal val="#ppt_y"/>
                                          </p:val>
                                        </p:tav>
                                      </p:tavLst>
                                    </p:anim>
                                    <p:animEffect transition="in" filter="wipe(up)">
                                      <p:cBhvr>
                                        <p:cTn id="20" dur="500"/>
                                        <p:tgtEl>
                                          <p:spTgt spid="4">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p:tgtEl>
                                          <p:spTgt spid="4">
                                            <p:txEl>
                                              <p:pRg st="3" end="3"/>
                                            </p:txEl>
                                          </p:spTgt>
                                        </p:tgtEl>
                                        <p:attrNameLst>
                                          <p:attrName>ppt_y</p:attrName>
                                        </p:attrNameLst>
                                      </p:cBhvr>
                                      <p:tavLst>
                                        <p:tav tm="0">
                                          <p:val>
                                            <p:strVal val="#ppt_y+#ppt_h*1.125000"/>
                                          </p:val>
                                        </p:tav>
                                        <p:tav tm="100000">
                                          <p:val>
                                            <p:strVal val="#ppt_y"/>
                                          </p:val>
                                        </p:tav>
                                      </p:tavLst>
                                    </p:anim>
                                    <p:animEffect transition="in" filter="wipe(up)">
                                      <p:cBhvr>
                                        <p:cTn id="26" dur="500"/>
                                        <p:tgtEl>
                                          <p:spTgt spid="4">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p:tgtEl>
                                          <p:spTgt spid="4">
                                            <p:txEl>
                                              <p:pRg st="4" end="4"/>
                                            </p:txEl>
                                          </p:spTgt>
                                        </p:tgtEl>
                                        <p:attrNameLst>
                                          <p:attrName>ppt_y</p:attrName>
                                        </p:attrNameLst>
                                      </p:cBhvr>
                                      <p:tavLst>
                                        <p:tav tm="0">
                                          <p:val>
                                            <p:strVal val="#ppt_y+#ppt_h*1.125000"/>
                                          </p:val>
                                        </p:tav>
                                        <p:tav tm="100000">
                                          <p:val>
                                            <p:strVal val="#ppt_y"/>
                                          </p:val>
                                        </p:tav>
                                      </p:tavLst>
                                    </p:anim>
                                    <p:animEffect transition="in" filter="wipe(up)">
                                      <p:cBhvr>
                                        <p:cTn id="3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6858000"/>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1"/>
          <p:cNvSpPr>
            <a:spLocks noChangeArrowheads="1"/>
          </p:cNvSpPr>
          <p:nvPr/>
        </p:nvSpPr>
        <p:spPr bwMode="auto">
          <a:xfrm>
            <a:off x="0" y="0"/>
            <a:ext cx="12192000" cy="6858000"/>
          </a:xfrm>
          <a:prstGeom prst="rect">
            <a:avLst/>
          </a:prstGeom>
          <a:solidFill>
            <a:srgbClr val="000000"/>
          </a:solidFill>
          <a:ln w="12600">
            <a:solidFill>
              <a:srgbClr val="000000"/>
            </a:solidFill>
            <a:miter lim="800000"/>
            <a:headEnd/>
            <a:tailEnd/>
          </a:ln>
        </p:spPr>
        <p:txBody>
          <a:bodyPr wrap="none" lIns="82945" tIns="41473" rIns="82945" bIns="41473" anchor="ctr">
            <a:prstTxWarp prst="textNoShape">
              <a:avLst/>
            </a:prstTxWarp>
          </a:bodyPr>
          <a:lstStyle/>
          <a:p>
            <a:endParaRPr lang="en-US"/>
          </a:p>
        </p:txBody>
      </p:sp>
      <p:sp>
        <p:nvSpPr>
          <p:cNvPr id="88067" name="WordArt 2"/>
          <p:cNvSpPr>
            <a:spLocks noChangeArrowheads="1" noChangeShapeType="1" noTextEdit="1"/>
          </p:cNvSpPr>
          <p:nvPr/>
        </p:nvSpPr>
        <p:spPr bwMode="auto">
          <a:xfrm>
            <a:off x="3124201" y="2057400"/>
            <a:ext cx="5942013" cy="2362200"/>
          </a:xfrm>
          <a:prstGeom prst="rect">
            <a:avLst/>
          </a:prstGeom>
        </p:spPr>
        <p:txBody>
          <a:bodyPr wrap="none" fromWordArt="1">
            <a:prstTxWarp prst="textCanUp">
              <a:avLst>
                <a:gd name="adj" fmla="val 85648"/>
              </a:avLst>
            </a:prstTxWarp>
          </a:bodyPr>
          <a:lstStyle/>
          <a:p>
            <a:pPr algn="ctr"/>
            <a:r>
              <a:rPr lang="en-US" sz="3300" kern="10">
                <a:ln w="9525">
                  <a:noFill/>
                  <a:round/>
                  <a:headEnd/>
                  <a:tailEnd/>
                </a:ln>
                <a:gradFill rotWithShape="1">
                  <a:gsLst>
                    <a:gs pos="0">
                      <a:srgbClr val="000000"/>
                    </a:gs>
                    <a:gs pos="50000">
                      <a:schemeClr val="folHlink"/>
                    </a:gs>
                    <a:gs pos="100000">
                      <a:srgbClr val="000000"/>
                    </a:gs>
                  </a:gsLst>
                  <a:lin ang="5400000" scaled="1"/>
                </a:gradFill>
                <a:effectLst>
                  <a:outerShdw blurRad="63500" dist="17819" dir="2700000" algn="ctr" rotWithShape="0">
                    <a:srgbClr val="C0C0C0">
                      <a:alpha val="74997"/>
                    </a:srgbClr>
                  </a:outerShdw>
                </a:effectLst>
                <a:latin typeface="Impact"/>
                <a:ea typeface="Impact"/>
                <a:cs typeface="Impact"/>
              </a:rPr>
              <a:t>God Loves You</a:t>
            </a:r>
          </a:p>
        </p:txBody>
      </p:sp>
    </p:spTree>
    <p:extLst>
      <p:ext uri="{BB962C8B-B14F-4D97-AF65-F5344CB8AC3E}">
        <p14:creationId xmlns:p14="http://schemas.microsoft.com/office/powerpoint/2010/main" val="69638594"/>
      </p:ext>
    </p:extLst>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6858000"/>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489044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3" descr="think_bgnd.jpg"/>
          <p:cNvPicPr>
            <a:picLocks noChangeAspect="1"/>
          </p:cNvPicPr>
          <p:nvPr/>
        </p:nvPicPr>
        <p:blipFill>
          <a:blip r:embed="rId3"/>
          <a:srcRect/>
          <a:stretch>
            <a:fillRect/>
          </a:stretch>
        </p:blipFill>
        <p:spPr bwMode="auto">
          <a:xfrm>
            <a:off x="2133600" y="330200"/>
            <a:ext cx="7518400" cy="6299200"/>
          </a:xfrm>
          <a:prstGeom prst="rect">
            <a:avLst/>
          </a:prstGeom>
          <a:noFill/>
          <a:ln w="9525">
            <a:noFill/>
            <a:miter lim="800000"/>
            <a:headEnd/>
            <a:tailEnd/>
          </a:ln>
        </p:spPr>
      </p:pic>
      <p:sp>
        <p:nvSpPr>
          <p:cNvPr id="2" name="TextBox 1"/>
          <p:cNvSpPr txBox="1">
            <a:spLocks noChangeArrowheads="1"/>
          </p:cNvSpPr>
          <p:nvPr/>
        </p:nvSpPr>
        <p:spPr bwMode="auto">
          <a:xfrm>
            <a:off x="2133600" y="762000"/>
            <a:ext cx="8001000" cy="4462760"/>
          </a:xfrm>
          <a:prstGeom prst="rect">
            <a:avLst/>
          </a:prstGeom>
          <a:noFill/>
          <a:ln w="9525">
            <a:noFill/>
            <a:miter lim="800000"/>
            <a:headEnd/>
            <a:tailEnd/>
          </a:ln>
        </p:spPr>
        <p:txBody>
          <a:bodyPr>
            <a:prstTxWarp prst="textNoShape">
              <a:avLst/>
            </a:prstTxWarp>
            <a:spAutoFit/>
          </a:bodyPr>
          <a:lstStyle/>
          <a:p>
            <a:pPr>
              <a:spcAft>
                <a:spcPts val="1200"/>
              </a:spcAft>
              <a:buFont typeface="Arial" pitchFamily="74" charset="0"/>
              <a:buChar char="•"/>
            </a:pPr>
            <a:r>
              <a:rPr lang="en-US" sz="2800" dirty="0"/>
              <a:t>What makes evangelism possible?</a:t>
            </a:r>
          </a:p>
          <a:p>
            <a:pPr>
              <a:spcAft>
                <a:spcPts val="1200"/>
              </a:spcAft>
              <a:buFont typeface="Arial" pitchFamily="74" charset="0"/>
              <a:buChar char="•"/>
            </a:pPr>
            <a:r>
              <a:rPr lang="en-US" sz="2800" dirty="0">
                <a:solidFill>
                  <a:schemeClr val="accent1"/>
                </a:solidFill>
              </a:rPr>
              <a:t>What are some jobs of the Holy Spirit?</a:t>
            </a:r>
          </a:p>
          <a:p>
            <a:pPr>
              <a:spcAft>
                <a:spcPts val="1200"/>
              </a:spcAft>
              <a:buFont typeface="Arial" pitchFamily="74" charset="0"/>
              <a:buChar char="•"/>
            </a:pPr>
            <a:r>
              <a:rPr lang="en-US" sz="2800" dirty="0"/>
              <a:t>What is your favorite passage of Scripture?</a:t>
            </a:r>
          </a:p>
          <a:p>
            <a:pPr>
              <a:spcAft>
                <a:spcPts val="1200"/>
              </a:spcAft>
              <a:buFont typeface="Arial" pitchFamily="74" charset="0"/>
              <a:buChar char="•"/>
            </a:pPr>
            <a:r>
              <a:rPr lang="en-US" sz="2800" dirty="0">
                <a:solidFill>
                  <a:srgbClr val="4F6228"/>
                </a:solidFill>
              </a:rPr>
              <a:t>What are some attributes/jobs the Holy Spirit gives?</a:t>
            </a:r>
          </a:p>
          <a:p>
            <a:pPr>
              <a:spcAft>
                <a:spcPts val="1200"/>
              </a:spcAft>
              <a:buFont typeface="Arial" pitchFamily="74" charset="0"/>
              <a:buChar char="•"/>
            </a:pPr>
            <a:r>
              <a:rPr lang="en-US" sz="2800" dirty="0"/>
              <a:t>How does Jesus model the value of Scripture?</a:t>
            </a:r>
          </a:p>
          <a:p>
            <a:pPr>
              <a:spcAft>
                <a:spcPts val="1200"/>
              </a:spcAft>
              <a:buFont typeface="Arial" pitchFamily="74" charset="0"/>
              <a:buChar char="•"/>
            </a:pPr>
            <a:r>
              <a:rPr lang="en-US" sz="2800" dirty="0">
                <a:solidFill>
                  <a:srgbClr val="953735"/>
                </a:solidFill>
              </a:rPr>
              <a:t>Jesus is calling YOU to  . . . ?</a:t>
            </a:r>
          </a:p>
          <a:p>
            <a:pPr>
              <a:spcAft>
                <a:spcPts val="1200"/>
              </a:spcAft>
              <a:buFont typeface="Arial" pitchFamily="74" charset="0"/>
              <a:buChar char="•"/>
            </a:pPr>
            <a:r>
              <a:rPr lang="en-US" sz="2800" dirty="0"/>
              <a:t>What will YOUR legacy be?</a:t>
            </a:r>
          </a:p>
        </p:txBody>
      </p:sp>
    </p:spTree>
    <p:extLst>
      <p:ext uri="{BB962C8B-B14F-4D97-AF65-F5344CB8AC3E}">
        <p14:creationId xmlns:p14="http://schemas.microsoft.com/office/powerpoint/2010/main" val="1159119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anim calcmode="lin" valueType="num">
                                      <p:cBhvr>
                                        <p:cTn id="8" dur="2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800" decel="100000" fill="hold"/>
                                        <p:tgtEl>
                                          <p:spTgt spid="2">
                                            <p:txEl>
                                              <p:pRg st="0" end="0"/>
                                            </p:txEl>
                                          </p:spTgt>
                                        </p:tgtEl>
                                        <p:attrNameLst>
                                          <p:attrName>ppt_y</p:attrName>
                                        </p:attrNameLst>
                                      </p:cBhvr>
                                      <p:tavLst>
                                        <p:tav tm="0">
                                          <p:val>
                                            <p:strVal val="#ppt_y+1"/>
                                          </p:val>
                                        </p:tav>
                                        <p:tav tm="100000">
                                          <p:val>
                                            <p:strVal val="#ppt_y-.03"/>
                                          </p:val>
                                        </p:tav>
                                      </p:tavLst>
                                    </p:anim>
                                    <p:anim calcmode="lin" valueType="num">
                                      <p:cBhvr>
                                        <p:cTn id="10" dur="200" accel="100000" fill="hold">
                                          <p:stCondLst>
                                            <p:cond delay="1800"/>
                                          </p:stCondLst>
                                        </p:cTn>
                                        <p:tgtEl>
                                          <p:spTgt spid="2">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fade">
                                      <p:cBhvr>
                                        <p:cTn id="15" dur="2000"/>
                                        <p:tgtEl>
                                          <p:spTgt spid="2">
                                            <p:txEl>
                                              <p:pRg st="1" end="1"/>
                                            </p:txEl>
                                          </p:spTgt>
                                        </p:tgtEl>
                                      </p:cBhvr>
                                    </p:animEffect>
                                    <p:anim calcmode="lin" valueType="num">
                                      <p:cBhvr>
                                        <p:cTn id="16" dur="2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7" dur="1800" decel="100000" fill="hold"/>
                                        <p:tgtEl>
                                          <p:spTgt spid="2">
                                            <p:txEl>
                                              <p:pRg st="1" end="1"/>
                                            </p:txEl>
                                          </p:spTgt>
                                        </p:tgtEl>
                                        <p:attrNameLst>
                                          <p:attrName>ppt_y</p:attrName>
                                        </p:attrNameLst>
                                      </p:cBhvr>
                                      <p:tavLst>
                                        <p:tav tm="0">
                                          <p:val>
                                            <p:strVal val="#ppt_y+1"/>
                                          </p:val>
                                        </p:tav>
                                        <p:tav tm="100000">
                                          <p:val>
                                            <p:strVal val="#ppt_y-.03"/>
                                          </p:val>
                                        </p:tav>
                                      </p:tavLst>
                                    </p:anim>
                                    <p:anim calcmode="lin" valueType="num">
                                      <p:cBhvr>
                                        <p:cTn id="18" dur="200" accel="100000" fill="hold">
                                          <p:stCondLst>
                                            <p:cond delay="1800"/>
                                          </p:stCondLst>
                                        </p:cTn>
                                        <p:tgtEl>
                                          <p:spTgt spid="2">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Effect transition="in" filter="fade">
                                      <p:cBhvr>
                                        <p:cTn id="23" dur="2000"/>
                                        <p:tgtEl>
                                          <p:spTgt spid="2">
                                            <p:txEl>
                                              <p:pRg st="2" end="2"/>
                                            </p:txEl>
                                          </p:spTgt>
                                        </p:tgtEl>
                                      </p:cBhvr>
                                    </p:animEffect>
                                    <p:anim calcmode="lin" valueType="num">
                                      <p:cBhvr>
                                        <p:cTn id="24" dur="2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5" dur="1800" decel="100000" fill="hold"/>
                                        <p:tgtEl>
                                          <p:spTgt spid="2">
                                            <p:txEl>
                                              <p:pRg st="2" end="2"/>
                                            </p:txEl>
                                          </p:spTgt>
                                        </p:tgtEl>
                                        <p:attrNameLst>
                                          <p:attrName>ppt_y</p:attrName>
                                        </p:attrNameLst>
                                      </p:cBhvr>
                                      <p:tavLst>
                                        <p:tav tm="0">
                                          <p:val>
                                            <p:strVal val="#ppt_y+1"/>
                                          </p:val>
                                        </p:tav>
                                        <p:tav tm="100000">
                                          <p:val>
                                            <p:strVal val="#ppt_y-.03"/>
                                          </p:val>
                                        </p:tav>
                                      </p:tavLst>
                                    </p:anim>
                                    <p:anim calcmode="lin" valueType="num">
                                      <p:cBhvr>
                                        <p:cTn id="26" dur="200" accel="100000" fill="hold">
                                          <p:stCondLst>
                                            <p:cond delay="1800"/>
                                          </p:stCondLst>
                                        </p:cTn>
                                        <p:tgtEl>
                                          <p:spTgt spid="2">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Effect transition="in" filter="fade">
                                      <p:cBhvr>
                                        <p:cTn id="31" dur="2000"/>
                                        <p:tgtEl>
                                          <p:spTgt spid="2">
                                            <p:txEl>
                                              <p:pRg st="3" end="3"/>
                                            </p:txEl>
                                          </p:spTgt>
                                        </p:tgtEl>
                                      </p:cBhvr>
                                    </p:animEffect>
                                    <p:anim calcmode="lin" valueType="num">
                                      <p:cBhvr>
                                        <p:cTn id="32" dur="2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3" dur="1800" decel="100000" fill="hold"/>
                                        <p:tgtEl>
                                          <p:spTgt spid="2">
                                            <p:txEl>
                                              <p:pRg st="3" end="3"/>
                                            </p:txEl>
                                          </p:spTgt>
                                        </p:tgtEl>
                                        <p:attrNameLst>
                                          <p:attrName>ppt_y</p:attrName>
                                        </p:attrNameLst>
                                      </p:cBhvr>
                                      <p:tavLst>
                                        <p:tav tm="0">
                                          <p:val>
                                            <p:strVal val="#ppt_y+1"/>
                                          </p:val>
                                        </p:tav>
                                        <p:tav tm="100000">
                                          <p:val>
                                            <p:strVal val="#ppt_y-.03"/>
                                          </p:val>
                                        </p:tav>
                                      </p:tavLst>
                                    </p:anim>
                                    <p:anim calcmode="lin" valueType="num">
                                      <p:cBhvr>
                                        <p:cTn id="34" dur="200" accel="100000" fill="hold">
                                          <p:stCondLst>
                                            <p:cond delay="1800"/>
                                          </p:stCondLst>
                                        </p:cTn>
                                        <p:tgtEl>
                                          <p:spTgt spid="2">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2">
                                            <p:txEl>
                                              <p:pRg st="4" end="4"/>
                                            </p:txEl>
                                          </p:spTgt>
                                        </p:tgtEl>
                                        <p:attrNameLst>
                                          <p:attrName>style.visibility</p:attrName>
                                        </p:attrNameLst>
                                      </p:cBhvr>
                                      <p:to>
                                        <p:strVal val="visible"/>
                                      </p:to>
                                    </p:set>
                                    <p:animEffect transition="in" filter="fade">
                                      <p:cBhvr>
                                        <p:cTn id="39" dur="2000"/>
                                        <p:tgtEl>
                                          <p:spTgt spid="2">
                                            <p:txEl>
                                              <p:pRg st="4" end="4"/>
                                            </p:txEl>
                                          </p:spTgt>
                                        </p:tgtEl>
                                      </p:cBhvr>
                                    </p:animEffect>
                                    <p:anim calcmode="lin" valueType="num">
                                      <p:cBhvr>
                                        <p:cTn id="40" dur="2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1" dur="1800" decel="100000" fill="hold"/>
                                        <p:tgtEl>
                                          <p:spTgt spid="2">
                                            <p:txEl>
                                              <p:pRg st="4" end="4"/>
                                            </p:txEl>
                                          </p:spTgt>
                                        </p:tgtEl>
                                        <p:attrNameLst>
                                          <p:attrName>ppt_y</p:attrName>
                                        </p:attrNameLst>
                                      </p:cBhvr>
                                      <p:tavLst>
                                        <p:tav tm="0">
                                          <p:val>
                                            <p:strVal val="#ppt_y+1"/>
                                          </p:val>
                                        </p:tav>
                                        <p:tav tm="100000">
                                          <p:val>
                                            <p:strVal val="#ppt_y-.03"/>
                                          </p:val>
                                        </p:tav>
                                      </p:tavLst>
                                    </p:anim>
                                    <p:anim calcmode="lin" valueType="num">
                                      <p:cBhvr>
                                        <p:cTn id="42" dur="200" accel="100000" fill="hold">
                                          <p:stCondLst>
                                            <p:cond delay="1800"/>
                                          </p:stCondLst>
                                        </p:cTn>
                                        <p:tgtEl>
                                          <p:spTgt spid="2">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2">
                                            <p:txEl>
                                              <p:pRg st="5" end="5"/>
                                            </p:txEl>
                                          </p:spTgt>
                                        </p:tgtEl>
                                        <p:attrNameLst>
                                          <p:attrName>style.visibility</p:attrName>
                                        </p:attrNameLst>
                                      </p:cBhvr>
                                      <p:to>
                                        <p:strVal val="visible"/>
                                      </p:to>
                                    </p:set>
                                    <p:animEffect transition="in" filter="fade">
                                      <p:cBhvr>
                                        <p:cTn id="47" dur="2000"/>
                                        <p:tgtEl>
                                          <p:spTgt spid="2">
                                            <p:txEl>
                                              <p:pRg st="5" end="5"/>
                                            </p:txEl>
                                          </p:spTgt>
                                        </p:tgtEl>
                                      </p:cBhvr>
                                    </p:animEffect>
                                    <p:anim calcmode="lin" valueType="num">
                                      <p:cBhvr>
                                        <p:cTn id="48" dur="2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9" dur="1800" decel="100000" fill="hold"/>
                                        <p:tgtEl>
                                          <p:spTgt spid="2">
                                            <p:txEl>
                                              <p:pRg st="5" end="5"/>
                                            </p:txEl>
                                          </p:spTgt>
                                        </p:tgtEl>
                                        <p:attrNameLst>
                                          <p:attrName>ppt_y</p:attrName>
                                        </p:attrNameLst>
                                      </p:cBhvr>
                                      <p:tavLst>
                                        <p:tav tm="0">
                                          <p:val>
                                            <p:strVal val="#ppt_y+1"/>
                                          </p:val>
                                        </p:tav>
                                        <p:tav tm="100000">
                                          <p:val>
                                            <p:strVal val="#ppt_y-.03"/>
                                          </p:val>
                                        </p:tav>
                                      </p:tavLst>
                                    </p:anim>
                                    <p:anim calcmode="lin" valueType="num">
                                      <p:cBhvr>
                                        <p:cTn id="50" dur="200" accel="100000" fill="hold">
                                          <p:stCondLst>
                                            <p:cond delay="1800"/>
                                          </p:stCondLst>
                                        </p:cTn>
                                        <p:tgtEl>
                                          <p:spTgt spid="2">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7" presetClass="entr" presetSubtype="0" fill="hold" grpId="0" nodeType="clickEffect">
                                  <p:stCondLst>
                                    <p:cond delay="0"/>
                                  </p:stCondLst>
                                  <p:childTnLst>
                                    <p:set>
                                      <p:cBhvr>
                                        <p:cTn id="54" dur="1" fill="hold">
                                          <p:stCondLst>
                                            <p:cond delay="0"/>
                                          </p:stCondLst>
                                        </p:cTn>
                                        <p:tgtEl>
                                          <p:spTgt spid="2">
                                            <p:txEl>
                                              <p:pRg st="6" end="6"/>
                                            </p:txEl>
                                          </p:spTgt>
                                        </p:tgtEl>
                                        <p:attrNameLst>
                                          <p:attrName>style.visibility</p:attrName>
                                        </p:attrNameLst>
                                      </p:cBhvr>
                                      <p:to>
                                        <p:strVal val="visible"/>
                                      </p:to>
                                    </p:set>
                                    <p:animEffect transition="in" filter="fade">
                                      <p:cBhvr>
                                        <p:cTn id="55" dur="2000"/>
                                        <p:tgtEl>
                                          <p:spTgt spid="2">
                                            <p:txEl>
                                              <p:pRg st="6" end="6"/>
                                            </p:txEl>
                                          </p:spTgt>
                                        </p:tgtEl>
                                      </p:cBhvr>
                                    </p:animEffect>
                                    <p:anim calcmode="lin" valueType="num">
                                      <p:cBhvr>
                                        <p:cTn id="56" dur="2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7" dur="1800" decel="100000" fill="hold"/>
                                        <p:tgtEl>
                                          <p:spTgt spid="2">
                                            <p:txEl>
                                              <p:pRg st="6" end="6"/>
                                            </p:txEl>
                                          </p:spTgt>
                                        </p:tgtEl>
                                        <p:attrNameLst>
                                          <p:attrName>ppt_y</p:attrName>
                                        </p:attrNameLst>
                                      </p:cBhvr>
                                      <p:tavLst>
                                        <p:tav tm="0">
                                          <p:val>
                                            <p:strVal val="#ppt_y+1"/>
                                          </p:val>
                                        </p:tav>
                                        <p:tav tm="100000">
                                          <p:val>
                                            <p:strVal val="#ppt_y-.03"/>
                                          </p:val>
                                        </p:tav>
                                      </p:tavLst>
                                    </p:anim>
                                    <p:anim calcmode="lin" valueType="num">
                                      <p:cBhvr>
                                        <p:cTn id="58" dur="200" accel="100000" fill="hold">
                                          <p:stCondLst>
                                            <p:cond delay="1800"/>
                                          </p:stCondLst>
                                        </p:cTn>
                                        <p:tgtEl>
                                          <p:spTgt spid="2">
                                            <p:txEl>
                                              <p:pRg st="6" end="6"/>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52600" y="1219201"/>
            <a:ext cx="8686800" cy="2554545"/>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8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Spiritual gifts testing</a:t>
            </a:r>
          </a:p>
        </p:txBody>
      </p:sp>
    </p:spTree>
    <p:extLst>
      <p:ext uri="{BB962C8B-B14F-4D97-AF65-F5344CB8AC3E}">
        <p14:creationId xmlns:p14="http://schemas.microsoft.com/office/powerpoint/2010/main" val="1528946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57604" y="2590800"/>
            <a:ext cx="6338796" cy="3416320"/>
          </a:xfrm>
          <a:prstGeom prst="rect">
            <a:avLst/>
          </a:prstGeom>
          <a:noFill/>
        </p:spPr>
        <p:txBody>
          <a:bodyPr>
            <a:spAutoFit/>
          </a:bodyPr>
          <a:lstStyle/>
          <a:p>
            <a:pPr algn="ctr">
              <a:defRPr/>
            </a:pPr>
            <a:r>
              <a:rPr lang="en-US"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64" charset="0"/>
                <a:ea typeface="ＭＳ Ｐゴシック" pitchFamily="64" charset="-128"/>
                <a:cs typeface="ＭＳ Ｐゴシック" pitchFamily="64" charset="-128"/>
              </a:rPr>
              <a:t>Online Learning modality assessment</a:t>
            </a:r>
          </a:p>
        </p:txBody>
      </p:sp>
    </p:spTree>
    <p:extLst>
      <p:ext uri="{BB962C8B-B14F-4D97-AF65-F5344CB8AC3E}">
        <p14:creationId xmlns:p14="http://schemas.microsoft.com/office/powerpoint/2010/main" val="2158743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6858000"/>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ChangeArrowheads="1"/>
          </p:cNvSpPr>
          <p:nvPr/>
        </p:nvSpPr>
        <p:spPr bwMode="auto">
          <a:xfrm>
            <a:off x="0" y="0"/>
            <a:ext cx="12192000" cy="6858000"/>
          </a:xfrm>
          <a:prstGeom prst="rect">
            <a:avLst/>
          </a:prstGeom>
          <a:solidFill>
            <a:srgbClr val="000000"/>
          </a:solidFill>
          <a:ln w="12600">
            <a:solidFill>
              <a:srgbClr val="000000"/>
            </a:solidFill>
            <a:miter lim="800000"/>
            <a:headEnd/>
            <a:tailEnd/>
          </a:ln>
        </p:spPr>
        <p:txBody>
          <a:bodyPr wrap="none" lIns="82945" tIns="41473" rIns="82945" bIns="41473" anchor="ctr">
            <a:prstTxWarp prst="textNoShape">
              <a:avLst/>
            </a:prstTxWarp>
          </a:bodyPr>
          <a:lstStyle/>
          <a:p>
            <a:endParaRPr lang="en-US"/>
          </a:p>
        </p:txBody>
      </p:sp>
      <p:sp>
        <p:nvSpPr>
          <p:cNvPr id="15363" name="WordArt 2"/>
          <p:cNvSpPr>
            <a:spLocks noChangeArrowheads="1" noChangeShapeType="1" noTextEdit="1"/>
          </p:cNvSpPr>
          <p:nvPr/>
        </p:nvSpPr>
        <p:spPr bwMode="auto">
          <a:xfrm>
            <a:off x="3124201" y="2057400"/>
            <a:ext cx="5942013" cy="2362200"/>
          </a:xfrm>
          <a:prstGeom prst="rect">
            <a:avLst/>
          </a:prstGeom>
        </p:spPr>
        <p:txBody>
          <a:bodyPr wrap="none" fromWordArt="1">
            <a:prstTxWarp prst="textCanUp">
              <a:avLst/>
            </a:prstTxWarp>
            <a:scene3d>
              <a:camera prst="orthographicFront"/>
              <a:lightRig rig="threePt" dir="t"/>
            </a:scene3d>
            <a:sp3d extrusionH="57150">
              <a:bevelT w="82550" h="38100" prst="coolSlant"/>
            </a:sp3d>
          </a:bodyPr>
          <a:lstStyle/>
          <a:p>
            <a:pPr algn="ctr"/>
            <a:r>
              <a:rPr lang="en-US" sz="3300" kern="10" dirty="0">
                <a:ln w="9525">
                  <a:noFill/>
                  <a:round/>
                  <a:headEnd/>
                  <a:tailEnd/>
                </a:ln>
                <a:gradFill flip="none" rotWithShape="1">
                  <a:gsLst>
                    <a:gs pos="0">
                      <a:srgbClr val="FF6600"/>
                    </a:gs>
                    <a:gs pos="100000">
                      <a:srgbClr val="FF6600"/>
                    </a:gs>
                    <a:gs pos="50000">
                      <a:schemeClr val="accent6">
                        <a:lumMod val="50000"/>
                      </a:schemeClr>
                    </a:gs>
                  </a:gsLst>
                  <a:lin ang="5400000" scaled="0"/>
                  <a:tileRect/>
                </a:gradFill>
                <a:effectLst>
                  <a:outerShdw blurRad="63500" dist="17819" dir="2700000" algn="ctr" rotWithShape="0">
                    <a:srgbClr val="C0C0C0">
                      <a:alpha val="74997"/>
                    </a:srgbClr>
                  </a:outerShdw>
                </a:effectLst>
                <a:latin typeface="Impact"/>
                <a:ea typeface="Impact"/>
                <a:cs typeface="Impact"/>
              </a:rPr>
              <a:t>God Loves You</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ChangeArrowheads="1"/>
          </p:cNvSpPr>
          <p:nvPr/>
        </p:nvSpPr>
        <p:spPr bwMode="auto">
          <a:xfrm>
            <a:off x="1524000" y="0"/>
            <a:ext cx="9144000" cy="6858000"/>
          </a:xfrm>
          <a:prstGeom prst="rect">
            <a:avLst/>
          </a:prstGeom>
          <a:solidFill>
            <a:schemeClr val="bg1"/>
          </a:solidFill>
          <a:ln w="12700">
            <a:noFill/>
            <a:miter lim="800000"/>
            <a:headEnd type="none" w="sm" len="sm"/>
            <a:tailEnd type="none" w="sm" len="sm"/>
          </a:ln>
        </p:spPr>
        <p:txBody>
          <a:bodyPr wrap="none" anchor="ctr">
            <a:prstTxWarp prst="textNoShape">
              <a:avLst/>
            </a:prstTxWarp>
          </a:bodyPr>
          <a:lstStyle/>
          <a:p>
            <a:endParaRPr lang="en-US"/>
          </a:p>
        </p:txBody>
      </p:sp>
      <p:sp>
        <p:nvSpPr>
          <p:cNvPr id="635907" name="Rectangle 3"/>
          <p:cNvSpPr>
            <a:spLocks noGrp="1" noChangeArrowheads="1"/>
          </p:cNvSpPr>
          <p:nvPr>
            <p:ph type="ctrTitle" idx="4294967295"/>
          </p:nvPr>
        </p:nvSpPr>
        <p:spPr>
          <a:xfrm>
            <a:off x="1752600" y="228600"/>
            <a:ext cx="8686800" cy="5257800"/>
          </a:xfrm>
        </p:spPr>
        <p:txBody>
          <a:bodyPr anchor="t"/>
          <a:lstStyle/>
          <a:p>
            <a:pPr>
              <a:lnSpc>
                <a:spcPct val="120000"/>
              </a:lnSpc>
            </a:pPr>
            <a:r>
              <a:rPr lang="en-US" sz="2800" dirty="0">
                <a:solidFill>
                  <a:srgbClr val="4F6228"/>
                </a:solidFill>
                <a:effectLst>
                  <a:outerShdw blurRad="38100" dist="38100" dir="2700000" algn="tl">
                    <a:srgbClr val="DDDDDD"/>
                  </a:outerShdw>
                </a:effectLst>
                <a:latin typeface="Estelle Black SF" pitchFamily="71" charset="0"/>
                <a:ea typeface="ＭＳ Ｐゴシック" pitchFamily="71" charset="-128"/>
                <a:cs typeface="ＭＳ Ｐゴシック" pitchFamily="71" charset="-128"/>
              </a:rPr>
              <a:t>The body is a unit, though it is made up of many parts; and though all its parts are many, they form one body. So it is with Christ. For we were all baptized by one Spirit into one body—whether Jews or Greeks, slave or free—and we were all given the one Spirit to drink. Now the body is not made up of one part but of many. If the foot should say, "Because I am not a hand, I do not belong to the body," it would not for that reason cease to be part of the body. And if the ear should say, "Because I am not an eye, I do not belong to the body," it would not for that reason cease to be part of the body. . .</a:t>
            </a:r>
            <a:endParaRPr lang="en-US" sz="2800" dirty="0">
              <a:ea typeface="ＭＳ Ｐゴシック" pitchFamily="71" charset="-128"/>
              <a:cs typeface="ＭＳ Ｐゴシック" pitchFamily="71" charset="-128"/>
            </a:endParaRPr>
          </a:p>
        </p:txBody>
      </p:sp>
      <p:sp>
        <p:nvSpPr>
          <p:cNvPr id="92164" name="TextBox 3"/>
          <p:cNvSpPr txBox="1">
            <a:spLocks noChangeArrowheads="1"/>
          </p:cNvSpPr>
          <p:nvPr/>
        </p:nvSpPr>
        <p:spPr bwMode="auto">
          <a:xfrm>
            <a:off x="6324600" y="6324601"/>
            <a:ext cx="4114800" cy="366713"/>
          </a:xfrm>
          <a:prstGeom prst="rect">
            <a:avLst/>
          </a:prstGeom>
          <a:noFill/>
          <a:ln w="9525">
            <a:noFill/>
            <a:miter lim="800000"/>
            <a:headEnd/>
            <a:tailEnd/>
          </a:ln>
        </p:spPr>
        <p:txBody>
          <a:bodyPr>
            <a:prstTxWarp prst="textNoShape">
              <a:avLst/>
            </a:prstTxWarp>
            <a:spAutoFit/>
          </a:bodyPr>
          <a:lstStyle/>
          <a:p>
            <a:pPr algn="r"/>
            <a:r>
              <a:rPr lang="en-US" b="1" i="1" dirty="0"/>
              <a:t>Apostle Paul</a:t>
            </a:r>
          </a:p>
        </p:txBody>
      </p:sp>
    </p:spTree>
    <p:extLst>
      <p:ext uri="{BB962C8B-B14F-4D97-AF65-F5344CB8AC3E}">
        <p14:creationId xmlns:p14="http://schemas.microsoft.com/office/powerpoint/2010/main" val="1081964508"/>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52600" y="1219201"/>
            <a:ext cx="8686800" cy="2554545"/>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8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Spiritual gifts testing</a:t>
            </a:r>
          </a:p>
        </p:txBody>
      </p:sp>
    </p:spTree>
    <p:extLst>
      <p:ext uri="{BB962C8B-B14F-4D97-AF65-F5344CB8AC3E}">
        <p14:creationId xmlns:p14="http://schemas.microsoft.com/office/powerpoint/2010/main" val="4094738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4031</TotalTime>
  <Words>833</Words>
  <Application>Microsoft Macintosh PowerPoint</Application>
  <PresentationFormat>Widescreen</PresentationFormat>
  <Paragraphs>165</Paragraphs>
  <Slides>25</Slides>
  <Notes>25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ＭＳ Ｐゴシック</vt:lpstr>
      <vt:lpstr> JSP Ross</vt:lpstr>
      <vt:lpstr>Arial</vt:lpstr>
      <vt:lpstr>Calibri</vt:lpstr>
      <vt:lpstr>Estelle Black SF</vt:lpstr>
      <vt:lpstr>Impact</vt:lpstr>
      <vt:lpstr>Wingdings</vt:lpstr>
      <vt:lpstr>Office Theme</vt:lpstr>
      <vt:lpstr>PowerPoint Presentation</vt:lpstr>
      <vt:lpstr>Your talent is God’s gift to you. What you do with it is your gift back to God.</vt:lpstr>
      <vt:lpstr>PowerPoint Presentation</vt:lpstr>
      <vt:lpstr>PowerPoint Presentation</vt:lpstr>
      <vt:lpstr>PowerPoint Presentation</vt:lpstr>
      <vt:lpstr>PowerPoint Presentation</vt:lpstr>
      <vt:lpstr>PowerPoint Presentation</vt:lpstr>
      <vt:lpstr>The body is a unit, though it is made up of many parts; and though all its parts are many, they form one body. So it is with Christ. For we were all baptized by one Spirit into one body—whether Jews or Greeks, slave or free—and we were all given the one Spirit to drink. Now the body is not made up of one part but of many. If the foot should say, "Because I am not a hand, I do not belong to the body," it would not for that reason cease to be part of the body. And if the ear should say, "Because I am not an eye, I do not belong to the body," it would not for that reason cease to be part of the body. . .</vt:lpstr>
      <vt:lpstr>PowerPoint Presentation</vt:lpstr>
      <vt:lpstr>PowerPoint Presentation</vt:lpstr>
      <vt:lpstr>PowerPoint Presentation</vt:lpstr>
      <vt:lpstr>. . . If the whole body were an eye, where would the sense of hearing be? If the whole body were an ear, where would the sense of smell be? But in fact God has arranged the parts in the body, every one of them, just as he wanted them to be. If they were all one part, where would the body be? As it is, there are many parts, but one body. The eye cannot say to the hand, "I don't need you!" And the head cannot say to the feet, "I don't need you!"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Preferred Customer</dc:creator>
  <cp:lastModifiedBy>dgregory@montereybayacademy.org</cp:lastModifiedBy>
  <cp:revision>137</cp:revision>
  <dcterms:created xsi:type="dcterms:W3CDTF">2011-01-07T18:16:26Z</dcterms:created>
  <dcterms:modified xsi:type="dcterms:W3CDTF">2025-02-21T20:31:53Z</dcterms:modified>
</cp:coreProperties>
</file>