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6" r:id="rId2"/>
    <p:sldId id="481" r:id="rId3"/>
    <p:sldId id="479" r:id="rId4"/>
    <p:sldId id="483" r:id="rId5"/>
    <p:sldId id="488" r:id="rId6"/>
    <p:sldId id="482" r:id="rId7"/>
    <p:sldId id="489" r:id="rId8"/>
    <p:sldId id="593" r:id="rId9"/>
    <p:sldId id="484" r:id="rId10"/>
    <p:sldId id="591" r:id="rId11"/>
    <p:sldId id="485" r:id="rId12"/>
    <p:sldId id="576" r:id="rId13"/>
    <p:sldId id="577" r:id="rId14"/>
    <p:sldId id="487" r:id="rId15"/>
    <p:sldId id="486" r:id="rId16"/>
    <p:sldId id="592" r:id="rId17"/>
    <p:sldId id="476" r:id="rId18"/>
    <p:sldId id="500" r:id="rId19"/>
    <p:sldId id="516" r:id="rId20"/>
    <p:sldId id="491" r:id="rId21"/>
    <p:sldId id="492" r:id="rId22"/>
    <p:sldId id="512" r:id="rId23"/>
    <p:sldId id="513" r:id="rId24"/>
    <p:sldId id="522" r:id="rId25"/>
    <p:sldId id="523" r:id="rId26"/>
    <p:sldId id="494" r:id="rId27"/>
    <p:sldId id="497" r:id="rId28"/>
    <p:sldId id="495" r:id="rId29"/>
    <p:sldId id="498" r:id="rId30"/>
    <p:sldId id="517" r:id="rId31"/>
    <p:sldId id="501" r:id="rId32"/>
    <p:sldId id="503" r:id="rId33"/>
    <p:sldId id="511" r:id="rId34"/>
    <p:sldId id="504" r:id="rId35"/>
    <p:sldId id="496" r:id="rId36"/>
    <p:sldId id="499" r:id="rId37"/>
    <p:sldId id="509" r:id="rId38"/>
    <p:sldId id="508" r:id="rId39"/>
    <p:sldId id="514" r:id="rId40"/>
    <p:sldId id="515" r:id="rId41"/>
    <p:sldId id="518" r:id="rId42"/>
    <p:sldId id="490" r:id="rId43"/>
    <p:sldId id="502" r:id="rId44"/>
    <p:sldId id="510" r:id="rId45"/>
    <p:sldId id="519" r:id="rId46"/>
    <p:sldId id="520" r:id="rId47"/>
    <p:sldId id="521" r:id="rId48"/>
    <p:sldId id="493" r:id="rId49"/>
    <p:sldId id="524" r:id="rId50"/>
    <p:sldId id="530" r:id="rId51"/>
    <p:sldId id="362" r:id="rId52"/>
    <p:sldId id="400" r:id="rId53"/>
    <p:sldId id="363" r:id="rId54"/>
    <p:sldId id="366" r:id="rId55"/>
    <p:sldId id="352" r:id="rId56"/>
    <p:sldId id="475" r:id="rId57"/>
    <p:sldId id="525" r:id="rId58"/>
    <p:sldId id="527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06"/>
    <a:srgbClr val="FFFF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58" autoAdjust="0"/>
    <p:restoredTop sz="94694"/>
  </p:normalViewPr>
  <p:slideViewPr>
    <p:cSldViewPr>
      <p:cViewPr varScale="1">
        <p:scale>
          <a:sx n="69" d="100"/>
          <a:sy n="69" d="100"/>
        </p:scale>
        <p:origin x="216" y="1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3D208DBC-C1EB-4A6A-B4BD-B8D0893EEFB6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78B1BF33-7A4B-4CC0-845E-1DB11D42F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46538-EBA7-4ABB-8FE1-E3E32B38F50E}" type="slidenum">
              <a:rPr lang="en-GB">
                <a:latin typeface="Calibri" pitchFamily="74" charset="0"/>
              </a:rPr>
              <a:pPr/>
              <a:t>1</a:t>
            </a:fld>
            <a:endParaRPr lang="en-GB">
              <a:latin typeface="Calibri" pitchFamily="7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B61FB-23A0-BBAE-95A4-B89871DB2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5FE09333-5D3A-037C-DD4E-C64483586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C555F819-430A-E9B4-CF86-2E62DB105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54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41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01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79C46-3F5D-EFD8-0150-9C0AEFE5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C4EEC895-1242-9888-8F53-583E0B320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4E39A2B7-5F04-DFB3-FAB2-F1155066E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82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17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F562CDE-1D82-4073-BF0D-E97237A47D3F}" type="slidenum">
              <a:rPr lang="en-US" sz="1200">
                <a:latin typeface="Calibri" pitchFamily="74" charset="0"/>
              </a:rPr>
              <a:pPr algn="r"/>
              <a:t>2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DFE0CE-BA35-49A8-A081-E13E135C89F6}" type="slidenum">
              <a:rPr lang="en-US" sz="1200">
                <a:latin typeface="Calibri" pitchFamily="74" charset="0"/>
              </a:rPr>
              <a:pPr algn="r"/>
              <a:t>3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50</a:t>
            </a:fld>
            <a:endParaRPr lang="en-US" sz="1200">
              <a:latin typeface="Calibri" pitchFamily="7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53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46538-EBA7-4ABB-8FE1-E3E32B38F50E}" type="slidenum">
              <a:rPr lang="en-GB">
                <a:latin typeface="Calibri" pitchFamily="74" charset="0"/>
              </a:rPr>
              <a:pPr/>
              <a:t>51</a:t>
            </a:fld>
            <a:endParaRPr lang="en-GB">
              <a:latin typeface="Calibri" pitchFamily="7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52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46538-EBA7-4ABB-8FE1-E3E32B38F50E}" type="slidenum">
              <a:rPr lang="en-GB">
                <a:latin typeface="Calibri" pitchFamily="74" charset="0"/>
              </a:rPr>
              <a:pPr/>
              <a:t>53</a:t>
            </a:fld>
            <a:endParaRPr lang="en-GB">
              <a:latin typeface="Calibri" pitchFamily="7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54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46538-EBA7-4ABB-8FE1-E3E32B38F50E}" type="slidenum">
              <a:rPr lang="en-GB">
                <a:latin typeface="Calibri" pitchFamily="74" charset="0"/>
              </a:rPr>
              <a:pPr/>
              <a:t>55</a:t>
            </a:fld>
            <a:endParaRPr lang="en-GB">
              <a:latin typeface="Calibri" pitchFamily="7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56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57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58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D8FF4-8AD1-0227-33C2-D9125E5F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1F6268CC-1CED-39D6-37ED-BDD76D832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6CCB1E8-453C-EBD6-C8B0-6A44CAE9A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38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500D-DBFD-45E1-AEB5-D5A851D11B68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226D-00A6-44AE-9E9E-032C4CE5C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C205-4200-4E18-A927-E0CEF534E2D0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4190-FF45-4A28-9020-B351B01A8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9180-BC2E-42D4-B789-5CFB4F89E9AF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274F-E3C7-45F0-BEC1-3BA46F3D5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9D93-6F75-41EE-8388-BEB8F4BF5D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43C2-04AE-448A-9072-2C139706D732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1119-38A5-4355-BAE0-E7A2038B0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839E-4244-43EC-B5FD-D29F33F0F4B3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2D8D-02D0-4370-9A61-4DDC94D82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5BBB-4C51-4CA4-9A3C-92878A043A3F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6A25-EE50-4DC6-B949-F806DE897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BF68-FDC5-4846-B0FC-28595C0A4053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41DC-58D3-434F-84A3-7ACD4D22A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2AF-FBC1-4E04-8841-715E76366DE3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9231-49C5-420E-AEAA-02066196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80C1-CC02-4A92-AE47-2A37AC33CC49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8547-8B11-4FBA-A12A-76DFBF07B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CFFF-A5EB-4A07-817C-6BBEF11B1DF6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C6B2-1D09-4FA5-9144-6D4C8D88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C5EE-94FA-42FA-9845-C0F40EB0CAF4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C3BE-4346-415D-B7F1-6BA635FF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46D1DD5E-6AD8-4790-9487-5D8B30FD5BB3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3D17453-6B13-49AF-8333-AA6B261D0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4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4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4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4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4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  <a:gs pos="50000">
                      <a:srgbClr val="800000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821B-BD6C-E04B-8B7A-CCC0C13A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F6A1BF49-0E97-F27E-3F1A-6757FA8FA876}"/>
              </a:ext>
            </a:extLst>
          </p:cNvPr>
          <p:cNvSpPr/>
          <p:nvPr/>
        </p:nvSpPr>
        <p:spPr>
          <a:xfrm>
            <a:off x="7543800" y="25908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227DF87F-EAB5-C4AB-3FA0-4FDE443C4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Death of Christ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EA1697F-DA99-C357-0A8D-8B2DD384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21284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543800" y="60198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Great Disappointment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C6EAAAC-47F9-63D5-9845-ECBF8488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3992541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505700" y="5568467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First Puritans arrive in America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0C990ED-4695-46C1-2FCE-B83B8F5A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7194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821545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848600" y="47244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Crusades begin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59A2C76-F173-16E1-D73C-08F290E7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3759160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467600" y="30480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58674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Destruction of Jerusalem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B638B7B-E085-8311-AA70-34127AD9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3452056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377404" y="51054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95 Theses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7FF2243-9A5A-C3D4-B3FA-A58AFEAF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221196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ACE6-1443-424B-CDC6-7D2CD0AB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4BECE79A-B5D2-EE31-61A3-B965286BA7F2}"/>
              </a:ext>
            </a:extLst>
          </p:cNvPr>
          <p:cNvSpPr/>
          <p:nvPr/>
        </p:nvSpPr>
        <p:spPr>
          <a:xfrm>
            <a:off x="7543800" y="64008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258C22CF-C00E-701D-0E06-6F2048D4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1"/>
            <a:ext cx="5243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SDA Church formed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AABB77-C45F-FE3E-35FC-A2205536C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882487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1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133600"/>
            <a:ext cx="4038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 Peter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James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II Peter</a:t>
            </a:r>
          </a:p>
        </p:txBody>
      </p:sp>
    </p:spTree>
    <p:extLst>
      <p:ext uri="{BB962C8B-B14F-4D97-AF65-F5344CB8AC3E}">
        <p14:creationId xmlns:p14="http://schemas.microsoft.com/office/powerpoint/2010/main" val="118578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2971800"/>
            <a:ext cx="3124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1" y="381001"/>
            <a:ext cx="1279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Hosea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Daniel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957564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2time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70" y="1066800"/>
            <a:ext cx="9084430" cy="5638800"/>
          </a:xfrm>
          <a:prstGeom prst="rect">
            <a:avLst/>
          </a:prstGeom>
        </p:spPr>
      </p:pic>
      <p:pic>
        <p:nvPicPr>
          <p:cNvPr id="13" name="Picture 12" descr="emergence-judaism-lx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524000"/>
            <a:ext cx="3935891" cy="2812796"/>
          </a:xfrm>
          <a:prstGeom prst="rect">
            <a:avLst/>
          </a:prstGeom>
        </p:spPr>
      </p:pic>
      <p:pic>
        <p:nvPicPr>
          <p:cNvPr id="3" name="Picture 2" descr="r2timelin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"/>
            <a:ext cx="4267200" cy="6874703"/>
          </a:xfrm>
          <a:prstGeom prst="rect">
            <a:avLst/>
          </a:prstGeom>
        </p:spPr>
      </p:pic>
      <p:pic>
        <p:nvPicPr>
          <p:cNvPr id="6" name="Picture 5" descr="wise_men ea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5401"/>
            <a:ext cx="4876800" cy="6502403"/>
          </a:xfrm>
          <a:prstGeom prst="rect">
            <a:avLst/>
          </a:prstGeom>
        </p:spPr>
      </p:pic>
      <p:pic>
        <p:nvPicPr>
          <p:cNvPr id="7" name="Picture 6" descr="Jesuscarrycro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059" y="3905"/>
            <a:ext cx="7239000" cy="6879121"/>
          </a:xfrm>
          <a:prstGeom prst="rect">
            <a:avLst/>
          </a:prstGeom>
        </p:spPr>
      </p:pic>
      <p:pic>
        <p:nvPicPr>
          <p:cNvPr id="8" name="Picture 7" descr="destruction of jerusale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622442"/>
            <a:ext cx="4876800" cy="3092559"/>
          </a:xfrm>
          <a:prstGeom prst="rect">
            <a:avLst/>
          </a:prstGeom>
        </p:spPr>
      </p:pic>
      <p:pic>
        <p:nvPicPr>
          <p:cNvPr id="9" name="Picture 8" descr="constantine crusad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800" y="3119120"/>
            <a:ext cx="4876800" cy="3738880"/>
          </a:xfrm>
          <a:prstGeom prst="rect">
            <a:avLst/>
          </a:prstGeom>
        </p:spPr>
      </p:pic>
      <p:pic>
        <p:nvPicPr>
          <p:cNvPr id="10" name="Picture 9" descr="crusad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3900" y="1524001"/>
            <a:ext cx="4876800" cy="3826413"/>
          </a:xfrm>
          <a:prstGeom prst="rect">
            <a:avLst/>
          </a:prstGeom>
        </p:spPr>
      </p:pic>
      <p:pic>
        <p:nvPicPr>
          <p:cNvPr id="11" name="Picture 10" descr="images95-theses-smal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6600" y="2566160"/>
            <a:ext cx="4876800" cy="284404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828800" y="2743201"/>
            <a:ext cx="4724400" cy="1"/>
          </a:xfrm>
          <a:prstGeom prst="line">
            <a:avLst/>
          </a:prstGeom>
          <a:ln w="254000" cap="flat" cmpd="sng" algn="ctr">
            <a:solidFill>
              <a:schemeClr val="accent5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8400" y="2971800"/>
            <a:ext cx="7086600" cy="76200"/>
          </a:xfrm>
          <a:prstGeom prst="line">
            <a:avLst/>
          </a:prstGeom>
          <a:ln w="254000" cap="flat" cmpd="sng" algn="ctr">
            <a:solidFill>
              <a:srgbClr val="FF00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0" y="-1952"/>
            <a:ext cx="1905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AD 31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81200" y="3200400"/>
            <a:ext cx="5638800" cy="1588"/>
          </a:xfrm>
          <a:prstGeom prst="line">
            <a:avLst/>
          </a:prstGeom>
          <a:ln w="254000" cap="flat" cmpd="sng" algn="ctr">
            <a:solidFill>
              <a:schemeClr val="accent4">
                <a:lumMod val="5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39900" y="3464575"/>
            <a:ext cx="4724400" cy="1"/>
          </a:xfrm>
          <a:prstGeom prst="line">
            <a:avLst/>
          </a:prstGeom>
          <a:ln w="254000" cap="flat" cmpd="sng" algn="ctr">
            <a:solidFill>
              <a:srgbClr val="FFFF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86000" y="4800602"/>
            <a:ext cx="6019800" cy="1"/>
          </a:xfrm>
          <a:prstGeom prst="line">
            <a:avLst/>
          </a:prstGeom>
          <a:ln w="254000" cap="flat" cmpd="sng" algn="ctr">
            <a:solidFill>
              <a:schemeClr val="accent5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5334002"/>
            <a:ext cx="5334000" cy="1"/>
          </a:xfrm>
          <a:prstGeom prst="line">
            <a:avLst/>
          </a:prstGeom>
          <a:ln w="254000" cap="flat" cmpd="sng" algn="ctr">
            <a:solidFill>
              <a:srgbClr val="FFFF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527941" y="0"/>
            <a:ext cx="2159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AD 325</a:t>
            </a:r>
          </a:p>
        </p:txBody>
      </p:sp>
      <p:pic>
        <p:nvPicPr>
          <p:cNvPr id="15" name="Picture 14" descr="HolyCouncilofNice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8" y="-62923"/>
            <a:ext cx="6553200" cy="389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Straight Connector 25"/>
          <p:cNvCxnSpPr/>
          <p:nvPr/>
        </p:nvCxnSpPr>
        <p:spPr>
          <a:xfrm flipV="1">
            <a:off x="1981200" y="3733801"/>
            <a:ext cx="4724400" cy="1"/>
          </a:xfrm>
          <a:prstGeom prst="line">
            <a:avLst/>
          </a:prstGeom>
          <a:ln w="254000" cap="flat" cmpd="sng" algn="ctr">
            <a:solidFill>
              <a:srgbClr val="FF66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16" descr="3-councils-carth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41" y="549814"/>
            <a:ext cx="6726982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14ECCF-0616-E2CD-81E5-4CBCB56D2780}"/>
              </a:ext>
            </a:extLst>
          </p:cNvPr>
          <p:cNvCxnSpPr/>
          <p:nvPr/>
        </p:nvCxnSpPr>
        <p:spPr>
          <a:xfrm flipV="1">
            <a:off x="1752600" y="5597685"/>
            <a:ext cx="4724400" cy="1"/>
          </a:xfrm>
          <a:prstGeom prst="line">
            <a:avLst/>
          </a:prstGeom>
          <a:ln w="254000" cap="flat" cmpd="sng" algn="ctr">
            <a:solidFill>
              <a:schemeClr val="accent5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BBB793-E6FD-D95B-6A54-E5B889C4129A}"/>
              </a:ext>
            </a:extLst>
          </p:cNvPr>
          <p:cNvCxnSpPr/>
          <p:nvPr/>
        </p:nvCxnSpPr>
        <p:spPr>
          <a:xfrm flipV="1">
            <a:off x="1524000" y="5877961"/>
            <a:ext cx="4724400" cy="1"/>
          </a:xfrm>
          <a:prstGeom prst="line">
            <a:avLst/>
          </a:prstGeom>
          <a:ln w="254000" cap="flat" cmpd="sng" algn="ctr">
            <a:solidFill>
              <a:srgbClr val="92D05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2FA41C-95FA-EA30-4695-5E81C067214B}"/>
              </a:ext>
            </a:extLst>
          </p:cNvPr>
          <p:cNvCxnSpPr/>
          <p:nvPr/>
        </p:nvCxnSpPr>
        <p:spPr>
          <a:xfrm flipV="1">
            <a:off x="1524000" y="6117121"/>
            <a:ext cx="4724400" cy="1"/>
          </a:xfrm>
          <a:prstGeom prst="line">
            <a:avLst/>
          </a:prstGeom>
          <a:ln w="254000" cap="flat" cmpd="sng" algn="ctr">
            <a:solidFill>
              <a:srgbClr val="FF66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236B3A-7B88-FECC-8461-4F19EFB9C907}"/>
              </a:ext>
            </a:extLst>
          </p:cNvPr>
          <p:cNvCxnSpPr/>
          <p:nvPr/>
        </p:nvCxnSpPr>
        <p:spPr>
          <a:xfrm flipV="1">
            <a:off x="1600200" y="990599"/>
            <a:ext cx="4724400" cy="1"/>
          </a:xfrm>
          <a:prstGeom prst="line">
            <a:avLst/>
          </a:prstGeom>
          <a:ln w="254000" cap="flat" cmpd="sng" algn="ctr">
            <a:solidFill>
              <a:srgbClr val="FF660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B327F3-34A6-B3D3-1080-07C82C725781}"/>
              </a:ext>
            </a:extLst>
          </p:cNvPr>
          <p:cNvCxnSpPr/>
          <p:nvPr/>
        </p:nvCxnSpPr>
        <p:spPr>
          <a:xfrm flipV="1">
            <a:off x="1527941" y="304799"/>
            <a:ext cx="4724400" cy="1"/>
          </a:xfrm>
          <a:prstGeom prst="line">
            <a:avLst/>
          </a:prstGeom>
          <a:ln w="254000" cap="flat" cmpd="sng" algn="ctr">
            <a:solidFill>
              <a:srgbClr val="92D05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 animBg="1"/>
      <p:bldP spid="2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5486400"/>
            <a:ext cx="1981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17526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Matthew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Malachi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Mark</a:t>
            </a:r>
          </a:p>
        </p:txBody>
      </p:sp>
    </p:spTree>
    <p:extLst>
      <p:ext uri="{BB962C8B-B14F-4D97-AF65-F5344CB8AC3E}">
        <p14:creationId xmlns:p14="http://schemas.microsoft.com/office/powerpoint/2010/main" val="3747266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38100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Jonah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1"/>
            <a:ext cx="2286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Obadiah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1"/>
            <a:ext cx="2286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Micah</a:t>
            </a:r>
          </a:p>
        </p:txBody>
      </p:sp>
    </p:spTree>
    <p:extLst>
      <p:ext uri="{BB962C8B-B14F-4D97-AF65-F5344CB8AC3E}">
        <p14:creationId xmlns:p14="http://schemas.microsoft.com/office/powerpoint/2010/main" val="918152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5410200"/>
            <a:ext cx="30480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0"/>
            <a:ext cx="3184525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II Thessalonians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304801"/>
            <a:ext cx="3200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Thessalonians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Timothy</a:t>
            </a:r>
          </a:p>
        </p:txBody>
      </p:sp>
    </p:spTree>
    <p:extLst>
      <p:ext uri="{BB962C8B-B14F-4D97-AF65-F5344CB8AC3E}">
        <p14:creationId xmlns:p14="http://schemas.microsoft.com/office/powerpoint/2010/main" val="1504909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724400" y="5029200"/>
            <a:ext cx="30480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0"/>
            <a:ext cx="2498725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Ecclesiastes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Proverbs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15201" y="304800"/>
            <a:ext cx="3276599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Song of Songs</a:t>
            </a:r>
          </a:p>
        </p:txBody>
      </p:sp>
    </p:spTree>
    <p:extLst>
      <p:ext uri="{BB962C8B-B14F-4D97-AF65-F5344CB8AC3E}">
        <p14:creationId xmlns:p14="http://schemas.microsoft.com/office/powerpoint/2010/main" val="848112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953000" y="2133600"/>
            <a:ext cx="3962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0" y="381000"/>
            <a:ext cx="25146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 Peter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James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00" y="304801"/>
            <a:ext cx="2819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II Peter</a:t>
            </a:r>
          </a:p>
        </p:txBody>
      </p:sp>
    </p:spTree>
    <p:extLst>
      <p:ext uri="{BB962C8B-B14F-4D97-AF65-F5344CB8AC3E}">
        <p14:creationId xmlns:p14="http://schemas.microsoft.com/office/powerpoint/2010/main" val="3004280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2057400"/>
            <a:ext cx="3200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Isaiah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3124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Song of Songs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Jeremiah</a:t>
            </a:r>
          </a:p>
        </p:txBody>
      </p:sp>
    </p:spTree>
    <p:extLst>
      <p:ext uri="{BB962C8B-B14F-4D97-AF65-F5344CB8AC3E}">
        <p14:creationId xmlns:p14="http://schemas.microsoft.com/office/powerpoint/2010/main" val="346986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133600"/>
            <a:ext cx="4038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Jude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III John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40723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5146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0" y="381000"/>
            <a:ext cx="18288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Philemon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Titus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Hebrews</a:t>
            </a:r>
          </a:p>
        </p:txBody>
      </p:sp>
    </p:spTree>
    <p:extLst>
      <p:ext uri="{BB962C8B-B14F-4D97-AF65-F5344CB8AC3E}">
        <p14:creationId xmlns:p14="http://schemas.microsoft.com/office/powerpoint/2010/main" val="72851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5410200"/>
            <a:ext cx="30480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Romans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Acts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15200" y="304801"/>
            <a:ext cx="2895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Corinthians</a:t>
            </a:r>
          </a:p>
        </p:txBody>
      </p:sp>
    </p:spTree>
    <p:extLst>
      <p:ext uri="{BB962C8B-B14F-4D97-AF65-F5344CB8AC3E}">
        <p14:creationId xmlns:p14="http://schemas.microsoft.com/office/powerpoint/2010/main" val="2399239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3733800"/>
            <a:ext cx="3200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Malachi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Zechariah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4097822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76400" y="25908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What is your story?</a:t>
            </a:r>
          </a:p>
        </p:txBody>
      </p:sp>
    </p:spTree>
    <p:extLst>
      <p:ext uri="{BB962C8B-B14F-4D97-AF65-F5344CB8AC3E}">
        <p14:creationId xmlns:p14="http://schemas.microsoft.com/office/powerpoint/2010/main" val="405723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4191000"/>
            <a:ext cx="3581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0" y="381000"/>
            <a:ext cx="18288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Numbers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Leviticus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00" y="304801"/>
            <a:ext cx="2819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4217602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54102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Hebrews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Philemon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163299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2514600"/>
            <a:ext cx="29718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20574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Ephesians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304801"/>
            <a:ext cx="2286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Galatians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724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Philippians</a:t>
            </a:r>
          </a:p>
        </p:txBody>
      </p:sp>
    </p:spTree>
    <p:extLst>
      <p:ext uri="{BB962C8B-B14F-4D97-AF65-F5344CB8AC3E}">
        <p14:creationId xmlns:p14="http://schemas.microsoft.com/office/powerpoint/2010/main" val="59211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971800"/>
            <a:ext cx="3200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22098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Amos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Joel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Obadiah</a:t>
            </a:r>
          </a:p>
        </p:txBody>
      </p:sp>
    </p:spTree>
    <p:extLst>
      <p:ext uri="{BB962C8B-B14F-4D97-AF65-F5344CB8AC3E}">
        <p14:creationId xmlns:p14="http://schemas.microsoft.com/office/powerpoint/2010/main" val="1391908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133600"/>
            <a:ext cx="4038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II John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John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III John</a:t>
            </a:r>
          </a:p>
        </p:txBody>
      </p:sp>
    </p:spTree>
    <p:extLst>
      <p:ext uri="{BB962C8B-B14F-4D97-AF65-F5344CB8AC3E}">
        <p14:creationId xmlns:p14="http://schemas.microsoft.com/office/powerpoint/2010/main" val="48773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527300"/>
            <a:ext cx="3200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23622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Philippians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Ephesians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Colossians</a:t>
            </a:r>
          </a:p>
        </p:txBody>
      </p:sp>
    </p:spTree>
    <p:extLst>
      <p:ext uri="{BB962C8B-B14F-4D97-AF65-F5344CB8AC3E}">
        <p14:creationId xmlns:p14="http://schemas.microsoft.com/office/powerpoint/2010/main" val="288315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4648200"/>
            <a:ext cx="1981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1" y="381001"/>
            <a:ext cx="1279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Acts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John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83307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5486400"/>
            <a:ext cx="2133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Luke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Mark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3608962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25146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/>
              <a:t>Revelation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chemeClr val="accent2"/>
                </a:solidFill>
              </a:rPr>
              <a:t>Jude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i="1">
                <a:solidFill>
                  <a:schemeClr val="accent2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36850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5486400"/>
            <a:ext cx="1981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1" y="381001"/>
            <a:ext cx="1279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/>
              <a:t>Mark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chemeClr val="accent2"/>
                </a:solidFill>
              </a:rPr>
              <a:t>Matthew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chemeClr val="accent2"/>
                </a:solidFill>
              </a:rPr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1178923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377404" y="3857607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Council of </a:t>
            </a:r>
            <a:r>
              <a:rPr lang="en-GB" sz="4000" dirty="0" err="1"/>
              <a:t>Nicea</a:t>
            </a:r>
            <a:endParaRPr lang="en-GB" sz="4000" dirty="0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05800" y="920974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500278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4648200"/>
            <a:ext cx="2133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Esther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Nehemiah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187167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724400" y="5029200"/>
            <a:ext cx="30480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0"/>
            <a:ext cx="2498725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Job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Esther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96200" y="424582"/>
            <a:ext cx="2514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Psalms</a:t>
            </a:r>
          </a:p>
        </p:txBody>
      </p:sp>
    </p:spTree>
    <p:extLst>
      <p:ext uri="{BB962C8B-B14F-4D97-AF65-F5344CB8AC3E}">
        <p14:creationId xmlns:p14="http://schemas.microsoft.com/office/powerpoint/2010/main" val="2174020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54102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II Timothy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Timothy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Titus</a:t>
            </a:r>
          </a:p>
        </p:txBody>
      </p:sp>
    </p:spTree>
    <p:extLst>
      <p:ext uri="{BB962C8B-B14F-4D97-AF65-F5344CB8AC3E}">
        <p14:creationId xmlns:p14="http://schemas.microsoft.com/office/powerpoint/2010/main" val="1473790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2895600"/>
            <a:ext cx="2133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40276" y="381001"/>
            <a:ext cx="2193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John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Luke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164540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4191000"/>
            <a:ext cx="34290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17526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Genesis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i="1" dirty="0">
                <a:solidFill>
                  <a:schemeClr val="accent2"/>
                </a:solidFill>
              </a:rPr>
              <a:t>none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40615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4800600" y="5410200"/>
            <a:ext cx="3276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43400" y="381000"/>
            <a:ext cx="30480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 Thessalonians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7734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0" y="304801"/>
            <a:ext cx="2286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Colossians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91400" y="304801"/>
            <a:ext cx="3276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II Thessalonians</a:t>
            </a:r>
          </a:p>
        </p:txBody>
      </p:sp>
    </p:spTree>
    <p:extLst>
      <p:ext uri="{BB962C8B-B14F-4D97-AF65-F5344CB8AC3E}">
        <p14:creationId xmlns:p14="http://schemas.microsoft.com/office/powerpoint/2010/main" val="192063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2514600"/>
            <a:ext cx="32004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876800" y="381000"/>
            <a:ext cx="23622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Philemon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Titus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Hebrews</a:t>
            </a:r>
          </a:p>
        </p:txBody>
      </p:sp>
    </p:spTree>
    <p:extLst>
      <p:ext uri="{BB962C8B-B14F-4D97-AF65-F5344CB8AC3E}">
        <p14:creationId xmlns:p14="http://schemas.microsoft.com/office/powerpoint/2010/main" val="2675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3810000"/>
            <a:ext cx="1981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648200" y="381000"/>
            <a:ext cx="26670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Lamentations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304801"/>
            <a:ext cx="2286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Jeremiah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724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Ezekiel</a:t>
            </a:r>
          </a:p>
        </p:txBody>
      </p:sp>
    </p:spTree>
    <p:extLst>
      <p:ext uri="{BB962C8B-B14F-4D97-AF65-F5344CB8AC3E}">
        <p14:creationId xmlns:p14="http://schemas.microsoft.com/office/powerpoint/2010/main" val="734908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76800" y="4648200"/>
            <a:ext cx="31242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800600" y="381000"/>
            <a:ext cx="2667000" cy="4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 dirty="0"/>
              <a:t>II Chronicles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304801"/>
            <a:ext cx="26670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I Chronicles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96200" y="304801"/>
            <a:ext cx="2362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>
                <a:solidFill>
                  <a:schemeClr val="accent2"/>
                </a:solidFill>
              </a:rPr>
              <a:t>Ezra</a:t>
            </a:r>
          </a:p>
        </p:txBody>
      </p:sp>
    </p:spTree>
    <p:extLst>
      <p:ext uri="{BB962C8B-B14F-4D97-AF65-F5344CB8AC3E}">
        <p14:creationId xmlns:p14="http://schemas.microsoft.com/office/powerpoint/2010/main" val="4174969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4800600" y="2133600"/>
            <a:ext cx="4038600" cy="4572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953001" y="381001"/>
            <a:ext cx="1508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3300"/>
              <a:t>James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054600" y="2093914"/>
            <a:ext cx="3773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a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... (author)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b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Letter by Paul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c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Minor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d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Apocalypse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e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Poetry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f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Book of the Law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g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History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h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Major Prophet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>
                <a:solidFill>
                  <a:srgbClr val="FF0000"/>
                </a:solidFill>
              </a:rPr>
              <a:t>i</a:t>
            </a:r>
            <a:r>
              <a:rPr lang="en-GB" sz="2900"/>
              <a:t>) </a:t>
            </a:r>
            <a:r>
              <a:rPr lang="en-GB" sz="2900">
                <a:solidFill>
                  <a:srgbClr val="0000FF"/>
                </a:solidFill>
              </a:rPr>
              <a:t>Gospel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chemeClr val="accent2"/>
                </a:solidFill>
              </a:rPr>
              <a:t>Hebrews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9906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8600" y="304800"/>
            <a:ext cx="213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chemeClr val="accent2"/>
                </a:solidFill>
              </a:rPr>
              <a:t>I Peter</a:t>
            </a:r>
          </a:p>
        </p:txBody>
      </p:sp>
    </p:spTree>
    <p:extLst>
      <p:ext uri="{BB962C8B-B14F-4D97-AF65-F5344CB8AC3E}">
        <p14:creationId xmlns:p14="http://schemas.microsoft.com/office/powerpoint/2010/main" val="289495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467600" y="22098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Birth of Christ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F35189E-3B56-FECB-0DDD-B79F127A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4024909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008000"/>
                    </a:gs>
                    <a:gs pos="100000">
                      <a:srgbClr val="008000"/>
                    </a:gs>
                    <a:gs pos="50000">
                      <a:srgbClr val="003F06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6963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620000" y="17526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51816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Septuagint Translated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634073E-EAAE-C45C-50E8-1F5B8CFD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2694089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391400" y="42672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495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Council of Carthage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1F933E1-2BC6-A61C-6608-C94B980B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3694689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6EB39-DBAC-CD83-2FD2-8FF6AE0F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3CECC263-61B4-5F2D-AA37-5FE216B1A5A1}"/>
              </a:ext>
            </a:extLst>
          </p:cNvPr>
          <p:cNvSpPr/>
          <p:nvPr/>
        </p:nvSpPr>
        <p:spPr>
          <a:xfrm>
            <a:off x="7848600" y="1371600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60DC9D26-0447-67B8-8A97-2DFDB009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Moses leads Exodus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542C3D7-3A0D-A2F4-AA33-E05FB21F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3535009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8"/>
          <p:cNvSpPr/>
          <p:nvPr/>
        </p:nvSpPr>
        <p:spPr>
          <a:xfrm>
            <a:off x="7772400" y="957519"/>
            <a:ext cx="3276600" cy="381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33600" y="457201"/>
            <a:ext cx="411480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4000" dirty="0"/>
              <a:t>Abram leaves Ur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4ACD47F-84A3-6E60-7F15-B332C829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922529"/>
            <a:ext cx="2362200" cy="5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a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1850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b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1445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150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d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3 BC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e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f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70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g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313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h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325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 err="1">
                <a:solidFill>
                  <a:srgbClr val="FF0000"/>
                </a:solidFill>
              </a:rPr>
              <a:t>i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397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j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1095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k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1517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l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1620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m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1844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n</a:t>
            </a:r>
            <a:r>
              <a:rPr lang="en-GB" sz="2900" dirty="0"/>
              <a:t>) </a:t>
            </a:r>
            <a:r>
              <a:rPr lang="en-GB" sz="2900" dirty="0">
                <a:solidFill>
                  <a:srgbClr val="0000FF"/>
                </a:solidFill>
              </a:rPr>
              <a:t>AD 1863</a:t>
            </a:r>
          </a:p>
        </p:txBody>
      </p:sp>
    </p:spTree>
    <p:extLst>
      <p:ext uri="{BB962C8B-B14F-4D97-AF65-F5344CB8AC3E}">
        <p14:creationId xmlns:p14="http://schemas.microsoft.com/office/powerpoint/2010/main" val="620718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2169</Words>
  <Application>Microsoft Macintosh PowerPoint</Application>
  <PresentationFormat>Widescreen</PresentationFormat>
  <Paragraphs>600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ＭＳ Ｐゴシック</vt:lpstr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139</cp:revision>
  <dcterms:created xsi:type="dcterms:W3CDTF">2011-01-07T18:16:26Z</dcterms:created>
  <dcterms:modified xsi:type="dcterms:W3CDTF">2025-03-06T21:08:26Z</dcterms:modified>
</cp:coreProperties>
</file>