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1" r:id="rId3"/>
    <p:sldId id="272" r:id="rId4"/>
    <p:sldId id="662" r:id="rId5"/>
    <p:sldId id="279" r:id="rId6"/>
    <p:sldId id="277" r:id="rId7"/>
    <p:sldId id="281" r:id="rId8"/>
    <p:sldId id="282" r:id="rId9"/>
    <p:sldId id="668" r:id="rId10"/>
    <p:sldId id="278" r:id="rId11"/>
    <p:sldId id="673" r:id="rId12"/>
    <p:sldId id="257" r:id="rId13"/>
    <p:sldId id="258" r:id="rId14"/>
    <p:sldId id="297" r:id="rId15"/>
    <p:sldId id="671" r:id="rId16"/>
    <p:sldId id="276" r:id="rId17"/>
    <p:sldId id="674" r:id="rId18"/>
    <p:sldId id="259" r:id="rId19"/>
    <p:sldId id="260" r:id="rId20"/>
    <p:sldId id="261" r:id="rId2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74" charset="0"/>
        <a:ea typeface="+mn-ea"/>
        <a:cs typeface="+mn-cs"/>
      </a:defRPr>
    </a:lvl1pPr>
    <a:lvl2pPr marL="457200" algn="l" rtl="0" fontAlgn="base">
      <a:spcBef>
        <a:spcPct val="0"/>
      </a:spcBef>
      <a:spcAft>
        <a:spcPct val="0"/>
      </a:spcAft>
      <a:defRPr kern="1200">
        <a:solidFill>
          <a:schemeClr val="tx1"/>
        </a:solidFill>
        <a:latin typeface="Arial" pitchFamily="74" charset="0"/>
        <a:ea typeface="+mn-ea"/>
        <a:cs typeface="+mn-cs"/>
      </a:defRPr>
    </a:lvl2pPr>
    <a:lvl3pPr marL="914400" algn="l" rtl="0" fontAlgn="base">
      <a:spcBef>
        <a:spcPct val="0"/>
      </a:spcBef>
      <a:spcAft>
        <a:spcPct val="0"/>
      </a:spcAft>
      <a:defRPr kern="1200">
        <a:solidFill>
          <a:schemeClr val="tx1"/>
        </a:solidFill>
        <a:latin typeface="Arial" pitchFamily="74" charset="0"/>
        <a:ea typeface="+mn-ea"/>
        <a:cs typeface="+mn-cs"/>
      </a:defRPr>
    </a:lvl3pPr>
    <a:lvl4pPr marL="1371600" algn="l" rtl="0" fontAlgn="base">
      <a:spcBef>
        <a:spcPct val="0"/>
      </a:spcBef>
      <a:spcAft>
        <a:spcPct val="0"/>
      </a:spcAft>
      <a:defRPr kern="1200">
        <a:solidFill>
          <a:schemeClr val="tx1"/>
        </a:solidFill>
        <a:latin typeface="Arial" pitchFamily="74" charset="0"/>
        <a:ea typeface="+mn-ea"/>
        <a:cs typeface="+mn-cs"/>
      </a:defRPr>
    </a:lvl4pPr>
    <a:lvl5pPr marL="1828800" algn="l" rtl="0" fontAlgn="base">
      <a:spcBef>
        <a:spcPct val="0"/>
      </a:spcBef>
      <a:spcAft>
        <a:spcPct val="0"/>
      </a:spcAft>
      <a:defRPr kern="1200">
        <a:solidFill>
          <a:schemeClr val="tx1"/>
        </a:solidFill>
        <a:latin typeface="Arial" pitchFamily="74" charset="0"/>
        <a:ea typeface="+mn-ea"/>
        <a:cs typeface="+mn-cs"/>
      </a:defRPr>
    </a:lvl5pPr>
    <a:lvl6pPr marL="2286000" algn="l" defTabSz="457200" rtl="0" eaLnBrk="1" latinLnBrk="0" hangingPunct="1">
      <a:defRPr kern="1200">
        <a:solidFill>
          <a:schemeClr val="tx1"/>
        </a:solidFill>
        <a:latin typeface="Arial" pitchFamily="74" charset="0"/>
        <a:ea typeface="+mn-ea"/>
        <a:cs typeface="+mn-cs"/>
      </a:defRPr>
    </a:lvl6pPr>
    <a:lvl7pPr marL="2743200" algn="l" defTabSz="457200" rtl="0" eaLnBrk="1" latinLnBrk="0" hangingPunct="1">
      <a:defRPr kern="1200">
        <a:solidFill>
          <a:schemeClr val="tx1"/>
        </a:solidFill>
        <a:latin typeface="Arial" pitchFamily="74" charset="0"/>
        <a:ea typeface="+mn-ea"/>
        <a:cs typeface="+mn-cs"/>
      </a:defRPr>
    </a:lvl7pPr>
    <a:lvl8pPr marL="3200400" algn="l" defTabSz="457200" rtl="0" eaLnBrk="1" latinLnBrk="0" hangingPunct="1">
      <a:defRPr kern="1200">
        <a:solidFill>
          <a:schemeClr val="tx1"/>
        </a:solidFill>
        <a:latin typeface="Arial" pitchFamily="74" charset="0"/>
        <a:ea typeface="+mn-ea"/>
        <a:cs typeface="+mn-cs"/>
      </a:defRPr>
    </a:lvl8pPr>
    <a:lvl9pPr marL="3657600" algn="l" defTabSz="457200" rtl="0" eaLnBrk="1" latinLnBrk="0" hangingPunct="1">
      <a:defRPr kern="1200">
        <a:solidFill>
          <a:schemeClr val="tx1"/>
        </a:solidFill>
        <a:latin typeface="Arial" pitchFamily="7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00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06"/>
    <a:srgbClr val="FFFF66"/>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940" autoAdjust="0"/>
    <p:restoredTop sz="94694"/>
  </p:normalViewPr>
  <p:slideViewPr>
    <p:cSldViewPr>
      <p:cViewPr varScale="1">
        <p:scale>
          <a:sx n="121" d="100"/>
          <a:sy n="121" d="100"/>
        </p:scale>
        <p:origin x="400"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52"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52" charset="0"/>
              </a:defRPr>
            </a:lvl1pPr>
          </a:lstStyle>
          <a:p>
            <a:pPr>
              <a:defRPr/>
            </a:pPr>
            <a:fld id="{3D208DBC-C1EB-4A6A-B4BD-B8D0893EEFB6}" type="datetime1">
              <a:rPr lang="en-US"/>
              <a:pPr>
                <a:defRPr/>
              </a:pPr>
              <a:t>4/30/25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52"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52" charset="0"/>
              </a:defRPr>
            </a:lvl1pPr>
          </a:lstStyle>
          <a:p>
            <a:pPr>
              <a:defRPr/>
            </a:pPr>
            <a:fld id="{78B1BF33-7A4B-4CC0-845E-1DB11D42FE1D}" type="slidenum">
              <a:rPr lang="en-US"/>
              <a:pPr>
                <a:defRPr/>
              </a:pPr>
              <a:t>‹#›</a:t>
            </a:fld>
            <a:endParaRPr lang="en-US"/>
          </a:p>
        </p:txBody>
      </p:sp>
    </p:spTree>
    <p:extLst>
      <p:ext uri="{BB962C8B-B14F-4D97-AF65-F5344CB8AC3E}">
        <p14:creationId xmlns:p14="http://schemas.microsoft.com/office/powerpoint/2010/main" val="3658066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52" charset="-128"/>
        <a:cs typeface="ＭＳ Ｐゴシック" pitchFamily="52"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idx="5"/>
          </p:nvPr>
        </p:nvSpPr>
        <p:spPr bwMode="auto">
          <a:noFill/>
          <a:ln>
            <a:miter lim="800000"/>
            <a:headEnd/>
            <a:tailEnd/>
          </a:ln>
        </p:spPr>
        <p:txBody>
          <a:bodyPr/>
          <a:lstStyle/>
          <a:p>
            <a:fld id="{B7446538-EBA7-4ABB-8FE1-E3E32B38F50E}" type="slidenum">
              <a:rPr lang="en-GB">
                <a:latin typeface="Calibri" pitchFamily="74" charset="0"/>
              </a:rPr>
              <a:pPr/>
              <a:t>1</a:t>
            </a:fld>
            <a:endParaRPr lang="en-GB">
              <a:latin typeface="Calibri" pitchFamily="74" charset="0"/>
            </a:endParaRPr>
          </a:p>
        </p:txBody>
      </p:sp>
      <p:sp>
        <p:nvSpPr>
          <p:cNvPr id="16387"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16388" name="Text Box 2"/>
          <p:cNvSpPr>
            <a:spLocks noGrp="1" noChangeArrowheads="1"/>
          </p:cNvSpPr>
          <p:nvPr>
            <p:ph type="body"/>
          </p:nvPr>
        </p:nvSpPr>
        <p:spPr bwMode="auto">
          <a:xfrm>
            <a:off x="685800" y="4341813"/>
            <a:ext cx="5487988" cy="4114800"/>
          </a:xfrm>
          <a:noFill/>
        </p:spPr>
        <p:txBody>
          <a:bodyPr wrap="none" anchor="ct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8675"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4" charset="2"/>
              <a:buChar char="v"/>
            </a:pPr>
            <a:endParaRPr lang="en-US">
              <a:ea typeface="ＭＳ Ｐゴシック" pitchFamily="74" charset="-128"/>
              <a:cs typeface="ＭＳ Ｐゴシック" pitchFamily="74" charset="-128"/>
            </a:endParaRPr>
          </a:p>
        </p:txBody>
      </p:sp>
      <p:sp>
        <p:nvSpPr>
          <p:cNvPr id="2867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E5F5CFD2-4987-4FA7-8BF6-D59B819F4901}" type="slidenum">
              <a:rPr lang="en-US" sz="1200">
                <a:latin typeface="Calibri" pitchFamily="74" charset="0"/>
              </a:rPr>
              <a:pPr algn="r"/>
              <a:t>10</a:t>
            </a:fld>
            <a:endParaRPr lang="en-US" sz="1200">
              <a:latin typeface="Calibri" pitchFamily="7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778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13AAA6C-8814-4938-8BFC-2C2C72ED9530}" type="slidenum">
              <a:rPr lang="en-US" sz="1200">
                <a:latin typeface="Calibri" pitchFamily="79" charset="0"/>
              </a:rPr>
              <a:pPr algn="r"/>
              <a:t>11</a:t>
            </a:fld>
            <a:endParaRPr lang="en-US" sz="1200">
              <a:latin typeface="Calibri" pitchFamily="79" charset="0"/>
            </a:endParaRPr>
          </a:p>
        </p:txBody>
      </p:sp>
    </p:spTree>
    <p:extLst>
      <p:ext uri="{BB962C8B-B14F-4D97-AF65-F5344CB8AC3E}">
        <p14:creationId xmlns:p14="http://schemas.microsoft.com/office/powerpoint/2010/main" val="4075076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0723"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4" charset="2"/>
              <a:buChar char="v"/>
            </a:pPr>
            <a:endParaRPr lang="en-US">
              <a:ea typeface="ＭＳ Ｐゴシック" pitchFamily="74" charset="-128"/>
              <a:cs typeface="ＭＳ Ｐゴシック" pitchFamily="74" charset="-128"/>
            </a:endParaRPr>
          </a:p>
        </p:txBody>
      </p:sp>
      <p:sp>
        <p:nvSpPr>
          <p:cNvPr id="307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16D30A3-F608-4ADA-B6A8-84D239BA1DA0}" type="slidenum">
              <a:rPr lang="en-US" sz="1200">
                <a:latin typeface="Calibri" pitchFamily="74" charset="0"/>
              </a:rPr>
              <a:pPr algn="r"/>
              <a:t>12</a:t>
            </a:fld>
            <a:endParaRPr lang="en-US" sz="1200">
              <a:latin typeface="Calibri" pitchFamily="7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idx="5"/>
          </p:nvPr>
        </p:nvSpPr>
        <p:spPr bwMode="auto">
          <a:noFill/>
          <a:ln>
            <a:miter lim="800000"/>
            <a:headEnd/>
            <a:tailEnd/>
          </a:ln>
        </p:spPr>
        <p:txBody>
          <a:bodyPr/>
          <a:lstStyle/>
          <a:p>
            <a:fld id="{B7446538-EBA7-4ABB-8FE1-E3E32B38F50E}" type="slidenum">
              <a:rPr lang="en-GB">
                <a:latin typeface="Calibri" pitchFamily="74" charset="0"/>
              </a:rPr>
              <a:pPr/>
              <a:t>13</a:t>
            </a:fld>
            <a:endParaRPr lang="en-GB">
              <a:latin typeface="Calibri" pitchFamily="74" charset="0"/>
            </a:endParaRPr>
          </a:p>
        </p:txBody>
      </p:sp>
      <p:sp>
        <p:nvSpPr>
          <p:cNvPr id="16387"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16388" name="Text Box 2"/>
          <p:cNvSpPr>
            <a:spLocks noGrp="1" noChangeArrowheads="1"/>
          </p:cNvSpPr>
          <p:nvPr>
            <p:ph type="body"/>
          </p:nvPr>
        </p:nvSpPr>
        <p:spPr bwMode="auto">
          <a:xfrm>
            <a:off x="685800" y="4341813"/>
            <a:ext cx="5487988" cy="4114800"/>
          </a:xfrm>
          <a:noFill/>
        </p:spPr>
        <p:txBody>
          <a:bodyPr wrap="none" anchor="ct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14</a:t>
            </a:fld>
            <a:endParaRPr lang="en-US" sz="1200">
              <a:latin typeface="Calibri" pitchFamily="71"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15</a:t>
            </a:fld>
            <a:endParaRPr lang="en-US" sz="1200">
              <a:latin typeface="Calibri" pitchFamily="71" charset="0"/>
            </a:endParaRPr>
          </a:p>
        </p:txBody>
      </p:sp>
    </p:spTree>
    <p:extLst>
      <p:ext uri="{BB962C8B-B14F-4D97-AF65-F5344CB8AC3E}">
        <p14:creationId xmlns:p14="http://schemas.microsoft.com/office/powerpoint/2010/main" val="312158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02403"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10240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BD9423E9-9C91-401E-A31A-F00105B5B396}" type="slidenum">
              <a:rPr lang="en-US" sz="1200">
                <a:latin typeface="Calibri" pitchFamily="79" charset="0"/>
              </a:rPr>
              <a:pPr algn="r"/>
              <a:t>16</a:t>
            </a:fld>
            <a:endParaRPr lang="en-US" sz="1200">
              <a:latin typeface="Calibri" pitchFamily="79"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778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13AAA6C-8814-4938-8BFC-2C2C72ED9530}" type="slidenum">
              <a:rPr lang="en-US" sz="1200">
                <a:latin typeface="Calibri" pitchFamily="79" charset="0"/>
              </a:rPr>
              <a:pPr algn="r"/>
              <a:t>17</a:t>
            </a:fld>
            <a:endParaRPr lang="en-US" sz="1200">
              <a:latin typeface="Calibri" pitchFamily="79" charset="0"/>
            </a:endParaRPr>
          </a:p>
        </p:txBody>
      </p:sp>
    </p:spTree>
    <p:extLst>
      <p:ext uri="{BB962C8B-B14F-4D97-AF65-F5344CB8AC3E}">
        <p14:creationId xmlns:p14="http://schemas.microsoft.com/office/powerpoint/2010/main" val="79667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0723"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4" charset="2"/>
              <a:buChar char="v"/>
            </a:pPr>
            <a:endParaRPr lang="en-US">
              <a:ea typeface="ＭＳ Ｐゴシック" pitchFamily="74" charset="-128"/>
              <a:cs typeface="ＭＳ Ｐゴシック" pitchFamily="74" charset="-128"/>
            </a:endParaRPr>
          </a:p>
        </p:txBody>
      </p:sp>
      <p:sp>
        <p:nvSpPr>
          <p:cNvPr id="307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16D30A3-F608-4ADA-B6A8-84D239BA1DA0}" type="slidenum">
              <a:rPr lang="en-US" sz="1200">
                <a:latin typeface="Calibri" pitchFamily="74" charset="0"/>
              </a:rPr>
              <a:pPr algn="r"/>
              <a:t>18</a:t>
            </a:fld>
            <a:endParaRPr lang="en-US" sz="1200">
              <a:latin typeface="Calibri" pitchFamily="7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idx="5"/>
          </p:nvPr>
        </p:nvSpPr>
        <p:spPr bwMode="auto">
          <a:noFill/>
          <a:ln>
            <a:miter lim="800000"/>
            <a:headEnd/>
            <a:tailEnd/>
          </a:ln>
        </p:spPr>
        <p:txBody>
          <a:bodyPr/>
          <a:lstStyle/>
          <a:p>
            <a:fld id="{B7446538-EBA7-4ABB-8FE1-E3E32B38F50E}" type="slidenum">
              <a:rPr lang="en-GB">
                <a:latin typeface="Calibri" pitchFamily="74" charset="0"/>
              </a:rPr>
              <a:pPr/>
              <a:t>19</a:t>
            </a:fld>
            <a:endParaRPr lang="en-GB">
              <a:latin typeface="Calibri" pitchFamily="74" charset="0"/>
            </a:endParaRPr>
          </a:p>
        </p:txBody>
      </p:sp>
      <p:sp>
        <p:nvSpPr>
          <p:cNvPr id="16387"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16388" name="Text Box 2"/>
          <p:cNvSpPr>
            <a:spLocks noGrp="1" noChangeArrowheads="1"/>
          </p:cNvSpPr>
          <p:nvPr>
            <p:ph type="body"/>
          </p:nvPr>
        </p:nvSpPr>
        <p:spPr bwMode="auto">
          <a:xfrm>
            <a:off x="685800" y="4341813"/>
            <a:ext cx="5487988" cy="4114800"/>
          </a:xfrm>
          <a:noFill/>
        </p:spPr>
        <p:txBody>
          <a:bodyPr wrap="none" anchor="ct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0723"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4" charset="2"/>
              <a:buChar char="v"/>
            </a:pPr>
            <a:endParaRPr lang="en-US">
              <a:ea typeface="ＭＳ Ｐゴシック" pitchFamily="74" charset="-128"/>
              <a:cs typeface="ＭＳ Ｐゴシック" pitchFamily="74" charset="-128"/>
            </a:endParaRPr>
          </a:p>
        </p:txBody>
      </p:sp>
      <p:sp>
        <p:nvSpPr>
          <p:cNvPr id="307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16D30A3-F608-4ADA-B6A8-84D239BA1DA0}" type="slidenum">
              <a:rPr lang="en-US" sz="1200">
                <a:latin typeface="Calibri" pitchFamily="74" charset="0"/>
              </a:rPr>
              <a:pPr algn="r"/>
              <a:t>20</a:t>
            </a:fld>
            <a:endParaRPr lang="en-US" sz="1200">
              <a:latin typeface="Calibri" pitchFamily="7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43011"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778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13AAA6C-8814-4938-8BFC-2C2C72ED9530}" type="slidenum">
              <a:rPr lang="en-US" sz="1200">
                <a:latin typeface="Calibri" pitchFamily="79" charset="0"/>
              </a:rPr>
              <a:pPr algn="r"/>
              <a:t>4</a:t>
            </a:fld>
            <a:endParaRPr lang="en-US" sz="1200">
              <a:latin typeface="Calibri" pitchFamily="79" charset="0"/>
            </a:endParaRPr>
          </a:p>
        </p:txBody>
      </p:sp>
    </p:spTree>
    <p:extLst>
      <p:ext uri="{BB962C8B-B14F-4D97-AF65-F5344CB8AC3E}">
        <p14:creationId xmlns:p14="http://schemas.microsoft.com/office/powerpoint/2010/main" val="2330698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5</a:t>
            </a:fld>
            <a:endParaRPr lang="en-US" sz="1200">
              <a:latin typeface="Calibri" pitchFamily="71"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53251"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4" charset="2"/>
              <a:buChar char="v"/>
            </a:pPr>
            <a:endParaRPr lang="en-US">
              <a:ea typeface="ＭＳ Ｐゴシック" pitchFamily="74" charset="-128"/>
              <a:cs typeface="ＭＳ Ｐゴシック" pitchFamily="74" charset="-128"/>
            </a:endParaRPr>
          </a:p>
        </p:txBody>
      </p:sp>
      <p:sp>
        <p:nvSpPr>
          <p:cNvPr id="532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8F562CDE-1D82-4073-BF0D-E97237A47D3F}" type="slidenum">
              <a:rPr lang="en-US" sz="1200">
                <a:latin typeface="Calibri" pitchFamily="74" charset="0"/>
              </a:rPr>
              <a:pPr algn="r"/>
              <a:t>6</a:t>
            </a:fld>
            <a:endParaRPr lang="en-US" sz="1200">
              <a:latin typeface="Calibri" pitchFamily="7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457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4" charset="2"/>
              <a:buChar char="v"/>
            </a:pPr>
            <a:endParaRPr lang="en-US">
              <a:ea typeface="ＭＳ Ｐゴシック" pitchFamily="74" charset="-128"/>
              <a:cs typeface="ＭＳ Ｐゴシック" pitchFamily="74" charset="-128"/>
            </a:endParaRPr>
          </a:p>
        </p:txBody>
      </p:sp>
      <p:sp>
        <p:nvSpPr>
          <p:cNvPr id="2458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D25C4E4-E378-4AFB-A83C-4F6509777B94}" type="slidenum">
              <a:rPr lang="en-US" sz="1200">
                <a:latin typeface="Calibri" pitchFamily="74" charset="0"/>
              </a:rPr>
              <a:pPr algn="r"/>
              <a:t>7</a:t>
            </a:fld>
            <a:endParaRPr lang="en-US" sz="1200">
              <a:latin typeface="Calibri" pitchFamily="7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53251"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4" charset="2"/>
              <a:buChar char="v"/>
            </a:pPr>
            <a:endParaRPr lang="en-US">
              <a:ea typeface="ＭＳ Ｐゴシック" pitchFamily="74" charset="-128"/>
              <a:cs typeface="ＭＳ Ｐゴシック" pitchFamily="74" charset="-128"/>
            </a:endParaRPr>
          </a:p>
        </p:txBody>
      </p:sp>
      <p:sp>
        <p:nvSpPr>
          <p:cNvPr id="532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8F562CDE-1D82-4073-BF0D-E97237A47D3F}" type="slidenum">
              <a:rPr lang="en-US" sz="1200">
                <a:latin typeface="Calibri" pitchFamily="74" charset="0"/>
              </a:rPr>
              <a:pPr algn="r"/>
              <a:t>8</a:t>
            </a:fld>
            <a:endParaRPr lang="en-US" sz="1200">
              <a:latin typeface="Calibri" pitchFamily="7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9</a:t>
            </a:fld>
            <a:endParaRPr lang="en-US" sz="1200">
              <a:latin typeface="Calibri" pitchFamily="71" charset="0"/>
            </a:endParaRPr>
          </a:p>
        </p:txBody>
      </p:sp>
    </p:spTree>
    <p:extLst>
      <p:ext uri="{BB962C8B-B14F-4D97-AF65-F5344CB8AC3E}">
        <p14:creationId xmlns:p14="http://schemas.microsoft.com/office/powerpoint/2010/main" val="821333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36D500D-DBFD-45E1-AEB5-D5A851D11B68}" type="datetime1">
              <a:rPr lang="en-US"/>
              <a:pPr>
                <a:defRPr/>
              </a:pPr>
              <a:t>4/30/25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F3226D-00A6-44AE-9E9E-032C4CE5CE5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440C205-4200-4E18-A927-E0CEF534E2D0}" type="datetime1">
              <a:rPr lang="en-US"/>
              <a:pPr>
                <a:defRPr/>
              </a:pPr>
              <a:t>4/30/25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134190-FF45-4A28-9020-B351B01A87B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56A9180-BC2E-42D4-B789-5CFB4F89E9AF}" type="datetime1">
              <a:rPr lang="en-US"/>
              <a:pPr>
                <a:defRPr/>
              </a:pPr>
              <a:t>4/30/25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1C274F-E3C7-45F0-BEC1-3BA46F3D5B5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70880" cy="1143480"/>
          </a:xfrm>
        </p:spPr>
        <p:txBody>
          <a:bodyPr/>
          <a:lstStyle/>
          <a:p>
            <a:r>
              <a:rPr lang="en-US"/>
              <a:t>Click to edit Master title style</a:t>
            </a:r>
          </a:p>
        </p:txBody>
      </p:sp>
      <p:sp>
        <p:nvSpPr>
          <p:cNvPr id="3" name="Date Placeholder 2"/>
          <p:cNvSpPr>
            <a:spLocks noGrp="1"/>
          </p:cNvSpPr>
          <p:nvPr>
            <p:ph type="dt" idx="10"/>
          </p:nvPr>
        </p:nvSpPr>
        <p:spPr>
          <a:xfrm>
            <a:off x="609600" y="6246814"/>
            <a:ext cx="2836333" cy="473075"/>
          </a:xfrm>
        </p:spPr>
        <p:txBody>
          <a:bodyPr/>
          <a:lstStyle>
            <a:lvl1pPr>
              <a:defRPr/>
            </a:lvl1pPr>
          </a:lstStyle>
          <a:p>
            <a:pPr>
              <a:defRPr/>
            </a:pPr>
            <a:endParaRPr lang="en-GB"/>
          </a:p>
        </p:txBody>
      </p:sp>
      <p:sp>
        <p:nvSpPr>
          <p:cNvPr id="4" name="Footer Placeholder 3"/>
          <p:cNvSpPr>
            <a:spLocks noGrp="1"/>
          </p:cNvSpPr>
          <p:nvPr>
            <p:ph type="ftr" idx="11"/>
          </p:nvPr>
        </p:nvSpPr>
        <p:spPr>
          <a:xfrm>
            <a:off x="4169834" y="6246814"/>
            <a:ext cx="3862917" cy="473075"/>
          </a:xfrm>
        </p:spPr>
        <p:txBody>
          <a:bodyPr/>
          <a:lstStyle>
            <a:lvl1pPr>
              <a:defRPr/>
            </a:lvl1pPr>
          </a:lstStyle>
          <a:p>
            <a:pPr>
              <a:defRPr/>
            </a:pPr>
            <a:endParaRPr lang="en-GB"/>
          </a:p>
        </p:txBody>
      </p:sp>
      <p:sp>
        <p:nvSpPr>
          <p:cNvPr id="5" name="Slide Number Placeholder 4"/>
          <p:cNvSpPr>
            <a:spLocks noGrp="1"/>
          </p:cNvSpPr>
          <p:nvPr>
            <p:ph type="sldNum" idx="12"/>
          </p:nvPr>
        </p:nvSpPr>
        <p:spPr>
          <a:xfrm>
            <a:off x="8741833" y="6246814"/>
            <a:ext cx="2838451" cy="473075"/>
          </a:xfrm>
        </p:spPr>
        <p:txBody>
          <a:bodyPr/>
          <a:lstStyle>
            <a:lvl1pPr>
              <a:defRPr/>
            </a:lvl1pPr>
          </a:lstStyle>
          <a:p>
            <a:pPr>
              <a:defRPr/>
            </a:pPr>
            <a:fld id="{BA759D93-6F75-41EE-8388-BEB8F4BF5DB8}" type="slidenum">
              <a:rPr lang="en-GB"/>
              <a:pPr>
                <a:defRPr/>
              </a:pPr>
              <a:t>‹#›</a:t>
            </a:fld>
            <a:endParaRPr lang="en-GB"/>
          </a:p>
        </p:txBody>
      </p:sp>
    </p:spTree>
    <p:extLst>
      <p:ext uri="{BB962C8B-B14F-4D97-AF65-F5344CB8AC3E}">
        <p14:creationId xmlns:p14="http://schemas.microsoft.com/office/powerpoint/2010/main" val="3198016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E0043C2-04AE-448A-9072-2C139706D732}" type="datetime1">
              <a:rPr lang="en-US"/>
              <a:pPr>
                <a:defRPr/>
              </a:pPr>
              <a:t>4/30/25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C31119-38A5-4355-BAE0-E7A2038B005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09F839E-4244-43EC-B5FD-D29F33F0F4B3}" type="datetime1">
              <a:rPr lang="en-US"/>
              <a:pPr>
                <a:defRPr/>
              </a:pPr>
              <a:t>4/30/25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4F2D8D-02D0-4370-9A61-4DDC94D8203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1525BBB-4C51-4CA4-9A3C-92878A043A3F}" type="datetime1">
              <a:rPr lang="en-US"/>
              <a:pPr>
                <a:defRPr/>
              </a:pPr>
              <a:t>4/30/25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6E6A25-EE50-4DC6-B949-F806DE897E3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58DBF68-FDC5-4846-B0FC-28595C0A4053}" type="datetime1">
              <a:rPr lang="en-US"/>
              <a:pPr>
                <a:defRPr/>
              </a:pPr>
              <a:t>4/30/25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96D41DC-58D3-434F-84A3-7ACD4D22ABD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E03B2AF-FBC1-4E04-8841-715E76366DE3}" type="datetime1">
              <a:rPr lang="en-US"/>
              <a:pPr>
                <a:defRPr/>
              </a:pPr>
              <a:t>4/30/25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0E49231-49C5-420E-AEAA-020661963B3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99980C1-CC02-4A92-AE47-2A37AC33CC49}" type="datetime1">
              <a:rPr lang="en-US"/>
              <a:pPr>
                <a:defRPr/>
              </a:pPr>
              <a:t>4/30/25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DBC8547-8B11-4FBA-A12A-76DFBF07B26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B01CFFF-A5EB-4A07-817C-6BBEF11B1DF6}" type="datetime1">
              <a:rPr lang="en-US"/>
              <a:pPr>
                <a:defRPr/>
              </a:pPr>
              <a:t>4/30/25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02C6B2-1D09-4FA5-9144-6D4C8D88F4A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A3C5EE-94FA-42FA-9845-C0F40EB0CAF4}" type="datetime1">
              <a:rPr lang="en-US"/>
              <a:pPr>
                <a:defRPr/>
              </a:pPr>
              <a:t>4/30/25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59CC3BE-4346-415D-B7F1-6BA635FFA1A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52" charset="0"/>
              </a:defRPr>
            </a:lvl1pPr>
          </a:lstStyle>
          <a:p>
            <a:pPr>
              <a:defRPr/>
            </a:pPr>
            <a:fld id="{46D1DD5E-6AD8-4790-9487-5D8B30FD5BB3}" type="datetime1">
              <a:rPr lang="en-US"/>
              <a:pPr>
                <a:defRPr/>
              </a:pPr>
              <a:t>4/30/25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52"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52" charset="0"/>
              </a:defRPr>
            </a:lvl1pPr>
          </a:lstStyle>
          <a:p>
            <a:pPr>
              <a:defRPr/>
            </a:pPr>
            <a:fld id="{C3D17453-6B13-49AF-8333-AA6B261D00D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52" charset="-128"/>
          <a:cs typeface="ＭＳ Ｐゴシック" pitchFamily="52"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74" charset="0"/>
        <a:buChar char="•"/>
        <a:defRPr sz="3200" kern="1200">
          <a:solidFill>
            <a:schemeClr val="tx1"/>
          </a:solidFill>
          <a:latin typeface="+mn-lt"/>
          <a:ea typeface="ＭＳ Ｐゴシック" pitchFamily="52" charset="-128"/>
          <a:cs typeface="ＭＳ Ｐゴシック" pitchFamily="52" charset="-128"/>
        </a:defRPr>
      </a:lvl1pPr>
      <a:lvl2pPr marL="742950" indent="-285750" algn="l" rtl="0" eaLnBrk="0" fontAlgn="base" hangingPunct="0">
        <a:spcBef>
          <a:spcPct val="20000"/>
        </a:spcBef>
        <a:spcAft>
          <a:spcPct val="0"/>
        </a:spcAft>
        <a:buFont typeface="Arial" pitchFamily="74" charset="0"/>
        <a:buChar char="–"/>
        <a:defRPr sz="2800" kern="1200">
          <a:solidFill>
            <a:schemeClr val="tx1"/>
          </a:solidFill>
          <a:latin typeface="+mn-lt"/>
          <a:ea typeface="ＭＳ Ｐゴシック" pitchFamily="52" charset="-128"/>
          <a:cs typeface="+mn-cs"/>
        </a:defRPr>
      </a:lvl2pPr>
      <a:lvl3pPr marL="1143000" indent="-228600" algn="l" rtl="0" eaLnBrk="0" fontAlgn="base" hangingPunct="0">
        <a:spcBef>
          <a:spcPct val="20000"/>
        </a:spcBef>
        <a:spcAft>
          <a:spcPct val="0"/>
        </a:spcAft>
        <a:buFont typeface="Arial" pitchFamily="74" charset="0"/>
        <a:buChar char="•"/>
        <a:defRPr sz="2400" kern="1200">
          <a:solidFill>
            <a:schemeClr val="tx1"/>
          </a:solidFill>
          <a:latin typeface="+mn-lt"/>
          <a:ea typeface="ＭＳ Ｐゴシック" pitchFamily="52" charset="-128"/>
          <a:cs typeface="+mn-cs"/>
        </a:defRPr>
      </a:lvl3pPr>
      <a:lvl4pPr marL="1600200" indent="-228600" algn="l" rtl="0" eaLnBrk="0" fontAlgn="base" hangingPunct="0">
        <a:spcBef>
          <a:spcPct val="20000"/>
        </a:spcBef>
        <a:spcAft>
          <a:spcPct val="0"/>
        </a:spcAft>
        <a:buFont typeface="Arial" pitchFamily="74" charset="0"/>
        <a:buChar char="–"/>
        <a:defRPr sz="2000" kern="1200">
          <a:solidFill>
            <a:schemeClr val="tx1"/>
          </a:solidFill>
          <a:latin typeface="+mn-lt"/>
          <a:ea typeface="ＭＳ Ｐゴシック" pitchFamily="52" charset="-128"/>
          <a:cs typeface="+mn-cs"/>
        </a:defRPr>
      </a:lvl4pPr>
      <a:lvl5pPr marL="2057400" indent="-228600" algn="l" rtl="0" eaLnBrk="0" fontAlgn="base" hangingPunct="0">
        <a:spcBef>
          <a:spcPct val="20000"/>
        </a:spcBef>
        <a:spcAft>
          <a:spcPct val="0"/>
        </a:spcAft>
        <a:buFont typeface="Arial" pitchFamily="74" charset="0"/>
        <a:buChar char="»"/>
        <a:defRPr sz="2000" kern="1200">
          <a:solidFill>
            <a:schemeClr val="tx1"/>
          </a:solidFill>
          <a:latin typeface="+mn-lt"/>
          <a:ea typeface="ＭＳ Ｐゴシック" pitchFamily="5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r>
              <a:rPr lang="en-US" sz="3300" kern="10" dirty="0">
                <a:ln w="9525">
                  <a:noFill/>
                  <a:round/>
                  <a:headEnd/>
                  <a:tailEnd/>
                </a:ln>
                <a:gradFill flip="none" rotWithShape="1">
                  <a:gsLst>
                    <a:gs pos="0">
                      <a:srgbClr val="FF0000"/>
                    </a:gs>
                    <a:gs pos="100000">
                      <a:srgbClr val="FF0000"/>
                    </a:gs>
                    <a:gs pos="50000">
                      <a:srgbClr val="800000"/>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extLst>
      <p:ext uri="{BB962C8B-B14F-4D97-AF65-F5344CB8AC3E}">
        <p14:creationId xmlns:p14="http://schemas.microsoft.com/office/powerpoint/2010/main" val="917447918"/>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think_bgnd.jpg"/>
          <p:cNvPicPr>
            <a:picLocks noChangeAspect="1"/>
          </p:cNvPicPr>
          <p:nvPr/>
        </p:nvPicPr>
        <p:blipFill>
          <a:blip r:embed="rId3"/>
          <a:srcRect/>
          <a:stretch>
            <a:fillRect/>
          </a:stretch>
        </p:blipFill>
        <p:spPr bwMode="auto">
          <a:xfrm>
            <a:off x="2133600" y="330200"/>
            <a:ext cx="7518400" cy="6299200"/>
          </a:xfrm>
          <a:prstGeom prst="rect">
            <a:avLst/>
          </a:prstGeom>
          <a:noFill/>
          <a:ln w="9525">
            <a:noFill/>
            <a:miter lim="800000"/>
            <a:headEnd/>
            <a:tailEnd/>
          </a:ln>
        </p:spPr>
      </p:pic>
      <p:sp>
        <p:nvSpPr>
          <p:cNvPr id="2" name="TextBox 1"/>
          <p:cNvSpPr txBox="1">
            <a:spLocks noChangeArrowheads="1"/>
          </p:cNvSpPr>
          <p:nvPr/>
        </p:nvSpPr>
        <p:spPr bwMode="auto">
          <a:xfrm>
            <a:off x="2133600" y="762001"/>
            <a:ext cx="8001000" cy="5478423"/>
          </a:xfrm>
          <a:prstGeom prst="rect">
            <a:avLst/>
          </a:prstGeom>
          <a:noFill/>
          <a:ln w="9525">
            <a:noFill/>
            <a:miter lim="800000"/>
            <a:headEnd/>
            <a:tailEnd/>
          </a:ln>
        </p:spPr>
        <p:txBody>
          <a:bodyPr>
            <a:prstTxWarp prst="textNoShape">
              <a:avLst/>
            </a:prstTxWarp>
            <a:spAutoFit/>
          </a:bodyPr>
          <a:lstStyle/>
          <a:p>
            <a:pPr>
              <a:spcAft>
                <a:spcPts val="1200"/>
              </a:spcAft>
              <a:buFont typeface="Arial" pitchFamily="74" charset="0"/>
              <a:buChar char="•"/>
            </a:pPr>
            <a:r>
              <a:rPr lang="en-US" sz="2800" dirty="0"/>
              <a:t>What are the links between body/mind (if any)?</a:t>
            </a:r>
          </a:p>
          <a:p>
            <a:pPr>
              <a:spcAft>
                <a:spcPts val="1200"/>
              </a:spcAft>
              <a:buFont typeface="Arial" pitchFamily="74" charset="0"/>
              <a:buChar char="•"/>
            </a:pPr>
            <a:r>
              <a:rPr lang="en-US" sz="2800" dirty="0">
                <a:solidFill>
                  <a:schemeClr val="accent1"/>
                </a:solidFill>
              </a:rPr>
              <a:t>Why does God care what we eat?</a:t>
            </a:r>
          </a:p>
          <a:p>
            <a:pPr>
              <a:spcAft>
                <a:spcPts val="1200"/>
              </a:spcAft>
              <a:buFont typeface="Arial" pitchFamily="74" charset="0"/>
              <a:buChar char="•"/>
            </a:pPr>
            <a:r>
              <a:rPr lang="en-US" sz="2800" dirty="0"/>
              <a:t>Are there optimum plans for health?</a:t>
            </a:r>
          </a:p>
          <a:p>
            <a:pPr>
              <a:spcAft>
                <a:spcPts val="1200"/>
              </a:spcAft>
              <a:buFont typeface="Arial" pitchFamily="74" charset="0"/>
              <a:buChar char="•"/>
            </a:pPr>
            <a:r>
              <a:rPr lang="en-US" sz="2800" dirty="0">
                <a:solidFill>
                  <a:srgbClr val="4F6228"/>
                </a:solidFill>
              </a:rPr>
              <a:t>Is there a “one size fits all” strategy?</a:t>
            </a:r>
          </a:p>
          <a:p>
            <a:pPr>
              <a:spcAft>
                <a:spcPts val="1200"/>
              </a:spcAft>
              <a:buFont typeface="Arial" pitchFamily="74" charset="0"/>
              <a:buChar char="•"/>
            </a:pPr>
            <a:r>
              <a:rPr lang="en-US" sz="2800" dirty="0"/>
              <a:t>Are there things that EVERYONE should know in regards to health?</a:t>
            </a:r>
          </a:p>
          <a:p>
            <a:pPr>
              <a:spcAft>
                <a:spcPts val="1200"/>
              </a:spcAft>
              <a:buFont typeface="Arial" pitchFamily="74" charset="0"/>
              <a:buChar char="•"/>
            </a:pPr>
            <a:r>
              <a:rPr lang="en-US" sz="2800" dirty="0">
                <a:solidFill>
                  <a:srgbClr val="953735"/>
                </a:solidFill>
              </a:rPr>
              <a:t>What is “</a:t>
            </a:r>
            <a:r>
              <a:rPr lang="en-US" sz="2800" dirty="0" err="1">
                <a:solidFill>
                  <a:srgbClr val="953735"/>
                </a:solidFill>
              </a:rPr>
              <a:t>salvific</a:t>
            </a:r>
            <a:r>
              <a:rPr lang="en-US" sz="2800" dirty="0">
                <a:solidFill>
                  <a:srgbClr val="953735"/>
                </a:solidFill>
              </a:rPr>
              <a:t>” about exercise?</a:t>
            </a:r>
          </a:p>
          <a:p>
            <a:pPr>
              <a:spcAft>
                <a:spcPts val="1200"/>
              </a:spcAft>
              <a:buFont typeface="Arial" pitchFamily="74" charset="0"/>
              <a:buChar char="•"/>
            </a:pPr>
            <a:r>
              <a:rPr lang="en-US" sz="2800" dirty="0"/>
              <a:t>What is the diet for the mind?</a:t>
            </a:r>
          </a:p>
          <a:p>
            <a:pPr>
              <a:spcAft>
                <a:spcPts val="1200"/>
              </a:spcAft>
              <a:buFont typeface="Arial" pitchFamily="74" charset="0"/>
              <a:buChar char="•"/>
            </a:pPr>
            <a:r>
              <a:rPr lang="en-US" sz="2800" dirty="0">
                <a:solidFill>
                  <a:schemeClr val="accent6">
                    <a:lumMod val="75000"/>
                  </a:schemeClr>
                </a:solidFill>
              </a:rPr>
              <a:t>What does the Bible suggest about our mental diet?</a:t>
            </a:r>
          </a:p>
        </p:txBody>
      </p:sp>
    </p:spTree>
    <p:extLst>
      <p:ext uri="{BB962C8B-B14F-4D97-AF65-F5344CB8AC3E}">
        <p14:creationId xmlns:p14="http://schemas.microsoft.com/office/powerpoint/2010/main" val="162967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2000"/>
                                        <p:tgtEl>
                                          <p:spTgt spid="2">
                                            <p:txEl>
                                              <p:pRg st="1" end="1"/>
                                            </p:txEl>
                                          </p:spTgt>
                                        </p:tgtEl>
                                      </p:cBhvr>
                                    </p:animEffect>
                                    <p:anim calcmode="lin" valueType="num">
                                      <p:cBhvr>
                                        <p:cTn id="16" dur="2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18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2000"/>
                                        <p:tgtEl>
                                          <p:spTgt spid="2">
                                            <p:txEl>
                                              <p:pRg st="2" end="2"/>
                                            </p:txEl>
                                          </p:spTgt>
                                        </p:tgtEl>
                                      </p:cBhvr>
                                    </p:animEffect>
                                    <p:anim calcmode="lin" valueType="num">
                                      <p:cBhvr>
                                        <p:cTn id="24" dur="2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18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200" accel="100000" fill="hold">
                                          <p:stCondLst>
                                            <p:cond delay="18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2000"/>
                                        <p:tgtEl>
                                          <p:spTgt spid="2">
                                            <p:txEl>
                                              <p:pRg st="3" end="3"/>
                                            </p:txEl>
                                          </p:spTgt>
                                        </p:tgtEl>
                                      </p:cBhvr>
                                    </p:animEffect>
                                    <p:anim calcmode="lin" valueType="num">
                                      <p:cBhvr>
                                        <p:cTn id="32" dur="2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18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200" accel="100000" fill="hold">
                                          <p:stCondLst>
                                            <p:cond delay="18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2000"/>
                                        <p:tgtEl>
                                          <p:spTgt spid="2">
                                            <p:txEl>
                                              <p:pRg st="4" end="4"/>
                                            </p:txEl>
                                          </p:spTgt>
                                        </p:tgtEl>
                                      </p:cBhvr>
                                    </p:animEffect>
                                    <p:anim calcmode="lin" valueType="num">
                                      <p:cBhvr>
                                        <p:cTn id="40" dur="2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18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42" dur="200" accel="100000" fill="hold">
                                          <p:stCondLst>
                                            <p:cond delay="18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2000"/>
                                        <p:tgtEl>
                                          <p:spTgt spid="2">
                                            <p:txEl>
                                              <p:pRg st="5" end="5"/>
                                            </p:txEl>
                                          </p:spTgt>
                                        </p:tgtEl>
                                      </p:cBhvr>
                                    </p:animEffect>
                                    <p:anim calcmode="lin" valueType="num">
                                      <p:cBhvr>
                                        <p:cTn id="48" dur="2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9" dur="1800" decel="100000" fill="hold"/>
                                        <p:tgtEl>
                                          <p:spTgt spid="2">
                                            <p:txEl>
                                              <p:pRg st="5" end="5"/>
                                            </p:txEl>
                                          </p:spTgt>
                                        </p:tgtEl>
                                        <p:attrNameLst>
                                          <p:attrName>ppt_y</p:attrName>
                                        </p:attrNameLst>
                                      </p:cBhvr>
                                      <p:tavLst>
                                        <p:tav tm="0">
                                          <p:val>
                                            <p:strVal val="#ppt_y+1"/>
                                          </p:val>
                                        </p:tav>
                                        <p:tav tm="100000">
                                          <p:val>
                                            <p:strVal val="#ppt_y-.03"/>
                                          </p:val>
                                        </p:tav>
                                      </p:tavLst>
                                    </p:anim>
                                    <p:anim calcmode="lin" valueType="num">
                                      <p:cBhvr>
                                        <p:cTn id="50" dur="200" accel="100000" fill="hold">
                                          <p:stCondLst>
                                            <p:cond delay="1800"/>
                                          </p:stCondLst>
                                        </p:cTn>
                                        <p:tgtEl>
                                          <p:spTgt spid="2">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Effect transition="in" filter="fade">
                                      <p:cBhvr>
                                        <p:cTn id="55" dur="2000"/>
                                        <p:tgtEl>
                                          <p:spTgt spid="2">
                                            <p:txEl>
                                              <p:pRg st="6" end="6"/>
                                            </p:txEl>
                                          </p:spTgt>
                                        </p:tgtEl>
                                      </p:cBhvr>
                                    </p:animEffect>
                                    <p:anim calcmode="lin" valueType="num">
                                      <p:cBhvr>
                                        <p:cTn id="56" dur="2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7" dur="1800" decel="100000" fill="hold"/>
                                        <p:tgtEl>
                                          <p:spTgt spid="2">
                                            <p:txEl>
                                              <p:pRg st="6" end="6"/>
                                            </p:txEl>
                                          </p:spTgt>
                                        </p:tgtEl>
                                        <p:attrNameLst>
                                          <p:attrName>ppt_y</p:attrName>
                                        </p:attrNameLst>
                                      </p:cBhvr>
                                      <p:tavLst>
                                        <p:tav tm="0">
                                          <p:val>
                                            <p:strVal val="#ppt_y+1"/>
                                          </p:val>
                                        </p:tav>
                                        <p:tav tm="100000">
                                          <p:val>
                                            <p:strVal val="#ppt_y-.03"/>
                                          </p:val>
                                        </p:tav>
                                      </p:tavLst>
                                    </p:anim>
                                    <p:anim calcmode="lin" valueType="num">
                                      <p:cBhvr>
                                        <p:cTn id="58" dur="200" accel="100000" fill="hold">
                                          <p:stCondLst>
                                            <p:cond delay="1800"/>
                                          </p:stCondLst>
                                        </p:cTn>
                                        <p:tgtEl>
                                          <p:spTgt spid="2">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fade">
                                      <p:cBhvr>
                                        <p:cTn id="63" dur="2000"/>
                                        <p:tgtEl>
                                          <p:spTgt spid="2">
                                            <p:txEl>
                                              <p:pRg st="7" end="7"/>
                                            </p:txEl>
                                          </p:spTgt>
                                        </p:tgtEl>
                                      </p:cBhvr>
                                    </p:animEffect>
                                    <p:anim calcmode="lin" valueType="num">
                                      <p:cBhvr>
                                        <p:cTn id="64" dur="2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5" dur="1800" decel="100000" fill="hold"/>
                                        <p:tgtEl>
                                          <p:spTgt spid="2">
                                            <p:txEl>
                                              <p:pRg st="7" end="7"/>
                                            </p:txEl>
                                          </p:spTgt>
                                        </p:tgtEl>
                                        <p:attrNameLst>
                                          <p:attrName>ppt_y</p:attrName>
                                        </p:attrNameLst>
                                      </p:cBhvr>
                                      <p:tavLst>
                                        <p:tav tm="0">
                                          <p:val>
                                            <p:strVal val="#ppt_y+1"/>
                                          </p:val>
                                        </p:tav>
                                        <p:tav tm="100000">
                                          <p:val>
                                            <p:strVal val="#ppt_y-.03"/>
                                          </p:val>
                                        </p:tav>
                                      </p:tavLst>
                                    </p:anim>
                                    <p:anim calcmode="lin" valueType="num">
                                      <p:cBhvr>
                                        <p:cTn id="66" dur="200" accel="100000" fill="hold">
                                          <p:stCondLst>
                                            <p:cond delay="1800"/>
                                          </p:stCondLst>
                                        </p:cTn>
                                        <p:tgtEl>
                                          <p:spTgt spid="2">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6096000" y="228601"/>
            <a:ext cx="4114800" cy="6370975"/>
          </a:xfrm>
          <a:prstGeom prst="rect">
            <a:avLst/>
          </a:prstGeom>
          <a:noFill/>
          <a:ln w="9525">
            <a:noFill/>
            <a:miter lim="800000"/>
            <a:headEnd/>
            <a:tailEnd/>
          </a:ln>
        </p:spPr>
        <p:txBody>
          <a:bodyPr wrap="square">
            <a:prstTxWarp prst="textNoShape">
              <a:avLst/>
            </a:prstTxWarp>
            <a:spAutoFit/>
          </a:bodyPr>
          <a:lstStyle/>
          <a:p>
            <a:pPr>
              <a:spcAft>
                <a:spcPts val="1200"/>
              </a:spcAft>
              <a:buFont typeface="Arial" pitchFamily="52" charset="0"/>
              <a:buChar char="•"/>
              <a:defRPr/>
            </a:pPr>
            <a:r>
              <a:rPr lang="en-US" sz="2800" dirty="0">
                <a:latin typeface="Arial" pitchFamily="52" charset="0"/>
              </a:rPr>
              <a:t>I Corinthians 6:19-20</a:t>
            </a:r>
          </a:p>
          <a:p>
            <a:pPr>
              <a:spcAft>
                <a:spcPts val="1200"/>
              </a:spcAft>
              <a:buFont typeface="Arial" pitchFamily="52" charset="0"/>
              <a:buChar char="•"/>
              <a:defRPr/>
            </a:pPr>
            <a:r>
              <a:rPr lang="en-US" sz="2800" dirty="0">
                <a:solidFill>
                  <a:schemeClr val="accent1">
                    <a:lumMod val="75000"/>
                  </a:schemeClr>
                </a:solidFill>
                <a:latin typeface="Arial" pitchFamily="52" charset="0"/>
              </a:rPr>
              <a:t>II Corinthians 6:16-18</a:t>
            </a:r>
          </a:p>
          <a:p>
            <a:pPr>
              <a:spcAft>
                <a:spcPts val="1200"/>
              </a:spcAft>
              <a:buFont typeface="Arial" pitchFamily="52" charset="0"/>
              <a:buChar char="•"/>
              <a:defRPr/>
            </a:pPr>
            <a:r>
              <a:rPr lang="en-US" sz="2800" dirty="0">
                <a:latin typeface="Arial" pitchFamily="52" charset="0"/>
              </a:rPr>
              <a:t>Romans 12:1-2</a:t>
            </a:r>
          </a:p>
          <a:p>
            <a:pPr>
              <a:spcAft>
                <a:spcPts val="1200"/>
              </a:spcAft>
              <a:buFont typeface="Arial" pitchFamily="52" charset="0"/>
              <a:buChar char="•"/>
              <a:defRPr/>
            </a:pPr>
            <a:r>
              <a:rPr lang="en-US" sz="2800" dirty="0">
                <a:solidFill>
                  <a:schemeClr val="accent3">
                    <a:lumMod val="50000"/>
                  </a:schemeClr>
                </a:solidFill>
                <a:latin typeface="Arial" pitchFamily="52" charset="0"/>
              </a:rPr>
              <a:t>Genesis 1:29</a:t>
            </a:r>
          </a:p>
          <a:p>
            <a:pPr>
              <a:spcAft>
                <a:spcPts val="1200"/>
              </a:spcAft>
              <a:buFont typeface="Arial" pitchFamily="52" charset="0"/>
              <a:buChar char="•"/>
              <a:defRPr/>
            </a:pPr>
            <a:r>
              <a:rPr lang="en-US" sz="2800" dirty="0">
                <a:latin typeface="Arial" pitchFamily="52" charset="0"/>
              </a:rPr>
              <a:t>Genesis 3:18</a:t>
            </a:r>
          </a:p>
          <a:p>
            <a:pPr>
              <a:spcAft>
                <a:spcPts val="1200"/>
              </a:spcAft>
              <a:buFont typeface="Arial" pitchFamily="52" charset="0"/>
              <a:buChar char="•"/>
              <a:defRPr/>
            </a:pPr>
            <a:r>
              <a:rPr lang="en-US" sz="2800" dirty="0">
                <a:solidFill>
                  <a:schemeClr val="accent6">
                    <a:lumMod val="75000"/>
                  </a:schemeClr>
                </a:solidFill>
                <a:latin typeface="Arial" pitchFamily="52" charset="0"/>
              </a:rPr>
              <a:t>Genesis 9:3-4 (Lev 11)</a:t>
            </a:r>
          </a:p>
          <a:p>
            <a:pPr>
              <a:spcAft>
                <a:spcPts val="1200"/>
              </a:spcAft>
              <a:buFont typeface="Arial" pitchFamily="52" charset="0"/>
              <a:buChar char="•"/>
              <a:defRPr/>
            </a:pPr>
            <a:r>
              <a:rPr lang="en-US" sz="2800" dirty="0">
                <a:latin typeface="Arial" pitchFamily="52" charset="0"/>
              </a:rPr>
              <a:t>Daniel 1:8-16</a:t>
            </a:r>
            <a:endParaRPr lang="en-US" sz="2800" dirty="0">
              <a:solidFill>
                <a:schemeClr val="accent2">
                  <a:lumMod val="75000"/>
                </a:schemeClr>
              </a:solidFill>
              <a:latin typeface="Arial" pitchFamily="52" charset="0"/>
            </a:endParaRPr>
          </a:p>
          <a:p>
            <a:pPr>
              <a:spcAft>
                <a:spcPts val="1200"/>
              </a:spcAft>
              <a:buFont typeface="Arial" pitchFamily="52" charset="0"/>
              <a:buChar char="•"/>
              <a:defRPr/>
            </a:pPr>
            <a:r>
              <a:rPr lang="en-US" sz="2800" dirty="0">
                <a:solidFill>
                  <a:schemeClr val="accent2">
                    <a:lumMod val="75000"/>
                  </a:schemeClr>
                </a:solidFill>
                <a:latin typeface="Arial" pitchFamily="52" charset="0"/>
              </a:rPr>
              <a:t>Ephesians 5:18-19</a:t>
            </a:r>
          </a:p>
          <a:p>
            <a:pPr>
              <a:spcAft>
                <a:spcPts val="1200"/>
              </a:spcAft>
              <a:buFont typeface="Arial" pitchFamily="52" charset="0"/>
              <a:buChar char="•"/>
              <a:defRPr/>
            </a:pPr>
            <a:r>
              <a:rPr lang="en-US" sz="2800" dirty="0">
                <a:latin typeface="Arial" pitchFamily="52" charset="0"/>
              </a:rPr>
              <a:t>I Corinthians 10:23-33</a:t>
            </a:r>
          </a:p>
          <a:p>
            <a:pPr>
              <a:spcAft>
                <a:spcPts val="1200"/>
              </a:spcAft>
              <a:buFont typeface="Arial" pitchFamily="52" charset="0"/>
              <a:buChar char="•"/>
              <a:defRPr/>
            </a:pPr>
            <a:r>
              <a:rPr lang="en-US" sz="2800" dirty="0">
                <a:solidFill>
                  <a:srgbClr val="660066"/>
                </a:solidFill>
                <a:latin typeface="Arial" pitchFamily="52" charset="0"/>
              </a:rPr>
              <a:t>Romans 14:1-4</a:t>
            </a:r>
          </a:p>
          <a:p>
            <a:pPr>
              <a:spcAft>
                <a:spcPts val="1200"/>
              </a:spcAft>
              <a:buFont typeface="Arial" pitchFamily="52" charset="0"/>
              <a:buChar char="•"/>
              <a:defRPr/>
            </a:pPr>
            <a:r>
              <a:rPr lang="en-US" sz="2800" dirty="0">
                <a:latin typeface="Arial" pitchFamily="52" charset="0"/>
              </a:rPr>
              <a:t>James 4:17</a:t>
            </a:r>
          </a:p>
        </p:txBody>
      </p:sp>
      <p:pic>
        <p:nvPicPr>
          <p:cNvPr id="10" name="Picture 9" descr="exercise.jpg"/>
          <p:cNvPicPr>
            <a:picLocks noChangeAspect="1"/>
          </p:cNvPicPr>
          <p:nvPr/>
        </p:nvPicPr>
        <p:blipFill>
          <a:blip r:embed="rId3"/>
          <a:stretch>
            <a:fillRect/>
          </a:stretch>
        </p:blipFill>
        <p:spPr>
          <a:xfrm>
            <a:off x="4495800" y="1"/>
            <a:ext cx="1387942" cy="1847851"/>
          </a:xfrm>
          <a:prstGeom prst="rect">
            <a:avLst/>
          </a:prstGeom>
          <a:ln>
            <a:noFill/>
          </a:ln>
          <a:effectLst>
            <a:softEdge rad="112500"/>
          </a:effectLst>
        </p:spPr>
      </p:pic>
      <p:pic>
        <p:nvPicPr>
          <p:cNvPr id="12" name="Picture 11" descr="exercise_web_2.jpg"/>
          <p:cNvPicPr>
            <a:picLocks noChangeAspect="1"/>
          </p:cNvPicPr>
          <p:nvPr/>
        </p:nvPicPr>
        <p:blipFill>
          <a:blip r:embed="rId4"/>
          <a:stretch>
            <a:fillRect/>
          </a:stretch>
        </p:blipFill>
        <p:spPr>
          <a:xfrm>
            <a:off x="4114800" y="1219201"/>
            <a:ext cx="914400" cy="1285875"/>
          </a:xfrm>
          <a:prstGeom prst="rect">
            <a:avLst/>
          </a:prstGeom>
          <a:ln>
            <a:noFill/>
          </a:ln>
          <a:effectLst>
            <a:softEdge rad="112500"/>
          </a:effectLst>
        </p:spPr>
      </p:pic>
      <p:pic>
        <p:nvPicPr>
          <p:cNvPr id="13" name="Picture 12" descr="footballers_test.jpg"/>
          <p:cNvPicPr>
            <a:picLocks noChangeAspect="1"/>
          </p:cNvPicPr>
          <p:nvPr/>
        </p:nvPicPr>
        <p:blipFill>
          <a:blip r:embed="rId5"/>
          <a:stretch>
            <a:fillRect/>
          </a:stretch>
        </p:blipFill>
        <p:spPr>
          <a:xfrm>
            <a:off x="1828801" y="2133600"/>
            <a:ext cx="2641601" cy="1981200"/>
          </a:xfrm>
          <a:prstGeom prst="rect">
            <a:avLst/>
          </a:prstGeom>
          <a:ln>
            <a:noFill/>
          </a:ln>
          <a:effectLst>
            <a:softEdge rad="112500"/>
          </a:effectLst>
        </p:spPr>
      </p:pic>
      <p:pic>
        <p:nvPicPr>
          <p:cNvPr id="15" name="Picture 14" descr="mind.jpg"/>
          <p:cNvPicPr>
            <a:picLocks noChangeAspect="1"/>
          </p:cNvPicPr>
          <p:nvPr/>
        </p:nvPicPr>
        <p:blipFill>
          <a:blip r:embed="rId6"/>
          <a:stretch>
            <a:fillRect/>
          </a:stretch>
        </p:blipFill>
        <p:spPr>
          <a:xfrm>
            <a:off x="3200401" y="3733800"/>
            <a:ext cx="2275841" cy="1625600"/>
          </a:xfrm>
          <a:prstGeom prst="rect">
            <a:avLst/>
          </a:prstGeom>
          <a:ln>
            <a:noFill/>
          </a:ln>
          <a:effectLst>
            <a:softEdge rad="112500"/>
          </a:effectLst>
        </p:spPr>
      </p:pic>
      <p:pic>
        <p:nvPicPr>
          <p:cNvPr id="14" name="Picture 13" descr="mind-power1.jpg"/>
          <p:cNvPicPr>
            <a:picLocks noChangeAspect="1"/>
          </p:cNvPicPr>
          <p:nvPr/>
        </p:nvPicPr>
        <p:blipFill>
          <a:blip r:embed="rId7"/>
          <a:stretch>
            <a:fillRect/>
          </a:stretch>
        </p:blipFill>
        <p:spPr>
          <a:xfrm>
            <a:off x="4038600" y="4800601"/>
            <a:ext cx="1822450" cy="1817199"/>
          </a:xfrm>
          <a:prstGeom prst="rect">
            <a:avLst/>
          </a:prstGeom>
          <a:ln>
            <a:noFill/>
          </a:ln>
          <a:effectLst>
            <a:softEdge rad="112500"/>
          </a:effectLst>
        </p:spPr>
      </p:pic>
    </p:spTree>
    <p:extLst>
      <p:ext uri="{BB962C8B-B14F-4D97-AF65-F5344CB8AC3E}">
        <p14:creationId xmlns:p14="http://schemas.microsoft.com/office/powerpoint/2010/main" val="45716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2000"/>
                                        <p:tgtEl>
                                          <p:spTgt spid="2">
                                            <p:txEl>
                                              <p:pRg st="1" end="1"/>
                                            </p:txEl>
                                          </p:spTgt>
                                        </p:tgtEl>
                                      </p:cBhvr>
                                    </p:animEffect>
                                    <p:anim calcmode="lin" valueType="num">
                                      <p:cBhvr>
                                        <p:cTn id="16" dur="2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18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2000"/>
                                        <p:tgtEl>
                                          <p:spTgt spid="2">
                                            <p:txEl>
                                              <p:pRg st="2" end="2"/>
                                            </p:txEl>
                                          </p:spTgt>
                                        </p:tgtEl>
                                      </p:cBhvr>
                                    </p:animEffect>
                                    <p:anim calcmode="lin" valueType="num">
                                      <p:cBhvr>
                                        <p:cTn id="24" dur="2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18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200" accel="100000" fill="hold">
                                          <p:stCondLst>
                                            <p:cond delay="18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2000"/>
                                        <p:tgtEl>
                                          <p:spTgt spid="2">
                                            <p:txEl>
                                              <p:pRg st="3" end="3"/>
                                            </p:txEl>
                                          </p:spTgt>
                                        </p:tgtEl>
                                      </p:cBhvr>
                                    </p:animEffect>
                                    <p:anim calcmode="lin" valueType="num">
                                      <p:cBhvr>
                                        <p:cTn id="32" dur="2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18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200" accel="100000" fill="hold">
                                          <p:stCondLst>
                                            <p:cond delay="18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2000"/>
                                        <p:tgtEl>
                                          <p:spTgt spid="2">
                                            <p:txEl>
                                              <p:pRg st="4" end="4"/>
                                            </p:txEl>
                                          </p:spTgt>
                                        </p:tgtEl>
                                      </p:cBhvr>
                                    </p:animEffect>
                                    <p:anim calcmode="lin" valueType="num">
                                      <p:cBhvr>
                                        <p:cTn id="40" dur="2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18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42" dur="200" accel="100000" fill="hold">
                                          <p:stCondLst>
                                            <p:cond delay="18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2000"/>
                                        <p:tgtEl>
                                          <p:spTgt spid="2">
                                            <p:txEl>
                                              <p:pRg st="5" end="5"/>
                                            </p:txEl>
                                          </p:spTgt>
                                        </p:tgtEl>
                                      </p:cBhvr>
                                    </p:animEffect>
                                    <p:anim calcmode="lin" valueType="num">
                                      <p:cBhvr>
                                        <p:cTn id="48" dur="2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9" dur="1800" decel="100000" fill="hold"/>
                                        <p:tgtEl>
                                          <p:spTgt spid="2">
                                            <p:txEl>
                                              <p:pRg st="5" end="5"/>
                                            </p:txEl>
                                          </p:spTgt>
                                        </p:tgtEl>
                                        <p:attrNameLst>
                                          <p:attrName>ppt_y</p:attrName>
                                        </p:attrNameLst>
                                      </p:cBhvr>
                                      <p:tavLst>
                                        <p:tav tm="0">
                                          <p:val>
                                            <p:strVal val="#ppt_y+1"/>
                                          </p:val>
                                        </p:tav>
                                        <p:tav tm="100000">
                                          <p:val>
                                            <p:strVal val="#ppt_y-.03"/>
                                          </p:val>
                                        </p:tav>
                                      </p:tavLst>
                                    </p:anim>
                                    <p:anim calcmode="lin" valueType="num">
                                      <p:cBhvr>
                                        <p:cTn id="50" dur="200" accel="100000" fill="hold">
                                          <p:stCondLst>
                                            <p:cond delay="1800"/>
                                          </p:stCondLst>
                                        </p:cTn>
                                        <p:tgtEl>
                                          <p:spTgt spid="2">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Effect transition="in" filter="fade">
                                      <p:cBhvr>
                                        <p:cTn id="55" dur="2000"/>
                                        <p:tgtEl>
                                          <p:spTgt spid="2">
                                            <p:txEl>
                                              <p:pRg st="6" end="6"/>
                                            </p:txEl>
                                          </p:spTgt>
                                        </p:tgtEl>
                                      </p:cBhvr>
                                    </p:animEffect>
                                    <p:anim calcmode="lin" valueType="num">
                                      <p:cBhvr>
                                        <p:cTn id="56" dur="2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7" dur="1800" decel="100000" fill="hold"/>
                                        <p:tgtEl>
                                          <p:spTgt spid="2">
                                            <p:txEl>
                                              <p:pRg st="6" end="6"/>
                                            </p:txEl>
                                          </p:spTgt>
                                        </p:tgtEl>
                                        <p:attrNameLst>
                                          <p:attrName>ppt_y</p:attrName>
                                        </p:attrNameLst>
                                      </p:cBhvr>
                                      <p:tavLst>
                                        <p:tav tm="0">
                                          <p:val>
                                            <p:strVal val="#ppt_y+1"/>
                                          </p:val>
                                        </p:tav>
                                        <p:tav tm="100000">
                                          <p:val>
                                            <p:strVal val="#ppt_y-.03"/>
                                          </p:val>
                                        </p:tav>
                                      </p:tavLst>
                                    </p:anim>
                                    <p:anim calcmode="lin" valueType="num">
                                      <p:cBhvr>
                                        <p:cTn id="58" dur="200" accel="100000" fill="hold">
                                          <p:stCondLst>
                                            <p:cond delay="1800"/>
                                          </p:stCondLst>
                                        </p:cTn>
                                        <p:tgtEl>
                                          <p:spTgt spid="2">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fade">
                                      <p:cBhvr>
                                        <p:cTn id="63" dur="2000"/>
                                        <p:tgtEl>
                                          <p:spTgt spid="2">
                                            <p:txEl>
                                              <p:pRg st="7" end="7"/>
                                            </p:txEl>
                                          </p:spTgt>
                                        </p:tgtEl>
                                      </p:cBhvr>
                                    </p:animEffect>
                                    <p:anim calcmode="lin" valueType="num">
                                      <p:cBhvr>
                                        <p:cTn id="64" dur="2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5" dur="1800" decel="100000" fill="hold"/>
                                        <p:tgtEl>
                                          <p:spTgt spid="2">
                                            <p:txEl>
                                              <p:pRg st="7" end="7"/>
                                            </p:txEl>
                                          </p:spTgt>
                                        </p:tgtEl>
                                        <p:attrNameLst>
                                          <p:attrName>ppt_y</p:attrName>
                                        </p:attrNameLst>
                                      </p:cBhvr>
                                      <p:tavLst>
                                        <p:tav tm="0">
                                          <p:val>
                                            <p:strVal val="#ppt_y+1"/>
                                          </p:val>
                                        </p:tav>
                                        <p:tav tm="100000">
                                          <p:val>
                                            <p:strVal val="#ppt_y-.03"/>
                                          </p:val>
                                        </p:tav>
                                      </p:tavLst>
                                    </p:anim>
                                    <p:anim calcmode="lin" valueType="num">
                                      <p:cBhvr>
                                        <p:cTn id="66" dur="200" accel="100000" fill="hold">
                                          <p:stCondLst>
                                            <p:cond delay="1800"/>
                                          </p:stCondLst>
                                        </p:cTn>
                                        <p:tgtEl>
                                          <p:spTgt spid="2">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2">
                                            <p:txEl>
                                              <p:pRg st="8" end="8"/>
                                            </p:txEl>
                                          </p:spTgt>
                                        </p:tgtEl>
                                        <p:attrNameLst>
                                          <p:attrName>style.visibility</p:attrName>
                                        </p:attrNameLst>
                                      </p:cBhvr>
                                      <p:to>
                                        <p:strVal val="visible"/>
                                      </p:to>
                                    </p:set>
                                    <p:animEffect transition="in" filter="fade">
                                      <p:cBhvr>
                                        <p:cTn id="71" dur="2000"/>
                                        <p:tgtEl>
                                          <p:spTgt spid="2">
                                            <p:txEl>
                                              <p:pRg st="8" end="8"/>
                                            </p:txEl>
                                          </p:spTgt>
                                        </p:tgtEl>
                                      </p:cBhvr>
                                    </p:animEffect>
                                    <p:anim calcmode="lin" valueType="num">
                                      <p:cBhvr>
                                        <p:cTn id="72" dur="2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73" dur="1800" decel="100000" fill="hold"/>
                                        <p:tgtEl>
                                          <p:spTgt spid="2">
                                            <p:txEl>
                                              <p:pRg st="8" end="8"/>
                                            </p:txEl>
                                          </p:spTgt>
                                        </p:tgtEl>
                                        <p:attrNameLst>
                                          <p:attrName>ppt_y</p:attrName>
                                        </p:attrNameLst>
                                      </p:cBhvr>
                                      <p:tavLst>
                                        <p:tav tm="0">
                                          <p:val>
                                            <p:strVal val="#ppt_y+1"/>
                                          </p:val>
                                        </p:tav>
                                        <p:tav tm="100000">
                                          <p:val>
                                            <p:strVal val="#ppt_y-.03"/>
                                          </p:val>
                                        </p:tav>
                                      </p:tavLst>
                                    </p:anim>
                                    <p:anim calcmode="lin" valueType="num">
                                      <p:cBhvr>
                                        <p:cTn id="74" dur="200" accel="100000" fill="hold">
                                          <p:stCondLst>
                                            <p:cond delay="1800"/>
                                          </p:stCondLst>
                                        </p:cTn>
                                        <p:tgtEl>
                                          <p:spTgt spid="2">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2">
                                            <p:txEl>
                                              <p:pRg st="9" end="9"/>
                                            </p:txEl>
                                          </p:spTgt>
                                        </p:tgtEl>
                                        <p:attrNameLst>
                                          <p:attrName>style.visibility</p:attrName>
                                        </p:attrNameLst>
                                      </p:cBhvr>
                                      <p:to>
                                        <p:strVal val="visible"/>
                                      </p:to>
                                    </p:set>
                                    <p:animEffect transition="in" filter="fade">
                                      <p:cBhvr>
                                        <p:cTn id="79" dur="2000"/>
                                        <p:tgtEl>
                                          <p:spTgt spid="2">
                                            <p:txEl>
                                              <p:pRg st="9" end="9"/>
                                            </p:txEl>
                                          </p:spTgt>
                                        </p:tgtEl>
                                      </p:cBhvr>
                                    </p:animEffect>
                                    <p:anim calcmode="lin" valueType="num">
                                      <p:cBhvr>
                                        <p:cTn id="80" dur="2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81" dur="1800" decel="100000" fill="hold"/>
                                        <p:tgtEl>
                                          <p:spTgt spid="2">
                                            <p:txEl>
                                              <p:pRg st="9" end="9"/>
                                            </p:txEl>
                                          </p:spTgt>
                                        </p:tgtEl>
                                        <p:attrNameLst>
                                          <p:attrName>ppt_y</p:attrName>
                                        </p:attrNameLst>
                                      </p:cBhvr>
                                      <p:tavLst>
                                        <p:tav tm="0">
                                          <p:val>
                                            <p:strVal val="#ppt_y+1"/>
                                          </p:val>
                                        </p:tav>
                                        <p:tav tm="100000">
                                          <p:val>
                                            <p:strVal val="#ppt_y-.03"/>
                                          </p:val>
                                        </p:tav>
                                      </p:tavLst>
                                    </p:anim>
                                    <p:anim calcmode="lin" valueType="num">
                                      <p:cBhvr>
                                        <p:cTn id="82" dur="200" accel="100000" fill="hold">
                                          <p:stCondLst>
                                            <p:cond delay="1800"/>
                                          </p:stCondLst>
                                        </p:cTn>
                                        <p:tgtEl>
                                          <p:spTgt spid="2">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
                                            <p:txEl>
                                              <p:pRg st="10" end="10"/>
                                            </p:txEl>
                                          </p:spTgt>
                                        </p:tgtEl>
                                        <p:attrNameLst>
                                          <p:attrName>style.visibility</p:attrName>
                                        </p:attrNameLst>
                                      </p:cBhvr>
                                      <p:to>
                                        <p:strVal val="visible"/>
                                      </p:to>
                                    </p:set>
                                    <p:animEffect transition="in" filter="fade">
                                      <p:cBhvr>
                                        <p:cTn id="87" dur="2000"/>
                                        <p:tgtEl>
                                          <p:spTgt spid="2">
                                            <p:txEl>
                                              <p:pRg st="10" end="10"/>
                                            </p:txEl>
                                          </p:spTgt>
                                        </p:tgtEl>
                                      </p:cBhvr>
                                    </p:animEffect>
                                    <p:anim calcmode="lin" valueType="num">
                                      <p:cBhvr>
                                        <p:cTn id="88" dur="2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89" dur="1800" decel="100000" fill="hold"/>
                                        <p:tgtEl>
                                          <p:spTgt spid="2">
                                            <p:txEl>
                                              <p:pRg st="10" end="10"/>
                                            </p:txEl>
                                          </p:spTgt>
                                        </p:tgtEl>
                                        <p:attrNameLst>
                                          <p:attrName>ppt_y</p:attrName>
                                        </p:attrNameLst>
                                      </p:cBhvr>
                                      <p:tavLst>
                                        <p:tav tm="0">
                                          <p:val>
                                            <p:strVal val="#ppt_y+1"/>
                                          </p:val>
                                        </p:tav>
                                        <p:tav tm="100000">
                                          <p:val>
                                            <p:strVal val="#ppt_y-.03"/>
                                          </p:val>
                                        </p:tav>
                                      </p:tavLst>
                                    </p:anim>
                                    <p:anim calcmode="lin" valueType="num">
                                      <p:cBhvr>
                                        <p:cTn id="90" dur="200" accel="100000" fill="hold">
                                          <p:stCondLst>
                                            <p:cond delay="1800"/>
                                          </p:stCondLst>
                                        </p:cTn>
                                        <p:tgtEl>
                                          <p:spTgt spid="2">
                                            <p:txEl>
                                              <p:pRg st="10" end="1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877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r>
              <a:rPr lang="en-US" sz="3300" kern="10" dirty="0">
                <a:ln w="9525">
                  <a:noFill/>
                  <a:round/>
                  <a:headEnd/>
                  <a:tailEnd/>
                </a:ln>
                <a:gradFill flip="none" rotWithShape="1">
                  <a:gsLst>
                    <a:gs pos="0">
                      <a:srgbClr val="FF6600"/>
                    </a:gs>
                    <a:gs pos="100000">
                      <a:srgbClr val="FF6600"/>
                    </a:gs>
                    <a:gs pos="50000">
                      <a:schemeClr val="accent6">
                        <a:lumMod val="50000"/>
                      </a:schemeClr>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extLst>
      <p:ext uri="{BB962C8B-B14F-4D97-AF65-F5344CB8AC3E}">
        <p14:creationId xmlns:p14="http://schemas.microsoft.com/office/powerpoint/2010/main" val="4161985873"/>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981200" y="2895600"/>
            <a:ext cx="3962400" cy="369332"/>
          </a:xfrm>
          <a:prstGeom prst="rect">
            <a:avLst/>
          </a:prstGeom>
          <a:noFill/>
          <a:ln w="9525">
            <a:noFill/>
            <a:miter lim="800000"/>
            <a:headEnd/>
            <a:tailEnd/>
          </a:ln>
        </p:spPr>
        <p:txBody>
          <a:bodyPr wrap="square">
            <a:prstTxWarp prst="textNoShape">
              <a:avLst/>
            </a:prstTxWarp>
            <a:spAutoFit/>
          </a:bodyPr>
          <a:lstStyle/>
          <a:p>
            <a:pPr eaLnBrk="0" hangingPunct="0"/>
            <a:r>
              <a:rPr lang="en-US" dirty="0">
                <a:solidFill>
                  <a:srgbClr val="D9D9D9"/>
                </a:solidFill>
              </a:rPr>
              <a:t>Mental health and social media</a:t>
            </a:r>
          </a:p>
        </p:txBody>
      </p:sp>
    </p:spTree>
    <p:extLst>
      <p:ext uri="{BB962C8B-B14F-4D97-AF65-F5344CB8AC3E}">
        <p14:creationId xmlns:p14="http://schemas.microsoft.com/office/powerpoint/2010/main" val="373803515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981200" y="2895600"/>
            <a:ext cx="3962400" cy="369332"/>
          </a:xfrm>
          <a:prstGeom prst="rect">
            <a:avLst/>
          </a:prstGeom>
          <a:noFill/>
          <a:ln w="9525">
            <a:noFill/>
            <a:miter lim="800000"/>
            <a:headEnd/>
            <a:tailEnd/>
          </a:ln>
        </p:spPr>
        <p:txBody>
          <a:bodyPr wrap="square">
            <a:prstTxWarp prst="textNoShape">
              <a:avLst/>
            </a:prstTxWarp>
            <a:spAutoFit/>
          </a:bodyPr>
          <a:lstStyle/>
          <a:p>
            <a:pPr eaLnBrk="0" hangingPunct="0"/>
            <a:r>
              <a:rPr lang="en-US" dirty="0">
                <a:solidFill>
                  <a:srgbClr val="D9D9D9"/>
                </a:solidFill>
              </a:rPr>
              <a:t>Manipulation through media</a:t>
            </a:r>
          </a:p>
        </p:txBody>
      </p:sp>
    </p:spTree>
    <p:extLst>
      <p:ext uri="{BB962C8B-B14F-4D97-AF65-F5344CB8AC3E}">
        <p14:creationId xmlns:p14="http://schemas.microsoft.com/office/powerpoint/2010/main" val="2222688158"/>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n of soda consum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4750" y="0"/>
            <a:ext cx="6847900" cy="6858000"/>
          </a:xfrm>
          <a:prstGeom prst="rect">
            <a:avLst/>
          </a:prstGeom>
        </p:spPr>
      </p:pic>
    </p:spTree>
    <p:extLst>
      <p:ext uri="{BB962C8B-B14F-4D97-AF65-F5344CB8AC3E}">
        <p14:creationId xmlns:p14="http://schemas.microsoft.com/office/powerpoint/2010/main" val="254800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schemeClr val="accent1">
                <a:shade val="45000"/>
                <a:satMod val="135000"/>
              </a:schemeClr>
              <a:prstClr val="white"/>
            </a:duotone>
            <a:alphaModFix amt="70000"/>
          </a:blip>
          <a:stretch>
            <a:fillRect/>
          </a:stretch>
        </p:blipFill>
        <p:spPr>
          <a:xfrm>
            <a:off x="1524000" y="4695825"/>
            <a:ext cx="4572000" cy="2162175"/>
          </a:xfrm>
          <a:prstGeom prst="rect">
            <a:avLst/>
          </a:prstGeom>
        </p:spPr>
      </p:pic>
      <p:pic>
        <p:nvPicPr>
          <p:cNvPr id="4" name="Picture 3"/>
          <p:cNvPicPr>
            <a:picLocks noChangeAspect="1"/>
          </p:cNvPicPr>
          <p:nvPr/>
        </p:nvPicPr>
        <p:blipFill>
          <a:blip r:embed="rId4">
            <a:duotone>
              <a:schemeClr val="accent1">
                <a:shade val="45000"/>
                <a:satMod val="135000"/>
              </a:schemeClr>
              <a:prstClr val="white"/>
            </a:duotone>
            <a:alphaModFix amt="20000"/>
          </a:blip>
          <a:stretch>
            <a:fillRect/>
          </a:stretch>
        </p:blipFill>
        <p:spPr>
          <a:xfrm rot="16200000">
            <a:off x="6906608" y="2652108"/>
            <a:ext cx="5943600" cy="1553784"/>
          </a:xfrm>
          <a:prstGeom prst="rect">
            <a:avLst/>
          </a:prstGeom>
        </p:spPr>
      </p:pic>
      <p:sp>
        <p:nvSpPr>
          <p:cNvPr id="2" name="TextBox 1"/>
          <p:cNvSpPr txBox="1">
            <a:spLocks noChangeArrowheads="1"/>
          </p:cNvSpPr>
          <p:nvPr/>
        </p:nvSpPr>
        <p:spPr bwMode="auto">
          <a:xfrm>
            <a:off x="6096000" y="-21550"/>
            <a:ext cx="4114800" cy="6955750"/>
          </a:xfrm>
          <a:prstGeom prst="rect">
            <a:avLst/>
          </a:prstGeom>
          <a:noFill/>
          <a:ln w="9525">
            <a:noFill/>
            <a:miter lim="800000"/>
            <a:headEnd/>
            <a:tailEnd/>
          </a:ln>
        </p:spPr>
        <p:txBody>
          <a:bodyPr wrap="square">
            <a:prstTxWarp prst="textNoShape">
              <a:avLst/>
            </a:prstTxWarp>
            <a:spAutoFit/>
          </a:bodyPr>
          <a:lstStyle/>
          <a:p>
            <a:pPr>
              <a:spcAft>
                <a:spcPts val="1200"/>
              </a:spcAft>
              <a:buFont typeface="Arial" pitchFamily="52" charset="0"/>
              <a:buChar char="•"/>
              <a:defRPr/>
            </a:pPr>
            <a:r>
              <a:rPr lang="en-US" sz="2800" dirty="0">
                <a:latin typeface="Arial" pitchFamily="52" charset="0"/>
              </a:rPr>
              <a:t>Matthew 7:12</a:t>
            </a:r>
          </a:p>
          <a:p>
            <a:pPr>
              <a:spcAft>
                <a:spcPts val="1200"/>
              </a:spcAft>
              <a:buFont typeface="Arial" pitchFamily="52" charset="0"/>
              <a:buChar char="•"/>
              <a:defRPr/>
            </a:pPr>
            <a:r>
              <a:rPr lang="en-US" sz="2800" dirty="0">
                <a:solidFill>
                  <a:schemeClr val="accent1">
                    <a:lumMod val="75000"/>
                  </a:schemeClr>
                </a:solidFill>
                <a:latin typeface="Arial" pitchFamily="52" charset="0"/>
              </a:rPr>
              <a:t>Luke 10:25-37</a:t>
            </a:r>
          </a:p>
          <a:p>
            <a:pPr>
              <a:spcAft>
                <a:spcPts val="1200"/>
              </a:spcAft>
              <a:buFont typeface="Arial" pitchFamily="52" charset="0"/>
              <a:buChar char="•"/>
              <a:defRPr/>
            </a:pPr>
            <a:r>
              <a:rPr lang="en-US" sz="2800" dirty="0">
                <a:latin typeface="Arial" pitchFamily="52" charset="0"/>
              </a:rPr>
              <a:t>Matthew 5:44</a:t>
            </a:r>
          </a:p>
          <a:p>
            <a:pPr>
              <a:spcAft>
                <a:spcPts val="1200"/>
              </a:spcAft>
              <a:buFont typeface="Arial" pitchFamily="52" charset="0"/>
              <a:buChar char="•"/>
              <a:defRPr/>
            </a:pPr>
            <a:r>
              <a:rPr lang="en-US" sz="2800" dirty="0">
                <a:solidFill>
                  <a:schemeClr val="accent3">
                    <a:lumMod val="50000"/>
                  </a:schemeClr>
                </a:solidFill>
                <a:latin typeface="Arial" pitchFamily="52" charset="0"/>
              </a:rPr>
              <a:t>Proverbs 25:21-22</a:t>
            </a:r>
          </a:p>
          <a:p>
            <a:pPr>
              <a:spcAft>
                <a:spcPts val="1200"/>
              </a:spcAft>
              <a:buFont typeface="Arial" pitchFamily="52" charset="0"/>
              <a:buChar char="•"/>
              <a:defRPr/>
            </a:pPr>
            <a:r>
              <a:rPr lang="en-US" sz="2800" dirty="0">
                <a:latin typeface="Arial" pitchFamily="52" charset="0"/>
              </a:rPr>
              <a:t>John 13:34-35</a:t>
            </a:r>
          </a:p>
          <a:p>
            <a:pPr>
              <a:spcAft>
                <a:spcPts val="1200"/>
              </a:spcAft>
              <a:buFont typeface="Arial" pitchFamily="52" charset="0"/>
              <a:buChar char="•"/>
              <a:defRPr/>
            </a:pPr>
            <a:r>
              <a:rPr lang="en-US" sz="2800" dirty="0">
                <a:solidFill>
                  <a:schemeClr val="accent6">
                    <a:lumMod val="75000"/>
                  </a:schemeClr>
                </a:solidFill>
                <a:latin typeface="Arial" pitchFamily="52" charset="0"/>
              </a:rPr>
              <a:t>Ecclesiastes 5:2</a:t>
            </a:r>
          </a:p>
          <a:p>
            <a:pPr>
              <a:spcAft>
                <a:spcPts val="1200"/>
              </a:spcAft>
              <a:buFont typeface="Arial" pitchFamily="52" charset="0"/>
              <a:buChar char="•"/>
              <a:defRPr/>
            </a:pPr>
            <a:r>
              <a:rPr lang="en-US" sz="2800" dirty="0">
                <a:latin typeface="Arial" pitchFamily="52" charset="0"/>
              </a:rPr>
              <a:t>Malachi 2:10</a:t>
            </a:r>
            <a:endParaRPr lang="en-US" sz="2800" dirty="0">
              <a:solidFill>
                <a:schemeClr val="accent2">
                  <a:lumMod val="75000"/>
                </a:schemeClr>
              </a:solidFill>
              <a:latin typeface="Arial" pitchFamily="52" charset="0"/>
            </a:endParaRPr>
          </a:p>
          <a:p>
            <a:pPr>
              <a:spcAft>
                <a:spcPts val="1200"/>
              </a:spcAft>
              <a:buFont typeface="Arial" pitchFamily="52" charset="0"/>
              <a:buChar char="•"/>
              <a:defRPr/>
            </a:pPr>
            <a:r>
              <a:rPr lang="en-US" sz="2800" dirty="0">
                <a:solidFill>
                  <a:schemeClr val="accent2">
                    <a:lumMod val="75000"/>
                  </a:schemeClr>
                </a:solidFill>
                <a:latin typeface="Arial" pitchFamily="52" charset="0"/>
              </a:rPr>
              <a:t>Proverbs 26:18-19</a:t>
            </a:r>
          </a:p>
          <a:p>
            <a:pPr>
              <a:spcAft>
                <a:spcPts val="1200"/>
              </a:spcAft>
              <a:buFont typeface="Arial" pitchFamily="52" charset="0"/>
              <a:buChar char="•"/>
              <a:defRPr/>
            </a:pPr>
            <a:r>
              <a:rPr lang="en-US" sz="2800" dirty="0">
                <a:latin typeface="Arial" pitchFamily="52" charset="0"/>
              </a:rPr>
              <a:t>Hebrews 13:1-2</a:t>
            </a:r>
          </a:p>
          <a:p>
            <a:pPr>
              <a:spcAft>
                <a:spcPts val="1200"/>
              </a:spcAft>
              <a:buFont typeface="Arial" pitchFamily="52" charset="0"/>
              <a:buChar char="•"/>
              <a:defRPr/>
            </a:pPr>
            <a:r>
              <a:rPr lang="en-US" sz="2800" dirty="0">
                <a:solidFill>
                  <a:srgbClr val="660066"/>
                </a:solidFill>
                <a:latin typeface="Arial" pitchFamily="52" charset="0"/>
              </a:rPr>
              <a:t>Proverbs 15:1</a:t>
            </a:r>
          </a:p>
          <a:p>
            <a:pPr>
              <a:spcAft>
                <a:spcPts val="1200"/>
              </a:spcAft>
              <a:buFont typeface="Arial" pitchFamily="52" charset="0"/>
              <a:buChar char="•"/>
              <a:defRPr/>
            </a:pPr>
            <a:r>
              <a:rPr lang="en-US" sz="2800" dirty="0">
                <a:latin typeface="Arial" pitchFamily="52" charset="0"/>
              </a:rPr>
              <a:t>Romans 13:8-10</a:t>
            </a:r>
          </a:p>
          <a:p>
            <a:pPr>
              <a:spcAft>
                <a:spcPts val="1200"/>
              </a:spcAft>
              <a:buFont typeface="Arial" pitchFamily="52" charset="0"/>
              <a:buChar char="•"/>
              <a:defRPr/>
            </a:pPr>
            <a:r>
              <a:rPr lang="en-US" sz="2800" dirty="0">
                <a:solidFill>
                  <a:srgbClr val="FF0000"/>
                </a:solidFill>
                <a:latin typeface="Arial" pitchFamily="52" charset="0"/>
              </a:rPr>
              <a:t>Galatians 6:2</a:t>
            </a:r>
          </a:p>
        </p:txBody>
      </p:sp>
      <p:pic>
        <p:nvPicPr>
          <p:cNvPr id="6" name="Picture 5"/>
          <p:cNvPicPr>
            <a:picLocks noChangeAspect="1"/>
          </p:cNvPicPr>
          <p:nvPr/>
        </p:nvPicPr>
        <p:blipFill>
          <a:blip r:embed="rId5"/>
          <a:stretch>
            <a:fillRect/>
          </a:stretch>
        </p:blipFill>
        <p:spPr>
          <a:xfrm rot="21135068">
            <a:off x="1723828" y="380489"/>
            <a:ext cx="3543300" cy="2362200"/>
          </a:xfrm>
          <a:prstGeom prst="rect">
            <a:avLst/>
          </a:prstGeom>
          <a:ln>
            <a:noFill/>
          </a:ln>
          <a:effectLst>
            <a:softEdge rad="112500"/>
          </a:effectLst>
        </p:spPr>
      </p:pic>
      <p:pic>
        <p:nvPicPr>
          <p:cNvPr id="5" name="Picture 4"/>
          <p:cNvPicPr>
            <a:picLocks noChangeAspect="1"/>
          </p:cNvPicPr>
          <p:nvPr/>
        </p:nvPicPr>
        <p:blipFill>
          <a:blip r:embed="rId6"/>
          <a:stretch>
            <a:fillRect/>
          </a:stretch>
        </p:blipFill>
        <p:spPr>
          <a:xfrm rot="235995">
            <a:off x="2066692" y="2300536"/>
            <a:ext cx="3483044" cy="2612283"/>
          </a:xfrm>
          <a:prstGeom prst="rect">
            <a:avLst/>
          </a:prstGeom>
          <a:ln>
            <a:noFill/>
          </a:ln>
          <a:effectLst>
            <a:softEdge rad="112500"/>
          </a:effectLst>
        </p:spPr>
      </p:pic>
    </p:spTree>
    <p:extLst>
      <p:ext uri="{BB962C8B-B14F-4D97-AF65-F5344CB8AC3E}">
        <p14:creationId xmlns:p14="http://schemas.microsoft.com/office/powerpoint/2010/main" val="415704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2000"/>
                                        <p:tgtEl>
                                          <p:spTgt spid="2">
                                            <p:txEl>
                                              <p:pRg st="1" end="1"/>
                                            </p:txEl>
                                          </p:spTgt>
                                        </p:tgtEl>
                                      </p:cBhvr>
                                    </p:animEffect>
                                    <p:anim calcmode="lin" valueType="num">
                                      <p:cBhvr>
                                        <p:cTn id="16" dur="2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18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2000"/>
                                        <p:tgtEl>
                                          <p:spTgt spid="2">
                                            <p:txEl>
                                              <p:pRg st="2" end="2"/>
                                            </p:txEl>
                                          </p:spTgt>
                                        </p:tgtEl>
                                      </p:cBhvr>
                                    </p:animEffect>
                                    <p:anim calcmode="lin" valueType="num">
                                      <p:cBhvr>
                                        <p:cTn id="24" dur="2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18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200" accel="100000" fill="hold">
                                          <p:stCondLst>
                                            <p:cond delay="18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2000"/>
                                        <p:tgtEl>
                                          <p:spTgt spid="2">
                                            <p:txEl>
                                              <p:pRg st="3" end="3"/>
                                            </p:txEl>
                                          </p:spTgt>
                                        </p:tgtEl>
                                      </p:cBhvr>
                                    </p:animEffect>
                                    <p:anim calcmode="lin" valueType="num">
                                      <p:cBhvr>
                                        <p:cTn id="32" dur="2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18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200" accel="100000" fill="hold">
                                          <p:stCondLst>
                                            <p:cond delay="18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2000"/>
                                        <p:tgtEl>
                                          <p:spTgt spid="2">
                                            <p:txEl>
                                              <p:pRg st="4" end="4"/>
                                            </p:txEl>
                                          </p:spTgt>
                                        </p:tgtEl>
                                      </p:cBhvr>
                                    </p:animEffect>
                                    <p:anim calcmode="lin" valueType="num">
                                      <p:cBhvr>
                                        <p:cTn id="40" dur="2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18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42" dur="200" accel="100000" fill="hold">
                                          <p:stCondLst>
                                            <p:cond delay="18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2000"/>
                                        <p:tgtEl>
                                          <p:spTgt spid="2">
                                            <p:txEl>
                                              <p:pRg st="5" end="5"/>
                                            </p:txEl>
                                          </p:spTgt>
                                        </p:tgtEl>
                                      </p:cBhvr>
                                    </p:animEffect>
                                    <p:anim calcmode="lin" valueType="num">
                                      <p:cBhvr>
                                        <p:cTn id="48" dur="2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9" dur="1800" decel="100000" fill="hold"/>
                                        <p:tgtEl>
                                          <p:spTgt spid="2">
                                            <p:txEl>
                                              <p:pRg st="5" end="5"/>
                                            </p:txEl>
                                          </p:spTgt>
                                        </p:tgtEl>
                                        <p:attrNameLst>
                                          <p:attrName>ppt_y</p:attrName>
                                        </p:attrNameLst>
                                      </p:cBhvr>
                                      <p:tavLst>
                                        <p:tav tm="0">
                                          <p:val>
                                            <p:strVal val="#ppt_y+1"/>
                                          </p:val>
                                        </p:tav>
                                        <p:tav tm="100000">
                                          <p:val>
                                            <p:strVal val="#ppt_y-.03"/>
                                          </p:val>
                                        </p:tav>
                                      </p:tavLst>
                                    </p:anim>
                                    <p:anim calcmode="lin" valueType="num">
                                      <p:cBhvr>
                                        <p:cTn id="50" dur="200" accel="100000" fill="hold">
                                          <p:stCondLst>
                                            <p:cond delay="1800"/>
                                          </p:stCondLst>
                                        </p:cTn>
                                        <p:tgtEl>
                                          <p:spTgt spid="2">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Effect transition="in" filter="fade">
                                      <p:cBhvr>
                                        <p:cTn id="55" dur="2000"/>
                                        <p:tgtEl>
                                          <p:spTgt spid="2">
                                            <p:txEl>
                                              <p:pRg st="6" end="6"/>
                                            </p:txEl>
                                          </p:spTgt>
                                        </p:tgtEl>
                                      </p:cBhvr>
                                    </p:animEffect>
                                    <p:anim calcmode="lin" valueType="num">
                                      <p:cBhvr>
                                        <p:cTn id="56" dur="2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7" dur="1800" decel="100000" fill="hold"/>
                                        <p:tgtEl>
                                          <p:spTgt spid="2">
                                            <p:txEl>
                                              <p:pRg st="6" end="6"/>
                                            </p:txEl>
                                          </p:spTgt>
                                        </p:tgtEl>
                                        <p:attrNameLst>
                                          <p:attrName>ppt_y</p:attrName>
                                        </p:attrNameLst>
                                      </p:cBhvr>
                                      <p:tavLst>
                                        <p:tav tm="0">
                                          <p:val>
                                            <p:strVal val="#ppt_y+1"/>
                                          </p:val>
                                        </p:tav>
                                        <p:tav tm="100000">
                                          <p:val>
                                            <p:strVal val="#ppt_y-.03"/>
                                          </p:val>
                                        </p:tav>
                                      </p:tavLst>
                                    </p:anim>
                                    <p:anim calcmode="lin" valueType="num">
                                      <p:cBhvr>
                                        <p:cTn id="58" dur="200" accel="100000" fill="hold">
                                          <p:stCondLst>
                                            <p:cond delay="1800"/>
                                          </p:stCondLst>
                                        </p:cTn>
                                        <p:tgtEl>
                                          <p:spTgt spid="2">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fade">
                                      <p:cBhvr>
                                        <p:cTn id="63" dur="2000"/>
                                        <p:tgtEl>
                                          <p:spTgt spid="2">
                                            <p:txEl>
                                              <p:pRg st="7" end="7"/>
                                            </p:txEl>
                                          </p:spTgt>
                                        </p:tgtEl>
                                      </p:cBhvr>
                                    </p:animEffect>
                                    <p:anim calcmode="lin" valueType="num">
                                      <p:cBhvr>
                                        <p:cTn id="64" dur="2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5" dur="1800" decel="100000" fill="hold"/>
                                        <p:tgtEl>
                                          <p:spTgt spid="2">
                                            <p:txEl>
                                              <p:pRg st="7" end="7"/>
                                            </p:txEl>
                                          </p:spTgt>
                                        </p:tgtEl>
                                        <p:attrNameLst>
                                          <p:attrName>ppt_y</p:attrName>
                                        </p:attrNameLst>
                                      </p:cBhvr>
                                      <p:tavLst>
                                        <p:tav tm="0">
                                          <p:val>
                                            <p:strVal val="#ppt_y+1"/>
                                          </p:val>
                                        </p:tav>
                                        <p:tav tm="100000">
                                          <p:val>
                                            <p:strVal val="#ppt_y-.03"/>
                                          </p:val>
                                        </p:tav>
                                      </p:tavLst>
                                    </p:anim>
                                    <p:anim calcmode="lin" valueType="num">
                                      <p:cBhvr>
                                        <p:cTn id="66" dur="200" accel="100000" fill="hold">
                                          <p:stCondLst>
                                            <p:cond delay="1800"/>
                                          </p:stCondLst>
                                        </p:cTn>
                                        <p:tgtEl>
                                          <p:spTgt spid="2">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2">
                                            <p:txEl>
                                              <p:pRg st="8" end="8"/>
                                            </p:txEl>
                                          </p:spTgt>
                                        </p:tgtEl>
                                        <p:attrNameLst>
                                          <p:attrName>style.visibility</p:attrName>
                                        </p:attrNameLst>
                                      </p:cBhvr>
                                      <p:to>
                                        <p:strVal val="visible"/>
                                      </p:to>
                                    </p:set>
                                    <p:animEffect transition="in" filter="fade">
                                      <p:cBhvr>
                                        <p:cTn id="71" dur="2000"/>
                                        <p:tgtEl>
                                          <p:spTgt spid="2">
                                            <p:txEl>
                                              <p:pRg st="8" end="8"/>
                                            </p:txEl>
                                          </p:spTgt>
                                        </p:tgtEl>
                                      </p:cBhvr>
                                    </p:animEffect>
                                    <p:anim calcmode="lin" valueType="num">
                                      <p:cBhvr>
                                        <p:cTn id="72" dur="2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73" dur="1800" decel="100000" fill="hold"/>
                                        <p:tgtEl>
                                          <p:spTgt spid="2">
                                            <p:txEl>
                                              <p:pRg st="8" end="8"/>
                                            </p:txEl>
                                          </p:spTgt>
                                        </p:tgtEl>
                                        <p:attrNameLst>
                                          <p:attrName>ppt_y</p:attrName>
                                        </p:attrNameLst>
                                      </p:cBhvr>
                                      <p:tavLst>
                                        <p:tav tm="0">
                                          <p:val>
                                            <p:strVal val="#ppt_y+1"/>
                                          </p:val>
                                        </p:tav>
                                        <p:tav tm="100000">
                                          <p:val>
                                            <p:strVal val="#ppt_y-.03"/>
                                          </p:val>
                                        </p:tav>
                                      </p:tavLst>
                                    </p:anim>
                                    <p:anim calcmode="lin" valueType="num">
                                      <p:cBhvr>
                                        <p:cTn id="74" dur="200" accel="100000" fill="hold">
                                          <p:stCondLst>
                                            <p:cond delay="1800"/>
                                          </p:stCondLst>
                                        </p:cTn>
                                        <p:tgtEl>
                                          <p:spTgt spid="2">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2">
                                            <p:txEl>
                                              <p:pRg st="9" end="9"/>
                                            </p:txEl>
                                          </p:spTgt>
                                        </p:tgtEl>
                                        <p:attrNameLst>
                                          <p:attrName>style.visibility</p:attrName>
                                        </p:attrNameLst>
                                      </p:cBhvr>
                                      <p:to>
                                        <p:strVal val="visible"/>
                                      </p:to>
                                    </p:set>
                                    <p:animEffect transition="in" filter="fade">
                                      <p:cBhvr>
                                        <p:cTn id="79" dur="2000"/>
                                        <p:tgtEl>
                                          <p:spTgt spid="2">
                                            <p:txEl>
                                              <p:pRg st="9" end="9"/>
                                            </p:txEl>
                                          </p:spTgt>
                                        </p:tgtEl>
                                      </p:cBhvr>
                                    </p:animEffect>
                                    <p:anim calcmode="lin" valueType="num">
                                      <p:cBhvr>
                                        <p:cTn id="80" dur="2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81" dur="1800" decel="100000" fill="hold"/>
                                        <p:tgtEl>
                                          <p:spTgt spid="2">
                                            <p:txEl>
                                              <p:pRg st="9" end="9"/>
                                            </p:txEl>
                                          </p:spTgt>
                                        </p:tgtEl>
                                        <p:attrNameLst>
                                          <p:attrName>ppt_y</p:attrName>
                                        </p:attrNameLst>
                                      </p:cBhvr>
                                      <p:tavLst>
                                        <p:tav tm="0">
                                          <p:val>
                                            <p:strVal val="#ppt_y+1"/>
                                          </p:val>
                                        </p:tav>
                                        <p:tav tm="100000">
                                          <p:val>
                                            <p:strVal val="#ppt_y-.03"/>
                                          </p:val>
                                        </p:tav>
                                      </p:tavLst>
                                    </p:anim>
                                    <p:anim calcmode="lin" valueType="num">
                                      <p:cBhvr>
                                        <p:cTn id="82" dur="200" accel="100000" fill="hold">
                                          <p:stCondLst>
                                            <p:cond delay="1800"/>
                                          </p:stCondLst>
                                        </p:cTn>
                                        <p:tgtEl>
                                          <p:spTgt spid="2">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
                                            <p:txEl>
                                              <p:pRg st="10" end="10"/>
                                            </p:txEl>
                                          </p:spTgt>
                                        </p:tgtEl>
                                        <p:attrNameLst>
                                          <p:attrName>style.visibility</p:attrName>
                                        </p:attrNameLst>
                                      </p:cBhvr>
                                      <p:to>
                                        <p:strVal val="visible"/>
                                      </p:to>
                                    </p:set>
                                    <p:animEffect transition="in" filter="fade">
                                      <p:cBhvr>
                                        <p:cTn id="87" dur="2000"/>
                                        <p:tgtEl>
                                          <p:spTgt spid="2">
                                            <p:txEl>
                                              <p:pRg st="10" end="10"/>
                                            </p:txEl>
                                          </p:spTgt>
                                        </p:tgtEl>
                                      </p:cBhvr>
                                    </p:animEffect>
                                    <p:anim calcmode="lin" valueType="num">
                                      <p:cBhvr>
                                        <p:cTn id="88" dur="2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89" dur="1800" decel="100000" fill="hold"/>
                                        <p:tgtEl>
                                          <p:spTgt spid="2">
                                            <p:txEl>
                                              <p:pRg st="10" end="10"/>
                                            </p:txEl>
                                          </p:spTgt>
                                        </p:tgtEl>
                                        <p:attrNameLst>
                                          <p:attrName>ppt_y</p:attrName>
                                        </p:attrNameLst>
                                      </p:cBhvr>
                                      <p:tavLst>
                                        <p:tav tm="0">
                                          <p:val>
                                            <p:strVal val="#ppt_y+1"/>
                                          </p:val>
                                        </p:tav>
                                        <p:tav tm="100000">
                                          <p:val>
                                            <p:strVal val="#ppt_y-.03"/>
                                          </p:val>
                                        </p:tav>
                                      </p:tavLst>
                                    </p:anim>
                                    <p:anim calcmode="lin" valueType="num">
                                      <p:cBhvr>
                                        <p:cTn id="90" dur="200" accel="100000" fill="hold">
                                          <p:stCondLst>
                                            <p:cond delay="1800"/>
                                          </p:stCondLst>
                                        </p:cTn>
                                        <p:tgtEl>
                                          <p:spTgt spid="2">
                                            <p:txEl>
                                              <p:pRg st="10" end="10"/>
                                            </p:txEl>
                                          </p:spTgt>
                                        </p:tgtEl>
                                        <p:attrNameLst>
                                          <p:attrName>ppt_y</p:attrName>
                                        </p:attrNameLst>
                                      </p:cBhvr>
                                      <p:tavLst>
                                        <p:tav tm="0">
                                          <p:val>
                                            <p:strVal val="#ppt_y-.03"/>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37" presetClass="entr" presetSubtype="0" fill="hold" grpId="0" nodeType="clickEffect">
                                  <p:stCondLst>
                                    <p:cond delay="0"/>
                                  </p:stCondLst>
                                  <p:childTnLst>
                                    <p:set>
                                      <p:cBhvr>
                                        <p:cTn id="94" dur="1" fill="hold">
                                          <p:stCondLst>
                                            <p:cond delay="0"/>
                                          </p:stCondLst>
                                        </p:cTn>
                                        <p:tgtEl>
                                          <p:spTgt spid="2">
                                            <p:txEl>
                                              <p:pRg st="11" end="11"/>
                                            </p:txEl>
                                          </p:spTgt>
                                        </p:tgtEl>
                                        <p:attrNameLst>
                                          <p:attrName>style.visibility</p:attrName>
                                        </p:attrNameLst>
                                      </p:cBhvr>
                                      <p:to>
                                        <p:strVal val="visible"/>
                                      </p:to>
                                    </p:set>
                                    <p:animEffect transition="in" filter="fade">
                                      <p:cBhvr>
                                        <p:cTn id="95" dur="2000"/>
                                        <p:tgtEl>
                                          <p:spTgt spid="2">
                                            <p:txEl>
                                              <p:pRg st="11" end="11"/>
                                            </p:txEl>
                                          </p:spTgt>
                                        </p:tgtEl>
                                      </p:cBhvr>
                                    </p:animEffect>
                                    <p:anim calcmode="lin" valueType="num">
                                      <p:cBhvr>
                                        <p:cTn id="96" dur="2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97" dur="1800" decel="100000" fill="hold"/>
                                        <p:tgtEl>
                                          <p:spTgt spid="2">
                                            <p:txEl>
                                              <p:pRg st="11" end="11"/>
                                            </p:txEl>
                                          </p:spTgt>
                                        </p:tgtEl>
                                        <p:attrNameLst>
                                          <p:attrName>ppt_y</p:attrName>
                                        </p:attrNameLst>
                                      </p:cBhvr>
                                      <p:tavLst>
                                        <p:tav tm="0">
                                          <p:val>
                                            <p:strVal val="#ppt_y+1"/>
                                          </p:val>
                                        </p:tav>
                                        <p:tav tm="100000">
                                          <p:val>
                                            <p:strVal val="#ppt_y-.03"/>
                                          </p:val>
                                        </p:tav>
                                      </p:tavLst>
                                    </p:anim>
                                    <p:anim calcmode="lin" valueType="num">
                                      <p:cBhvr>
                                        <p:cTn id="98" dur="200" accel="100000" fill="hold">
                                          <p:stCondLst>
                                            <p:cond delay="1800"/>
                                          </p:stCondLst>
                                        </p:cTn>
                                        <p:tgtEl>
                                          <p:spTgt spid="2">
                                            <p:txEl>
                                              <p:pRg st="11" end="1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23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r>
              <a:rPr lang="en-US" sz="3300" kern="10" dirty="0">
                <a:ln w="9525">
                  <a:noFill/>
                  <a:round/>
                  <a:headEnd/>
                  <a:tailEnd/>
                </a:ln>
                <a:gradFill flip="none" rotWithShape="1">
                  <a:gsLst>
                    <a:gs pos="0">
                      <a:srgbClr val="008000"/>
                    </a:gs>
                    <a:gs pos="100000">
                      <a:srgbClr val="008000"/>
                    </a:gs>
                    <a:gs pos="50000">
                      <a:srgbClr val="003F06"/>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extLst>
      <p:ext uri="{BB962C8B-B14F-4D97-AF65-F5344CB8AC3E}">
        <p14:creationId xmlns:p14="http://schemas.microsoft.com/office/powerpoint/2010/main" val="1611295452"/>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304800"/>
            <a:ext cx="8686800" cy="5334000"/>
          </a:xfrm>
        </p:spPr>
        <p:txBody>
          <a:bodyPr anchor="t"/>
          <a:lstStyle/>
          <a:p>
            <a:r>
              <a:rPr lang="en-US" sz="4000" dirty="0">
                <a:solidFill>
                  <a:srgbClr val="660066"/>
                </a:solidFill>
                <a:latin typeface="Estelle Black SF"/>
                <a:cs typeface="Estelle Black SF"/>
              </a:rPr>
              <a:t>What? know ye not that your body is the temple of the Holy Ghost which is in you, which ye have of God, and ye are not your own? </a:t>
            </a:r>
            <a:r>
              <a:rPr lang="en-US" sz="4000" b="1" baseline="30000" dirty="0">
                <a:solidFill>
                  <a:srgbClr val="660066"/>
                </a:solidFill>
                <a:latin typeface="Estelle Black SF"/>
                <a:cs typeface="Estelle Black SF"/>
              </a:rPr>
              <a:t> </a:t>
            </a:r>
            <a:r>
              <a:rPr lang="en-US" sz="4000" dirty="0">
                <a:solidFill>
                  <a:srgbClr val="660066"/>
                </a:solidFill>
                <a:latin typeface="Estelle Black SF"/>
                <a:cs typeface="Estelle Black SF"/>
              </a:rPr>
              <a:t>For ye are bought with a price: therefore glorify God in your body, and in your spirit, which are God's.</a:t>
            </a:r>
            <a:endParaRPr lang="en-US" sz="1200" dirty="0">
              <a:solidFill>
                <a:srgbClr val="660066"/>
              </a:solidFill>
              <a:latin typeface="Estelle Black SF"/>
              <a:cs typeface="Estelle Black SF"/>
            </a:endParaRPr>
          </a:p>
        </p:txBody>
      </p:sp>
      <p:sp>
        <p:nvSpPr>
          <p:cNvPr id="39940" name="TextBox 3"/>
          <p:cNvSpPr txBox="1">
            <a:spLocks noChangeArrowheads="1"/>
          </p:cNvSpPr>
          <p:nvPr/>
        </p:nvSpPr>
        <p:spPr bwMode="auto">
          <a:xfrm>
            <a:off x="5943600" y="5867400"/>
            <a:ext cx="4114800" cy="369888"/>
          </a:xfrm>
          <a:prstGeom prst="rect">
            <a:avLst/>
          </a:prstGeom>
          <a:noFill/>
          <a:ln w="9525">
            <a:noFill/>
            <a:miter lim="800000"/>
            <a:headEnd/>
            <a:tailEnd/>
          </a:ln>
        </p:spPr>
        <p:txBody>
          <a:bodyPr>
            <a:prstTxWarp prst="textNoShape">
              <a:avLst/>
            </a:prstTxWarp>
            <a:spAutoFit/>
          </a:bodyPr>
          <a:lstStyle/>
          <a:p>
            <a:pPr algn="r"/>
            <a:r>
              <a:rPr lang="en-US" b="1" i="1" dirty="0"/>
              <a:t>I Corinthians 6:19-20 (KJV)</a:t>
            </a:r>
          </a:p>
        </p:txBody>
      </p:sp>
    </p:spTree>
    <p:extLst>
      <p:ext uri="{BB962C8B-B14F-4D97-AF65-F5344CB8AC3E}">
        <p14:creationId xmlns:p14="http://schemas.microsoft.com/office/powerpoint/2010/main" val="98038886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283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304800"/>
            <a:ext cx="8686800" cy="5257800"/>
          </a:xfrm>
        </p:spPr>
        <p:txBody>
          <a:bodyPr anchor="t"/>
          <a:lstStyle/>
          <a:p>
            <a:r>
              <a:rPr lang="en-US" sz="4000" dirty="0">
                <a:solidFill>
                  <a:srgbClr val="660066"/>
                </a:solidFill>
                <a:latin typeface="Estelle Black SF"/>
                <a:cs typeface="Estelle Black SF"/>
              </a:rPr>
              <a:t>Do you not know that your bodies are temples of the Holy Spirit, who is in you, whom you have received from God? You are not your own; </a:t>
            </a:r>
            <a:r>
              <a:rPr lang="en-US" sz="4000" b="1" baseline="30000" dirty="0">
                <a:solidFill>
                  <a:srgbClr val="660066"/>
                </a:solidFill>
                <a:latin typeface="Estelle Black SF"/>
                <a:cs typeface="Estelle Black SF"/>
              </a:rPr>
              <a:t> </a:t>
            </a:r>
            <a:r>
              <a:rPr lang="en-US" sz="4000" dirty="0">
                <a:solidFill>
                  <a:srgbClr val="660066"/>
                </a:solidFill>
                <a:latin typeface="Estelle Black SF"/>
                <a:cs typeface="Estelle Black SF"/>
              </a:rPr>
              <a:t>you were bought at a price. Therefore honor God with your bodies.</a:t>
            </a:r>
            <a:endParaRPr lang="en-US" sz="1200" dirty="0">
              <a:solidFill>
                <a:srgbClr val="660066"/>
              </a:solidFill>
              <a:latin typeface="Estelle Black SF"/>
              <a:cs typeface="Estelle Black SF"/>
            </a:endParaRPr>
          </a:p>
        </p:txBody>
      </p:sp>
      <p:sp>
        <p:nvSpPr>
          <p:cNvPr id="41988" name="TextBox 3"/>
          <p:cNvSpPr txBox="1">
            <a:spLocks noChangeArrowheads="1"/>
          </p:cNvSpPr>
          <p:nvPr/>
        </p:nvSpPr>
        <p:spPr bwMode="auto">
          <a:xfrm>
            <a:off x="5943600" y="5867400"/>
            <a:ext cx="4114800" cy="369888"/>
          </a:xfrm>
          <a:prstGeom prst="rect">
            <a:avLst/>
          </a:prstGeom>
          <a:noFill/>
          <a:ln w="9525">
            <a:noFill/>
            <a:miter lim="800000"/>
            <a:headEnd/>
            <a:tailEnd/>
          </a:ln>
        </p:spPr>
        <p:txBody>
          <a:bodyPr>
            <a:prstTxWarp prst="textNoShape">
              <a:avLst/>
            </a:prstTxWarp>
            <a:spAutoFit/>
          </a:bodyPr>
          <a:lstStyle/>
          <a:p>
            <a:pPr algn="r"/>
            <a:r>
              <a:rPr lang="en-US" b="1" i="1" dirty="0"/>
              <a:t>I Corinthians 6:19-20 (NIV)</a:t>
            </a:r>
          </a:p>
        </p:txBody>
      </p:sp>
    </p:spTree>
    <p:extLst>
      <p:ext uri="{BB962C8B-B14F-4D97-AF65-F5344CB8AC3E}">
        <p14:creationId xmlns:p14="http://schemas.microsoft.com/office/powerpoint/2010/main" val="352437223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752600" y="1219201"/>
            <a:ext cx="8686800" cy="1323439"/>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8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Word choices</a:t>
            </a:r>
          </a:p>
        </p:txBody>
      </p:sp>
      <p:sp>
        <p:nvSpPr>
          <p:cNvPr id="3" name="TextBox 2">
            <a:extLst>
              <a:ext uri="{FF2B5EF4-FFF2-40B4-BE49-F238E27FC236}">
                <a16:creationId xmlns:a16="http://schemas.microsoft.com/office/drawing/2014/main" id="{8AD9B76E-4A8B-624F-BAF4-453F65B38125}"/>
              </a:ext>
            </a:extLst>
          </p:cNvPr>
          <p:cNvSpPr txBox="1"/>
          <p:nvPr/>
        </p:nvSpPr>
        <p:spPr>
          <a:xfrm>
            <a:off x="1752600" y="3454401"/>
            <a:ext cx="8686800" cy="1200329"/>
          </a:xfrm>
          <a:prstGeom prst="rect">
            <a:avLst/>
          </a:prstGeom>
          <a:noFill/>
        </p:spPr>
        <p:txBody>
          <a:bodyPr wrap="square" rtlCol="0">
            <a:spAutoFit/>
          </a:bodyPr>
          <a:lstStyle/>
          <a:p>
            <a:pPr algn="ctr"/>
            <a:r>
              <a:rPr lang="en-US" sz="2400" dirty="0"/>
              <a:t>Temple</a:t>
            </a:r>
          </a:p>
          <a:p>
            <a:pPr algn="ctr"/>
            <a:r>
              <a:rPr lang="en-US" sz="2400" dirty="0"/>
              <a:t>Bought</a:t>
            </a:r>
          </a:p>
          <a:p>
            <a:pPr algn="ctr"/>
            <a:r>
              <a:rPr lang="en-US" sz="2400" dirty="0"/>
              <a:t>Glorify</a:t>
            </a:r>
          </a:p>
        </p:txBody>
      </p:sp>
    </p:spTree>
    <p:extLst>
      <p:ext uri="{BB962C8B-B14F-4D97-AF65-F5344CB8AC3E}">
        <p14:creationId xmlns:p14="http://schemas.microsoft.com/office/powerpoint/2010/main" val="4253083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981200" y="2895600"/>
            <a:ext cx="3962400" cy="369332"/>
          </a:xfrm>
          <a:prstGeom prst="rect">
            <a:avLst/>
          </a:prstGeom>
          <a:noFill/>
          <a:ln w="9525">
            <a:noFill/>
            <a:miter lim="800000"/>
            <a:headEnd/>
            <a:tailEnd/>
          </a:ln>
        </p:spPr>
        <p:txBody>
          <a:bodyPr wrap="square">
            <a:prstTxWarp prst="textNoShape">
              <a:avLst/>
            </a:prstTxWarp>
            <a:spAutoFit/>
          </a:bodyPr>
          <a:lstStyle/>
          <a:p>
            <a:pPr eaLnBrk="0" hangingPunct="0"/>
            <a:r>
              <a:rPr lang="en-US" dirty="0">
                <a:solidFill>
                  <a:srgbClr val="D9D9D9"/>
                </a:solidFill>
              </a:rPr>
              <a:t>People are complex, layered</a:t>
            </a:r>
          </a:p>
        </p:txBody>
      </p:sp>
    </p:spTree>
    <p:extLst>
      <p:ext uri="{BB962C8B-B14F-4D97-AF65-F5344CB8AC3E}">
        <p14:creationId xmlns:p14="http://schemas.microsoft.com/office/powerpoint/2010/main" val="62612801"/>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ercise-busy-schedule.bmp"/>
          <p:cNvPicPr>
            <a:picLocks noChangeAspect="1"/>
          </p:cNvPicPr>
          <p:nvPr/>
        </p:nvPicPr>
        <p:blipFill>
          <a:blip r:embed="rId3"/>
          <a:stretch>
            <a:fillRect/>
          </a:stretch>
        </p:blipFill>
        <p:spPr>
          <a:xfrm>
            <a:off x="2667000" y="762000"/>
            <a:ext cx="6959600" cy="5664200"/>
          </a:xfrm>
          <a:prstGeom prst="rect">
            <a:avLst/>
          </a:prstGeom>
        </p:spPr>
      </p:pic>
    </p:spTree>
    <p:extLst>
      <p:ext uri="{BB962C8B-B14F-4D97-AF65-F5344CB8AC3E}">
        <p14:creationId xmlns:p14="http://schemas.microsoft.com/office/powerpoint/2010/main" val="1633735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905000" y="762000"/>
            <a:ext cx="83058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4000" dirty="0">
                <a:solidFill>
                  <a:srgbClr val="FF0000"/>
                </a:solidFill>
                <a:effectLst>
                  <a:outerShdw blurRad="38100" dist="38100" dir="2700000" algn="tl">
                    <a:srgbClr val="DDDDDD"/>
                  </a:outerShdw>
                </a:effectLst>
                <a:latin typeface="Estelle Black SF" pitchFamily="52" charset="0"/>
                <a:ea typeface="ＭＳ Ｐゴシック" pitchFamily="52" charset="-128"/>
                <a:cs typeface="ＭＳ Ｐゴシック" pitchFamily="52" charset="-128"/>
              </a:rPr>
              <a:t>Mental Health</a:t>
            </a:r>
            <a:endParaRPr lang="en-US" sz="1200" dirty="0">
              <a:solidFill>
                <a:srgbClr val="FF0000"/>
              </a:solidFill>
              <a:latin typeface="Helvetica" pitchFamily="52" charset="0"/>
              <a:ea typeface="ＭＳ Ｐゴシック" pitchFamily="52" charset="-128"/>
              <a:cs typeface="ＭＳ Ｐゴシック" pitchFamily="52" charset="-128"/>
            </a:endParaRPr>
          </a:p>
        </p:txBody>
      </p:sp>
      <p:sp>
        <p:nvSpPr>
          <p:cNvPr id="12" name="Extract 11"/>
          <p:cNvSpPr/>
          <p:nvPr/>
        </p:nvSpPr>
        <p:spPr>
          <a:xfrm>
            <a:off x="4114800" y="1524000"/>
            <a:ext cx="3886200" cy="2971800"/>
          </a:xfrm>
          <a:prstGeom prst="flowChartExtra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3"/>
          <p:cNvSpPr txBox="1">
            <a:spLocks noChangeArrowheads="1"/>
          </p:cNvSpPr>
          <p:nvPr/>
        </p:nvSpPr>
        <p:spPr bwMode="auto">
          <a:xfrm>
            <a:off x="1752600" y="4267200"/>
            <a:ext cx="3581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4000" dirty="0">
                <a:solidFill>
                  <a:schemeClr val="accent2">
                    <a:lumMod val="50000"/>
                  </a:schemeClr>
                </a:solidFill>
                <a:effectLst>
                  <a:outerShdw blurRad="38100" dist="38100" dir="2700000" algn="tl">
                    <a:srgbClr val="DDDDDD"/>
                  </a:outerShdw>
                </a:effectLst>
                <a:latin typeface="Estelle Black SF" pitchFamily="52" charset="0"/>
                <a:ea typeface="ＭＳ Ｐゴシック" pitchFamily="52" charset="-128"/>
                <a:cs typeface="ＭＳ Ｐゴシック" pitchFamily="52" charset="-128"/>
              </a:rPr>
              <a:t>Physical Health</a:t>
            </a:r>
            <a:endParaRPr lang="en-US" sz="1200" dirty="0">
              <a:solidFill>
                <a:schemeClr val="accent2">
                  <a:lumMod val="50000"/>
                </a:schemeClr>
              </a:solidFill>
              <a:latin typeface="Helvetica" pitchFamily="52" charset="0"/>
              <a:ea typeface="ＭＳ Ｐゴシック" pitchFamily="52" charset="-128"/>
              <a:cs typeface="ＭＳ Ｐゴシック" pitchFamily="52" charset="-128"/>
            </a:endParaRPr>
          </a:p>
        </p:txBody>
      </p:sp>
      <p:sp>
        <p:nvSpPr>
          <p:cNvPr id="14" name="Rectangle 3"/>
          <p:cNvSpPr txBox="1">
            <a:spLocks noChangeArrowheads="1"/>
          </p:cNvSpPr>
          <p:nvPr/>
        </p:nvSpPr>
        <p:spPr bwMode="auto">
          <a:xfrm>
            <a:off x="6934200" y="4267200"/>
            <a:ext cx="3276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4000" dirty="0">
                <a:solidFill>
                  <a:schemeClr val="accent2">
                    <a:lumMod val="50000"/>
                  </a:schemeClr>
                </a:solidFill>
                <a:effectLst>
                  <a:outerShdw blurRad="38100" dist="38100" dir="2700000" algn="tl">
                    <a:srgbClr val="DDDDDD"/>
                  </a:outerShdw>
                </a:effectLst>
                <a:latin typeface="Estelle Black SF" pitchFamily="52" charset="0"/>
                <a:ea typeface="ＭＳ Ｐゴシック" pitchFamily="52" charset="-128"/>
                <a:cs typeface="ＭＳ Ｐゴシック" pitchFamily="52" charset="-128"/>
              </a:rPr>
              <a:t>Social Health</a:t>
            </a:r>
            <a:endParaRPr lang="en-US" sz="1200" dirty="0">
              <a:solidFill>
                <a:schemeClr val="accent2">
                  <a:lumMod val="50000"/>
                </a:schemeClr>
              </a:solidFill>
              <a:latin typeface="Helvetica" pitchFamily="52" charset="0"/>
              <a:ea typeface="ＭＳ Ｐゴシック" pitchFamily="52" charset="-128"/>
              <a:cs typeface="ＭＳ Ｐゴシック" pitchFamily="52" charset="-128"/>
            </a:endParaRPr>
          </a:p>
        </p:txBody>
      </p:sp>
      <p:sp>
        <p:nvSpPr>
          <p:cNvPr id="15" name="Rectangle 3"/>
          <p:cNvSpPr txBox="1">
            <a:spLocks noChangeArrowheads="1"/>
          </p:cNvSpPr>
          <p:nvPr/>
        </p:nvSpPr>
        <p:spPr bwMode="auto">
          <a:xfrm>
            <a:off x="5029200" y="2590800"/>
            <a:ext cx="2057400"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4000" dirty="0">
                <a:solidFill>
                  <a:schemeClr val="accent2">
                    <a:lumMod val="50000"/>
                  </a:schemeClr>
                </a:solidFill>
                <a:effectLst>
                  <a:outerShdw blurRad="38100" dist="38100" dir="2700000" algn="tl">
                    <a:srgbClr val="DDDDDD"/>
                  </a:outerShdw>
                </a:effectLst>
                <a:latin typeface="Estelle Black SF" pitchFamily="52" charset="0"/>
                <a:ea typeface="ＭＳ Ｐゴシック" pitchFamily="52" charset="-128"/>
                <a:cs typeface="ＭＳ Ｐゴシック" pitchFamily="52" charset="-128"/>
              </a:rPr>
              <a:t>Spiritual Health</a:t>
            </a:r>
            <a:endParaRPr lang="en-US" sz="1200" dirty="0">
              <a:solidFill>
                <a:schemeClr val="accent2">
                  <a:lumMod val="50000"/>
                </a:schemeClr>
              </a:solidFill>
              <a:latin typeface="Helvetica" pitchFamily="52" charset="0"/>
              <a:ea typeface="ＭＳ Ｐゴシック" pitchFamily="52" charset="-128"/>
              <a:cs typeface="ＭＳ Ｐゴシック" pitchFamily="52" charset="-128"/>
            </a:endParaRPr>
          </a:p>
        </p:txBody>
      </p:sp>
    </p:spTree>
    <p:extLst>
      <p:ext uri="{BB962C8B-B14F-4D97-AF65-F5344CB8AC3E}">
        <p14:creationId xmlns:p14="http://schemas.microsoft.com/office/powerpoint/2010/main" val="1060333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 learning1.jpg"/>
          <p:cNvPicPr>
            <a:picLocks noChangeAspect="1"/>
          </p:cNvPicPr>
          <p:nvPr/>
        </p:nvPicPr>
        <p:blipFill>
          <a:blip r:embed="rId3"/>
          <a:stretch>
            <a:fillRect/>
          </a:stretch>
        </p:blipFill>
        <p:spPr>
          <a:xfrm>
            <a:off x="1524000" y="3841750"/>
            <a:ext cx="9144000" cy="3016250"/>
          </a:xfrm>
          <a:prstGeom prst="rect">
            <a:avLst/>
          </a:prstGeom>
        </p:spPr>
      </p:pic>
      <p:sp>
        <p:nvSpPr>
          <p:cNvPr id="4" name="TextBox 3"/>
          <p:cNvSpPr txBox="1"/>
          <p:nvPr/>
        </p:nvSpPr>
        <p:spPr>
          <a:xfrm>
            <a:off x="7162800" y="533400"/>
            <a:ext cx="3048000" cy="2123658"/>
          </a:xfrm>
          <a:prstGeom prst="rect">
            <a:avLst/>
          </a:prstGeom>
          <a:noFill/>
        </p:spPr>
        <p:txBody>
          <a:bodyPr wrap="square" rtlCol="0">
            <a:spAutoFit/>
          </a:bodyPr>
          <a:lstStyle/>
          <a:p>
            <a:r>
              <a:rPr lang="en-US" sz="4400" dirty="0">
                <a:solidFill>
                  <a:schemeClr val="accent6">
                    <a:lumMod val="75000"/>
                  </a:schemeClr>
                </a:solidFill>
                <a:effectLst>
                  <a:outerShdw blurRad="50800" dist="88900" dir="2700000">
                    <a:srgbClr val="000000">
                      <a:alpha val="43000"/>
                    </a:srgbClr>
                  </a:outerShdw>
                </a:effectLst>
                <a:latin typeface="Estelle Black SF"/>
                <a:cs typeface="Estelle Black SF"/>
              </a:rPr>
              <a:t>What are you putting into your mind?</a:t>
            </a:r>
          </a:p>
        </p:txBody>
      </p:sp>
      <p:sp>
        <p:nvSpPr>
          <p:cNvPr id="5" name="Rectangle 4"/>
          <p:cNvSpPr/>
          <p:nvPr/>
        </p:nvSpPr>
        <p:spPr>
          <a:xfrm>
            <a:off x="1600200" y="3886200"/>
            <a:ext cx="4495800" cy="2971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096000" y="3886200"/>
            <a:ext cx="4572000" cy="2971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brevity_realityTV.gif"/>
          <p:cNvPicPr>
            <a:picLocks noChangeAspect="1"/>
          </p:cNvPicPr>
          <p:nvPr/>
        </p:nvPicPr>
        <p:blipFill>
          <a:blip r:embed="rId4"/>
          <a:stretch>
            <a:fillRect/>
          </a:stretch>
        </p:blipFill>
        <p:spPr>
          <a:xfrm>
            <a:off x="2590800" y="304800"/>
            <a:ext cx="4152900" cy="4559300"/>
          </a:xfrm>
          <a:prstGeom prst="rect">
            <a:avLst/>
          </a:prstGeom>
        </p:spPr>
      </p:pic>
      <p:sp>
        <p:nvSpPr>
          <p:cNvPr id="7" name="Rectangle 6"/>
          <p:cNvSpPr/>
          <p:nvPr/>
        </p:nvSpPr>
        <p:spPr>
          <a:xfrm>
            <a:off x="2438400" y="2819400"/>
            <a:ext cx="3962400" cy="2057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632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5"/>
                                        </p:tgtEl>
                                      </p:cBhvr>
                                    </p:animEffect>
                                    <p:set>
                                      <p:cBhvr>
                                        <p:cTn id="17" dur="1" fill="hold">
                                          <p:stCondLst>
                                            <p:cond delay="19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2000"/>
                                        <p:tgtEl>
                                          <p:spTgt spid="6"/>
                                        </p:tgtEl>
                                      </p:cBhvr>
                                    </p:animEffect>
                                    <p:set>
                                      <p:cBhvr>
                                        <p:cTn id="22"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981200" y="2895600"/>
            <a:ext cx="3962400" cy="369332"/>
          </a:xfrm>
          <a:prstGeom prst="rect">
            <a:avLst/>
          </a:prstGeom>
          <a:noFill/>
          <a:ln w="9525">
            <a:noFill/>
            <a:miter lim="800000"/>
            <a:headEnd/>
            <a:tailEnd/>
          </a:ln>
        </p:spPr>
        <p:txBody>
          <a:bodyPr wrap="square">
            <a:prstTxWarp prst="textNoShape">
              <a:avLst/>
            </a:prstTxWarp>
            <a:spAutoFit/>
          </a:bodyPr>
          <a:lstStyle/>
          <a:p>
            <a:pPr eaLnBrk="0" hangingPunct="0"/>
            <a:r>
              <a:rPr lang="en-US" dirty="0">
                <a:solidFill>
                  <a:srgbClr val="D9D9D9"/>
                </a:solidFill>
              </a:rPr>
              <a:t>The value of exercise</a:t>
            </a:r>
          </a:p>
        </p:txBody>
      </p:sp>
    </p:spTree>
    <p:extLst>
      <p:ext uri="{BB962C8B-B14F-4D97-AF65-F5344CB8AC3E}">
        <p14:creationId xmlns:p14="http://schemas.microsoft.com/office/powerpoint/2010/main" val="161056051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4342</TotalTime>
  <Words>309</Words>
  <Application>Microsoft Macintosh PowerPoint</Application>
  <PresentationFormat>Widescreen</PresentationFormat>
  <Paragraphs>69</Paragraphs>
  <Slides>20</Slides>
  <Notes>20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ＭＳ Ｐゴシック</vt:lpstr>
      <vt:lpstr>Arial</vt:lpstr>
      <vt:lpstr>Calibri</vt:lpstr>
      <vt:lpstr>Estelle Black SF</vt:lpstr>
      <vt:lpstr>Helvetica</vt:lpstr>
      <vt:lpstr>Impact</vt:lpstr>
      <vt:lpstr>Wingdings</vt:lpstr>
      <vt:lpstr>Office Theme</vt:lpstr>
      <vt:lpstr>PowerPoint Presentation</vt:lpstr>
      <vt:lpstr>What? know ye not that your body is the temple of the Holy Ghost which is in you, which ye have of God, and ye are not your own?  For ye are bought with a price: therefore glorify God in your body, and in your spirit, which are God's.</vt:lpstr>
      <vt:lpstr>Do you not know that your bodies are temples of the Holy Spirit, who is in you, whom you have received from God? You are not your own;  you were bought at a price. Therefore honor God with your bodies.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Preferred Customer</dc:creator>
  <cp:lastModifiedBy>Microsoft Office User</cp:lastModifiedBy>
  <cp:revision>146</cp:revision>
  <dcterms:created xsi:type="dcterms:W3CDTF">2011-01-07T18:16:26Z</dcterms:created>
  <dcterms:modified xsi:type="dcterms:W3CDTF">2025-04-30T19:01:59Z</dcterms:modified>
</cp:coreProperties>
</file>