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312" r:id="rId2"/>
    <p:sldId id="395" r:id="rId3"/>
    <p:sldId id="396" r:id="rId4"/>
    <p:sldId id="537" r:id="rId5"/>
    <p:sldId id="331" r:id="rId6"/>
    <p:sldId id="434" r:id="rId7"/>
    <p:sldId id="442" r:id="rId8"/>
    <p:sldId id="282" r:id="rId9"/>
    <p:sldId id="357" r:id="rId10"/>
    <p:sldId id="404" r:id="rId11"/>
    <p:sldId id="314" r:id="rId12"/>
    <p:sldId id="315" r:id="rId13"/>
    <p:sldId id="394" r:id="rId14"/>
    <p:sldId id="440" r:id="rId15"/>
    <p:sldId id="398" r:id="rId16"/>
    <p:sldId id="412" r:id="rId17"/>
    <p:sldId id="413" r:id="rId18"/>
    <p:sldId id="416" r:id="rId19"/>
    <p:sldId id="444" r:id="rId20"/>
    <p:sldId id="387" r:id="rId21"/>
    <p:sldId id="443" r:id="rId22"/>
    <p:sldId id="418" r:id="rId23"/>
    <p:sldId id="381" r:id="rId24"/>
    <p:sldId id="397" r:id="rId25"/>
    <p:sldId id="385" r:id="rId26"/>
    <p:sldId id="429" r:id="rId27"/>
    <p:sldId id="538" r:id="rId28"/>
    <p:sldId id="539" r:id="rId29"/>
    <p:sldId id="322" r:id="rId30"/>
    <p:sldId id="276" r:id="rId31"/>
    <p:sldId id="342" r:id="rId32"/>
    <p:sldId id="446" r:id="rId33"/>
    <p:sldId id="373" r:id="rId34"/>
    <p:sldId id="366" r:id="rId35"/>
    <p:sldId id="453" r:id="rId36"/>
    <p:sldId id="454" r:id="rId37"/>
    <p:sldId id="455" r:id="rId38"/>
    <p:sldId id="448" r:id="rId39"/>
    <p:sldId id="451" r:id="rId40"/>
    <p:sldId id="458" r:id="rId41"/>
    <p:sldId id="459" r:id="rId42"/>
    <p:sldId id="354" r:id="rId43"/>
    <p:sldId id="365" r:id="rId44"/>
    <p:sldId id="461" r:id="rId45"/>
    <p:sldId id="377" r:id="rId46"/>
    <p:sldId id="462" r:id="rId47"/>
    <p:sldId id="382" r:id="rId48"/>
    <p:sldId id="390" r:id="rId49"/>
    <p:sldId id="369" r:id="rId50"/>
    <p:sldId id="379" r:id="rId51"/>
    <p:sldId id="464" r:id="rId52"/>
    <p:sldId id="463" r:id="rId53"/>
    <p:sldId id="435" r:id="rId54"/>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itchFamily="79" charset="0"/>
        <a:ea typeface="+mn-ea"/>
        <a:cs typeface="+mn-cs"/>
      </a:defRPr>
    </a:lvl1pPr>
    <a:lvl2pPr marL="457200" algn="l" rtl="0" fontAlgn="base">
      <a:spcBef>
        <a:spcPct val="0"/>
      </a:spcBef>
      <a:spcAft>
        <a:spcPct val="0"/>
      </a:spcAft>
      <a:defRPr kern="1200">
        <a:solidFill>
          <a:schemeClr val="tx1"/>
        </a:solidFill>
        <a:latin typeface="Arial" pitchFamily="79" charset="0"/>
        <a:ea typeface="+mn-ea"/>
        <a:cs typeface="+mn-cs"/>
      </a:defRPr>
    </a:lvl2pPr>
    <a:lvl3pPr marL="914400" algn="l" rtl="0" fontAlgn="base">
      <a:spcBef>
        <a:spcPct val="0"/>
      </a:spcBef>
      <a:spcAft>
        <a:spcPct val="0"/>
      </a:spcAft>
      <a:defRPr kern="1200">
        <a:solidFill>
          <a:schemeClr val="tx1"/>
        </a:solidFill>
        <a:latin typeface="Arial" pitchFamily="79" charset="0"/>
        <a:ea typeface="+mn-ea"/>
        <a:cs typeface="+mn-cs"/>
      </a:defRPr>
    </a:lvl3pPr>
    <a:lvl4pPr marL="1371600" algn="l" rtl="0" fontAlgn="base">
      <a:spcBef>
        <a:spcPct val="0"/>
      </a:spcBef>
      <a:spcAft>
        <a:spcPct val="0"/>
      </a:spcAft>
      <a:defRPr kern="1200">
        <a:solidFill>
          <a:schemeClr val="tx1"/>
        </a:solidFill>
        <a:latin typeface="Arial" pitchFamily="79" charset="0"/>
        <a:ea typeface="+mn-ea"/>
        <a:cs typeface="+mn-cs"/>
      </a:defRPr>
    </a:lvl4pPr>
    <a:lvl5pPr marL="1828800" algn="l" rtl="0" fontAlgn="base">
      <a:spcBef>
        <a:spcPct val="0"/>
      </a:spcBef>
      <a:spcAft>
        <a:spcPct val="0"/>
      </a:spcAft>
      <a:defRPr kern="1200">
        <a:solidFill>
          <a:schemeClr val="tx1"/>
        </a:solidFill>
        <a:latin typeface="Arial" pitchFamily="79" charset="0"/>
        <a:ea typeface="+mn-ea"/>
        <a:cs typeface="+mn-cs"/>
      </a:defRPr>
    </a:lvl5pPr>
    <a:lvl6pPr marL="2286000" algn="l" defTabSz="457200" rtl="0" eaLnBrk="1" latinLnBrk="0" hangingPunct="1">
      <a:defRPr kern="1200">
        <a:solidFill>
          <a:schemeClr val="tx1"/>
        </a:solidFill>
        <a:latin typeface="Arial" pitchFamily="79" charset="0"/>
        <a:ea typeface="+mn-ea"/>
        <a:cs typeface="+mn-cs"/>
      </a:defRPr>
    </a:lvl6pPr>
    <a:lvl7pPr marL="2743200" algn="l" defTabSz="457200" rtl="0" eaLnBrk="1" latinLnBrk="0" hangingPunct="1">
      <a:defRPr kern="1200">
        <a:solidFill>
          <a:schemeClr val="tx1"/>
        </a:solidFill>
        <a:latin typeface="Arial" pitchFamily="79" charset="0"/>
        <a:ea typeface="+mn-ea"/>
        <a:cs typeface="+mn-cs"/>
      </a:defRPr>
    </a:lvl7pPr>
    <a:lvl8pPr marL="3200400" algn="l" defTabSz="457200" rtl="0" eaLnBrk="1" latinLnBrk="0" hangingPunct="1">
      <a:defRPr kern="1200">
        <a:solidFill>
          <a:schemeClr val="tx1"/>
        </a:solidFill>
        <a:latin typeface="Arial" pitchFamily="79" charset="0"/>
        <a:ea typeface="+mn-ea"/>
        <a:cs typeface="+mn-cs"/>
      </a:defRPr>
    </a:lvl8pPr>
    <a:lvl9pPr marL="3657600" algn="l" defTabSz="457200" rtl="0" eaLnBrk="1" latinLnBrk="0" hangingPunct="1">
      <a:defRPr kern="1200">
        <a:solidFill>
          <a:schemeClr val="tx1"/>
        </a:solidFill>
        <a:latin typeface="Arial" pitchFamily="79"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00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74"/>
    <p:restoredTop sz="94694"/>
  </p:normalViewPr>
  <p:slideViewPr>
    <p:cSldViewPr>
      <p:cViewPr varScale="1">
        <p:scale>
          <a:sx n="121" d="100"/>
          <a:sy n="121" d="100"/>
        </p:scale>
        <p:origin x="736" y="17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246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52"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52" charset="0"/>
              </a:defRPr>
            </a:lvl1pPr>
          </a:lstStyle>
          <a:p>
            <a:pPr>
              <a:defRPr/>
            </a:pPr>
            <a:fld id="{8CB7F3F3-29BE-4C23-AB0E-2D4AA450FBEE}" type="datetime1">
              <a:rPr lang="en-US"/>
              <a:pPr>
                <a:defRPr/>
              </a:pPr>
              <a:t>10/24/25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52"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52" charset="0"/>
              </a:defRPr>
            </a:lvl1pPr>
          </a:lstStyle>
          <a:p>
            <a:pPr>
              <a:defRPr/>
            </a:pPr>
            <a:fld id="{B1208A46-CBBB-4942-95C9-0208B30241B2}" type="slidenum">
              <a:rPr lang="en-US"/>
              <a:pPr>
                <a:defRPr/>
              </a:pPr>
              <a:t>‹#›</a:t>
            </a:fld>
            <a:endParaRPr lang="en-US"/>
          </a:p>
        </p:txBody>
      </p:sp>
    </p:spTree>
    <p:extLst>
      <p:ext uri="{BB962C8B-B14F-4D97-AF65-F5344CB8AC3E}">
        <p14:creationId xmlns:p14="http://schemas.microsoft.com/office/powerpoint/2010/main" val="13681206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52" charset="-128"/>
        <a:cs typeface="ＭＳ Ｐゴシック" pitchFamily="52"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52"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52"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52"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5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6"/>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DC60A3C-D498-4CB3-AC3A-9111DD872419}" type="slidenum">
              <a:rPr lang="en-GB" sz="1200">
                <a:latin typeface="Calibri" pitchFamily="71" charset="0"/>
                <a:ea typeface="ＭＳ Ｐゴシック" pitchFamily="71" charset="-128"/>
                <a:cs typeface="ＭＳ Ｐゴシック" pitchFamily="71" charset="-128"/>
              </a:rPr>
              <a:pPr algn="r"/>
              <a:t>1</a:t>
            </a:fld>
            <a:endParaRPr lang="en-GB" sz="1200">
              <a:latin typeface="Calibri" pitchFamily="71" charset="0"/>
              <a:ea typeface="ＭＳ Ｐゴシック" pitchFamily="71" charset="-128"/>
              <a:cs typeface="ＭＳ Ｐゴシック" pitchFamily="71" charset="-128"/>
            </a:endParaRPr>
          </a:p>
        </p:txBody>
      </p:sp>
      <p:sp>
        <p:nvSpPr>
          <p:cNvPr id="76803"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ea typeface="ＭＳ Ｐゴシック" pitchFamily="71" charset="-128"/>
              <a:cs typeface="ＭＳ Ｐゴシック" pitchFamily="71" charset="-128"/>
            </a:endParaRPr>
          </a:p>
        </p:txBody>
      </p:sp>
      <p:sp>
        <p:nvSpPr>
          <p:cNvPr id="76804" name="Text Box 2"/>
          <p:cNvSpPr>
            <a:spLocks noGrp="1" noChangeArrowheads="1"/>
          </p:cNvSpPr>
          <p:nvPr>
            <p:ph type="body"/>
          </p:nvPr>
        </p:nvSpPr>
        <p:spPr bwMode="auto">
          <a:xfrm>
            <a:off x="685800" y="4341813"/>
            <a:ext cx="5487988" cy="4114800"/>
          </a:xfrm>
          <a:prstGeom prst="rect">
            <a:avLst/>
          </a:prstGeom>
          <a:noFill/>
          <a:ln>
            <a:solidFill>
              <a:srgbClr val="000000"/>
            </a:solidFill>
            <a:miter lim="800000"/>
            <a:headEnd/>
            <a:tailEnd/>
          </a:ln>
        </p:spPr>
        <p:txBody>
          <a:bodyPr wrap="none" anchor="ct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77827"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7782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213AAA6C-8814-4938-8BFC-2C2C72ED9530}" type="slidenum">
              <a:rPr lang="en-US" sz="1200">
                <a:latin typeface="Calibri" pitchFamily="79" charset="0"/>
              </a:rPr>
              <a:pPr algn="r"/>
              <a:t>10</a:t>
            </a:fld>
            <a:endParaRPr lang="en-US" sz="1200">
              <a:latin typeface="Calibri" pitchFamily="79"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87043"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8704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2A6340A-D33E-445A-BB18-F71CA80AE1AA}" type="slidenum">
              <a:rPr lang="en-US" sz="1200">
                <a:latin typeface="Calibri" pitchFamily="71" charset="0"/>
                <a:ea typeface="ＭＳ Ｐゴシック" pitchFamily="71" charset="-128"/>
                <a:cs typeface="ＭＳ Ｐゴシック" pitchFamily="71" charset="-128"/>
              </a:rPr>
              <a:pPr algn="r"/>
              <a:t>11</a:t>
            </a:fld>
            <a:endParaRPr lang="en-US" sz="1200">
              <a:latin typeface="Calibri" pitchFamily="71" charset="0"/>
              <a:ea typeface="ＭＳ Ｐゴシック" pitchFamily="71" charset="-128"/>
              <a:cs typeface="ＭＳ Ｐゴシック" pitchFamily="71"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6"/>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3AA8F84B-4A09-4F1A-AC8C-AE22FD053490}" type="slidenum">
              <a:rPr lang="en-GB" sz="1200">
                <a:latin typeface="Calibri" pitchFamily="71" charset="0"/>
                <a:ea typeface="ＭＳ Ｐゴシック" pitchFamily="71" charset="-128"/>
                <a:cs typeface="ＭＳ Ｐゴシック" pitchFamily="71" charset="-128"/>
              </a:rPr>
              <a:pPr algn="r"/>
              <a:t>12</a:t>
            </a:fld>
            <a:endParaRPr lang="en-GB" sz="1200">
              <a:latin typeface="Calibri" pitchFamily="71" charset="0"/>
              <a:ea typeface="ＭＳ Ｐゴシック" pitchFamily="71" charset="-128"/>
              <a:cs typeface="ＭＳ Ｐゴシック" pitchFamily="71" charset="-128"/>
            </a:endParaRPr>
          </a:p>
        </p:txBody>
      </p:sp>
      <p:sp>
        <p:nvSpPr>
          <p:cNvPr id="78851"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ea typeface="ＭＳ Ｐゴシック" pitchFamily="71" charset="-128"/>
              <a:cs typeface="ＭＳ Ｐゴシック" pitchFamily="71" charset="-128"/>
            </a:endParaRPr>
          </a:p>
        </p:txBody>
      </p:sp>
      <p:sp>
        <p:nvSpPr>
          <p:cNvPr id="78852" name="Text Box 2"/>
          <p:cNvSpPr>
            <a:spLocks noGrp="1" noChangeArrowheads="1"/>
          </p:cNvSpPr>
          <p:nvPr>
            <p:ph type="body"/>
          </p:nvPr>
        </p:nvSpPr>
        <p:spPr bwMode="auto">
          <a:xfrm>
            <a:off x="685800" y="4341813"/>
            <a:ext cx="5487988" cy="4114800"/>
          </a:xfrm>
          <a:prstGeom prst="rect">
            <a:avLst/>
          </a:prstGeom>
          <a:noFill/>
          <a:ln>
            <a:solidFill>
              <a:srgbClr val="000000"/>
            </a:solidFill>
            <a:miter lim="800000"/>
            <a:headEnd/>
            <a:tailEnd/>
          </a:ln>
        </p:spPr>
        <p:txBody>
          <a:bodyPr wrap="none" anchor="ct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86019"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8602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C2D2B4-8E94-4BDF-A55B-007606A7D41F}" type="slidenum">
              <a:rPr lang="en-US" sz="1200">
                <a:latin typeface="Calibri" pitchFamily="79" charset="0"/>
              </a:rPr>
              <a:pPr algn="r"/>
              <a:t>14</a:t>
            </a:fld>
            <a:endParaRPr lang="en-US" sz="1200">
              <a:latin typeface="Calibri" pitchFamily="79"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7" name="Rectangle 1"/>
          <p:cNvSpPr>
            <a:spLocks noGrp="1" noRot="1" noChangeAspect="1" noChangeArrowheads="1" noTextEdit="1"/>
          </p:cNvSpPr>
          <p:nvPr>
            <p:ph type="sldImg"/>
          </p:nvPr>
        </p:nvSpPr>
        <p:spPr bwMode="auto">
          <a:xfrm>
            <a:off x="641350" y="914400"/>
            <a:ext cx="5573713" cy="3135313"/>
          </a:xfrm>
          <a:prstGeom prst="rect">
            <a:avLst/>
          </a:prstGeom>
          <a:solidFill>
            <a:srgbClr val="FFFFFF"/>
          </a:solidFill>
          <a:ln>
            <a:solidFill>
              <a:srgbClr val="000000"/>
            </a:solidFill>
            <a:miter lim="800000"/>
            <a:headEnd/>
            <a:tailEnd/>
          </a:ln>
        </p:spPr>
      </p:sp>
      <p:sp>
        <p:nvSpPr>
          <p:cNvPr id="9218" name="Text Box 2"/>
          <p:cNvSpPr txBox="1">
            <a:spLocks noGrp="1" noChangeArrowheads="1"/>
          </p:cNvSpPr>
          <p:nvPr>
            <p:ph type="body" idx="1"/>
          </p:nvPr>
        </p:nvSpPr>
        <p:spPr bwMode="auto">
          <a:xfrm>
            <a:off x="1046350" y="4352637"/>
            <a:ext cx="4770904" cy="3479512"/>
          </a:xfrm>
          <a:prstGeom prst="rect">
            <a:avLst/>
          </a:prstGeom>
          <a:noFill/>
          <a:ln>
            <a:miter lim="800000"/>
            <a:headEnd/>
            <a:tailEnd/>
          </a:ln>
        </p:spPr>
        <p:txBody>
          <a:bodyPr wrap="none" anchor="ctr">
            <a:prstTxWarp prst="textNoShape">
              <a:avLst/>
            </a:prstTxWarp>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38915" name="Text Box 2"/>
          <p:cNvSpPr txBox="1">
            <a:spLocks noGrp="1" noChangeArrowheads="1"/>
          </p:cNvSpPr>
          <p:nvPr>
            <p:ph type="body"/>
          </p:nvPr>
        </p:nvSpPr>
        <p:spPr>
          <a:xfrm>
            <a:off x="685800" y="4343400"/>
            <a:ext cx="5483225" cy="4114800"/>
          </a:xfrm>
          <a:noFill/>
          <a:ln/>
        </p:spPr>
        <p:txBody>
          <a:bodyPr wrap="none" anchor="ctr"/>
          <a:lstStyle/>
          <a:p>
            <a:endParaRPr lang="en-US">
              <a:latin typeface="Times New Roman" pitchFamily="62"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38915" name="Text Box 2"/>
          <p:cNvSpPr txBox="1">
            <a:spLocks noGrp="1" noChangeArrowheads="1"/>
          </p:cNvSpPr>
          <p:nvPr>
            <p:ph type="body"/>
          </p:nvPr>
        </p:nvSpPr>
        <p:spPr>
          <a:xfrm>
            <a:off x="685800" y="4343400"/>
            <a:ext cx="5483225" cy="4114800"/>
          </a:xfrm>
          <a:noFill/>
          <a:ln/>
        </p:spPr>
        <p:txBody>
          <a:bodyPr wrap="none" anchor="ctr"/>
          <a:lstStyle/>
          <a:p>
            <a:endParaRPr lang="en-US">
              <a:latin typeface="Times New Roman" pitchFamily="62" charset="0"/>
            </a:endParaRPr>
          </a:p>
        </p:txBody>
      </p:sp>
    </p:spTree>
    <p:extLst>
      <p:ext uri="{BB962C8B-B14F-4D97-AF65-F5344CB8AC3E}">
        <p14:creationId xmlns:p14="http://schemas.microsoft.com/office/powerpoint/2010/main" val="1240842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6627" name="Rectangle 3"/>
          <p:cNvSpPr>
            <a:spLocks noGrp="1" noChangeArrowheads="1"/>
          </p:cNvSpPr>
          <p:nvPr>
            <p:ph type="body" idx="1"/>
          </p:nvPr>
        </p:nvSpPr>
        <p:spPr bwMode="auto">
          <a:xfrm>
            <a:off x="914400" y="4343400"/>
            <a:ext cx="5029200" cy="4114800"/>
          </a:xfrm>
          <a:noFill/>
        </p:spPr>
        <p:txBody>
          <a:bodyPr/>
          <a:lstStyle/>
          <a:p>
            <a:endParaRPr lang="en-US">
              <a:ea typeface="ＭＳ Ｐゴシック" pitchFamily="74" charset="-128"/>
              <a:cs typeface="ＭＳ Ｐゴシック" pitchFamily="7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38915" name="Text Box 2"/>
          <p:cNvSpPr txBox="1">
            <a:spLocks noGrp="1" noChangeArrowheads="1"/>
          </p:cNvSpPr>
          <p:nvPr>
            <p:ph type="body"/>
          </p:nvPr>
        </p:nvSpPr>
        <p:spPr>
          <a:xfrm>
            <a:off x="685800" y="4343400"/>
            <a:ext cx="5483225" cy="4114800"/>
          </a:xfrm>
          <a:noFill/>
          <a:ln/>
        </p:spPr>
        <p:txBody>
          <a:bodyPr wrap="none" anchor="ctr"/>
          <a:lstStyle/>
          <a:p>
            <a:endParaRPr lang="en-US">
              <a:latin typeface="Times New Roman" pitchFamily="62"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38915" name="Text Box 2"/>
          <p:cNvSpPr txBox="1">
            <a:spLocks noGrp="1" noChangeArrowheads="1"/>
          </p:cNvSpPr>
          <p:nvPr>
            <p:ph type="body"/>
          </p:nvPr>
        </p:nvSpPr>
        <p:spPr>
          <a:xfrm>
            <a:off x="685800" y="4343400"/>
            <a:ext cx="5483225" cy="4114800"/>
          </a:xfrm>
          <a:noFill/>
          <a:ln/>
        </p:spPr>
        <p:txBody>
          <a:bodyPr wrap="none" anchor="ctr"/>
          <a:lstStyle/>
          <a:p>
            <a:endParaRPr lang="en-US">
              <a:latin typeface="Times New Roman" pitchFamily="62" charset="0"/>
            </a:endParaRPr>
          </a:p>
        </p:txBody>
      </p:sp>
    </p:spTree>
    <p:extLst>
      <p:ext uri="{BB962C8B-B14F-4D97-AF65-F5344CB8AC3E}">
        <p14:creationId xmlns:p14="http://schemas.microsoft.com/office/powerpoint/2010/main" val="1061991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38915" name="Text Box 2"/>
          <p:cNvSpPr txBox="1">
            <a:spLocks noGrp="1" noChangeArrowheads="1"/>
          </p:cNvSpPr>
          <p:nvPr>
            <p:ph type="body"/>
          </p:nvPr>
        </p:nvSpPr>
        <p:spPr>
          <a:xfrm>
            <a:off x="685800" y="4343400"/>
            <a:ext cx="5483225" cy="4114800"/>
          </a:xfrm>
          <a:noFill/>
          <a:ln/>
        </p:spPr>
        <p:txBody>
          <a:bodyPr wrap="none" anchor="ctr"/>
          <a:lstStyle/>
          <a:p>
            <a:endParaRPr lang="en-US">
              <a:latin typeface="Times New Roman" pitchFamily="62"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02403"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10240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BD9423E9-9C91-401E-A31A-F00105B5B396}" type="slidenum">
              <a:rPr lang="en-US" sz="1200">
                <a:latin typeface="Calibri" pitchFamily="79" charset="0"/>
              </a:rPr>
              <a:pPr algn="r"/>
              <a:t>23</a:t>
            </a:fld>
            <a:endParaRPr lang="en-US" sz="1200">
              <a:latin typeface="Calibri" pitchFamily="79"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47107"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4710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6B50D21A-3E64-4D3F-BB2A-5C4CF260C43E}" type="slidenum">
              <a:rPr lang="en-US" sz="1200">
                <a:latin typeface="Calibri" pitchFamily="79" charset="0"/>
              </a:rPr>
              <a:pPr algn="r"/>
              <a:t>24</a:t>
            </a:fld>
            <a:endParaRPr lang="en-US" sz="1200">
              <a:latin typeface="Calibri" pitchFamily="79"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87043"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8704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2A6340A-D33E-445A-BB18-F71CA80AE1AA}" type="slidenum">
              <a:rPr lang="en-US" sz="1200">
                <a:latin typeface="Calibri" pitchFamily="71" charset="0"/>
                <a:ea typeface="ＭＳ Ｐゴシック" pitchFamily="71" charset="-128"/>
                <a:cs typeface="ＭＳ Ｐゴシック" pitchFamily="71" charset="-128"/>
              </a:rPr>
              <a:pPr algn="r"/>
              <a:t>25</a:t>
            </a:fld>
            <a:endParaRPr lang="en-US" sz="1200">
              <a:latin typeface="Calibri" pitchFamily="71" charset="0"/>
              <a:ea typeface="ＭＳ Ｐゴシック" pitchFamily="71" charset="-128"/>
              <a:cs typeface="ＭＳ Ｐゴシック" pitchFamily="71"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6"/>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A85258F3-343E-4D60-BC18-1C5B09AD45D6}" type="slidenum">
              <a:rPr lang="en-GB" sz="1200">
                <a:latin typeface="Calibri" pitchFamily="71" charset="0"/>
                <a:ea typeface="ＭＳ Ｐゴシック" pitchFamily="71" charset="-128"/>
                <a:cs typeface="ＭＳ Ｐゴシック" pitchFamily="71" charset="-128"/>
              </a:rPr>
              <a:pPr algn="r"/>
              <a:t>26</a:t>
            </a:fld>
            <a:endParaRPr lang="en-GB" sz="1200">
              <a:latin typeface="Calibri" pitchFamily="71" charset="0"/>
              <a:ea typeface="ＭＳ Ｐゴシック" pitchFamily="71" charset="-128"/>
              <a:cs typeface="ＭＳ Ｐゴシック" pitchFamily="71" charset="-128"/>
            </a:endParaRPr>
          </a:p>
        </p:txBody>
      </p:sp>
      <p:sp>
        <p:nvSpPr>
          <p:cNvPr id="80899"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ea typeface="ＭＳ Ｐゴシック" pitchFamily="71" charset="-128"/>
              <a:cs typeface="ＭＳ Ｐゴシック" pitchFamily="71" charset="-128"/>
            </a:endParaRPr>
          </a:p>
        </p:txBody>
      </p:sp>
      <p:sp>
        <p:nvSpPr>
          <p:cNvPr id="80900" name="Text Box 2"/>
          <p:cNvSpPr>
            <a:spLocks noGrp="1" noChangeArrowheads="1"/>
          </p:cNvSpPr>
          <p:nvPr>
            <p:ph type="body"/>
          </p:nvPr>
        </p:nvSpPr>
        <p:spPr bwMode="auto">
          <a:xfrm>
            <a:off x="685800" y="4341813"/>
            <a:ext cx="5487988" cy="4114800"/>
          </a:xfrm>
          <a:prstGeom prst="rect">
            <a:avLst/>
          </a:prstGeom>
          <a:noFill/>
          <a:ln>
            <a:solidFill>
              <a:srgbClr val="000000"/>
            </a:solidFill>
            <a:miter lim="800000"/>
            <a:headEnd/>
            <a:tailEnd/>
          </a:ln>
        </p:spPr>
        <p:txBody>
          <a:bodyPr wrap="none" anchor="ctr">
            <a:prstTxWarp prst="textNoShape">
              <a:avLst/>
            </a:prstTxWarp>
          </a:bodyPr>
          <a:lstStyle/>
          <a:p>
            <a:endParaRPr lang="en-US">
              <a:ea typeface="ＭＳ Ｐゴシック" pitchFamily="71" charset="-128"/>
              <a:cs typeface="ＭＳ Ｐゴシック" pitchFamily="71" charset="-128"/>
            </a:endParaRPr>
          </a:p>
        </p:txBody>
      </p:sp>
    </p:spTree>
    <p:extLst>
      <p:ext uri="{BB962C8B-B14F-4D97-AF65-F5344CB8AC3E}">
        <p14:creationId xmlns:p14="http://schemas.microsoft.com/office/powerpoint/2010/main" val="1075322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77827"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7782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213AAA6C-8814-4938-8BFC-2C2C72ED9530}" type="slidenum">
              <a:rPr lang="en-US" sz="1200">
                <a:latin typeface="Calibri" pitchFamily="79" charset="0"/>
              </a:rPr>
              <a:pPr algn="r"/>
              <a:t>27</a:t>
            </a:fld>
            <a:endParaRPr lang="en-US" sz="1200">
              <a:latin typeface="Calibri" pitchFamily="79" charset="0"/>
            </a:endParaRPr>
          </a:p>
        </p:txBody>
      </p:sp>
    </p:spTree>
    <p:extLst>
      <p:ext uri="{BB962C8B-B14F-4D97-AF65-F5344CB8AC3E}">
        <p14:creationId xmlns:p14="http://schemas.microsoft.com/office/powerpoint/2010/main" val="6240564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7D8F5-D9E1-FD4D-C675-844ADD7EC782}"/>
            </a:ext>
          </a:extLst>
        </p:cNvPr>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CBC9DA85-46A4-2070-7264-7573176C1D0D}"/>
              </a:ext>
            </a:extLst>
          </p:cNvPr>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77827" name="Notes Placeholder 2">
            <a:extLst>
              <a:ext uri="{FF2B5EF4-FFF2-40B4-BE49-F238E27FC236}">
                <a16:creationId xmlns:a16="http://schemas.microsoft.com/office/drawing/2014/main" id="{D3C92926-9C6F-3179-CC8E-9E14044EFC84}"/>
              </a:ext>
            </a:extLst>
          </p:cNvPr>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77828" name="Slide Number Placeholder 3">
            <a:extLst>
              <a:ext uri="{FF2B5EF4-FFF2-40B4-BE49-F238E27FC236}">
                <a16:creationId xmlns:a16="http://schemas.microsoft.com/office/drawing/2014/main" id="{7B02F144-FE20-251F-5F7C-9AF4B0D92135}"/>
              </a:ext>
            </a:extLst>
          </p:cNvPr>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213AAA6C-8814-4938-8BFC-2C2C72ED9530}" type="slidenum">
              <a:rPr lang="en-US" sz="1200">
                <a:latin typeface="Calibri" pitchFamily="79" charset="0"/>
              </a:rPr>
              <a:pPr algn="r"/>
              <a:t>28</a:t>
            </a:fld>
            <a:endParaRPr lang="en-US" sz="1200">
              <a:latin typeface="Calibri" pitchFamily="79" charset="0"/>
            </a:endParaRPr>
          </a:p>
        </p:txBody>
      </p:sp>
    </p:spTree>
    <p:extLst>
      <p:ext uri="{BB962C8B-B14F-4D97-AF65-F5344CB8AC3E}">
        <p14:creationId xmlns:p14="http://schemas.microsoft.com/office/powerpoint/2010/main" val="868005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87043"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8704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2A6340A-D33E-445A-BB18-F71CA80AE1AA}" type="slidenum">
              <a:rPr lang="en-US" sz="1200">
                <a:latin typeface="Calibri" pitchFamily="71" charset="0"/>
                <a:ea typeface="ＭＳ Ｐゴシック" pitchFamily="71" charset="-128"/>
                <a:cs typeface="ＭＳ Ｐゴシック" pitchFamily="71" charset="-128"/>
              </a:rPr>
              <a:pPr algn="r"/>
              <a:t>29</a:t>
            </a:fld>
            <a:endParaRPr lang="en-US" sz="1200">
              <a:latin typeface="Calibri" pitchFamily="71" charset="0"/>
              <a:ea typeface="ＭＳ Ｐゴシック" pitchFamily="71" charset="-128"/>
              <a:cs typeface="ＭＳ Ｐゴシック" pitchFamily="71" charset="-128"/>
            </a:endParaRPr>
          </a:p>
        </p:txBody>
      </p:sp>
    </p:spTree>
    <p:extLst>
      <p:ext uri="{BB962C8B-B14F-4D97-AF65-F5344CB8AC3E}">
        <p14:creationId xmlns:p14="http://schemas.microsoft.com/office/powerpoint/2010/main" val="1586714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6627" name="Rectangle 3"/>
          <p:cNvSpPr>
            <a:spLocks noGrp="1" noChangeArrowheads="1"/>
          </p:cNvSpPr>
          <p:nvPr>
            <p:ph type="body" idx="1"/>
          </p:nvPr>
        </p:nvSpPr>
        <p:spPr bwMode="auto">
          <a:xfrm>
            <a:off x="914400" y="4343400"/>
            <a:ext cx="5029200" cy="4114800"/>
          </a:xfrm>
          <a:noFill/>
        </p:spPr>
        <p:txBody>
          <a:bodyPr/>
          <a:lstStyle/>
          <a:p>
            <a:endParaRPr lang="en-US">
              <a:ea typeface="ＭＳ Ｐゴシック" pitchFamily="74" charset="-128"/>
              <a:cs typeface="ＭＳ Ｐゴシック" pitchFamily="7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6"/>
          <p:cNvSpPr>
            <a:spLocks noGrp="1" noChangeArrowheads="1"/>
          </p:cNvSpPr>
          <p:nvPr>
            <p:ph type="sldNum" sz="quarter" idx="5"/>
          </p:nvPr>
        </p:nvSpPr>
        <p:spPr bwMode="auto">
          <a:noFill/>
          <a:ln>
            <a:miter lim="800000"/>
            <a:headEnd/>
            <a:tailEnd/>
          </a:ln>
        </p:spPr>
        <p:txBody>
          <a:bodyPr/>
          <a:lstStyle/>
          <a:p>
            <a:fld id="{B0FD6FF1-3C76-4A4D-A5D6-12404D56C19F}" type="slidenum">
              <a:rPr lang="en-GB">
                <a:latin typeface="Calibri" pitchFamily="79" charset="0"/>
              </a:rPr>
              <a:pPr/>
              <a:t>30</a:t>
            </a:fld>
            <a:endParaRPr lang="en-GB">
              <a:latin typeface="Calibri" pitchFamily="79" charset="0"/>
            </a:endParaRPr>
          </a:p>
        </p:txBody>
      </p:sp>
      <p:sp>
        <p:nvSpPr>
          <p:cNvPr id="16387"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p>
        </p:txBody>
      </p:sp>
      <p:sp>
        <p:nvSpPr>
          <p:cNvPr id="16388" name="Text Box 2"/>
          <p:cNvSpPr>
            <a:spLocks noGrp="1" noChangeArrowheads="1"/>
          </p:cNvSpPr>
          <p:nvPr>
            <p:ph type="body"/>
          </p:nvPr>
        </p:nvSpPr>
        <p:spPr bwMode="auto">
          <a:xfrm>
            <a:off x="685800" y="4341813"/>
            <a:ext cx="5487988" cy="4114800"/>
          </a:xfrm>
          <a:noFill/>
        </p:spPr>
        <p:txBody>
          <a:bodyPr wrap="none" anchor="ctr"/>
          <a:lstStyle/>
          <a:p>
            <a:endParaRPr lang="en-US">
              <a:ea typeface="ＭＳ Ｐゴシック" pitchFamily="79" charset="-128"/>
              <a:cs typeface="ＭＳ Ｐゴシック" pitchFamily="79"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extLst>
      <p:ext uri="{BB962C8B-B14F-4D97-AF65-F5344CB8AC3E}">
        <p14:creationId xmlns:p14="http://schemas.microsoft.com/office/powerpoint/2010/main" val="36555936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8435" name="Rectangle 3"/>
          <p:cNvSpPr>
            <a:spLocks noGrp="1" noChangeArrowheads="1"/>
          </p:cNvSpPr>
          <p:nvPr>
            <p:ph type="body" idx="1"/>
          </p:nvPr>
        </p:nvSpPr>
        <p:spPr bwMode="auto">
          <a:xfrm>
            <a:off x="914400" y="4343400"/>
            <a:ext cx="5029200" cy="4114800"/>
          </a:xfrm>
          <a:noFill/>
          <a:ln>
            <a:solidFill>
              <a:srgbClr val="000000"/>
            </a:solidFill>
            <a:miter lim="800000"/>
            <a:headEnd/>
            <a:tailEnd/>
          </a:ln>
        </p:spPr>
        <p:txBody>
          <a:bodyPr/>
          <a:lstStyle/>
          <a:p>
            <a:endParaRPr lang="en-US">
              <a:ea typeface="ＭＳ Ｐゴシック" pitchFamily="63" charset="-128"/>
              <a:cs typeface="ＭＳ Ｐゴシック" pitchFamily="63" charset="-128"/>
            </a:endParaRPr>
          </a:p>
        </p:txBody>
      </p:sp>
    </p:spTree>
    <p:extLst>
      <p:ext uri="{BB962C8B-B14F-4D97-AF65-F5344CB8AC3E}">
        <p14:creationId xmlns:p14="http://schemas.microsoft.com/office/powerpoint/2010/main" val="7704598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86019"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8602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C2D2B4-8E94-4BDF-A55B-007606A7D41F}" type="slidenum">
              <a:rPr lang="en-US" sz="1200">
                <a:latin typeface="Calibri" pitchFamily="79" charset="0"/>
              </a:rPr>
              <a:pPr algn="r"/>
              <a:t>33</a:t>
            </a:fld>
            <a:endParaRPr lang="en-US" sz="1200">
              <a:latin typeface="Calibri" pitchFamily="79" charset="0"/>
            </a:endParaRPr>
          </a:p>
        </p:txBody>
      </p:sp>
    </p:spTree>
    <p:extLst>
      <p:ext uri="{BB962C8B-B14F-4D97-AF65-F5344CB8AC3E}">
        <p14:creationId xmlns:p14="http://schemas.microsoft.com/office/powerpoint/2010/main" val="40353765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BC499CE-CB25-4C31-9F36-94928AEECA11}" type="slidenum">
              <a:rPr lang="en-GB"/>
              <a:pPr/>
              <a:t>34</a:t>
            </a:fld>
            <a:endParaRPr lang="en-GB"/>
          </a:p>
        </p:txBody>
      </p:sp>
      <p:sp>
        <p:nvSpPr>
          <p:cNvPr id="37889" name="Text Box 1"/>
          <p:cNvSpPr txBox="1">
            <a:spLocks noGrp="1" noRot="1" noChangeAspect="1" noChangeArrowheads="1"/>
          </p:cNvSpPr>
          <p:nvPr>
            <p:ph type="sldImg"/>
          </p:nvPr>
        </p:nvSpPr>
        <p:spPr bwMode="auto">
          <a:xfrm>
            <a:off x="381000" y="693738"/>
            <a:ext cx="6094413" cy="3429000"/>
          </a:xfrm>
          <a:prstGeom prst="rect">
            <a:avLst/>
          </a:prstGeom>
          <a:solidFill>
            <a:srgbClr val="FFFFFF"/>
          </a:solidFill>
          <a:ln>
            <a:solidFill>
              <a:srgbClr val="000000"/>
            </a:solidFill>
            <a:miter lim="800000"/>
            <a:headEnd/>
            <a:tailEnd/>
          </a:ln>
        </p:spPr>
      </p:sp>
      <p:sp>
        <p:nvSpPr>
          <p:cNvPr id="37890"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38228730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86019"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8602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C2D2B4-8E94-4BDF-A55B-007606A7D41F}" type="slidenum">
              <a:rPr lang="en-US" sz="1200">
                <a:latin typeface="Calibri" pitchFamily="79" charset="0"/>
              </a:rPr>
              <a:pPr algn="r"/>
              <a:t>35</a:t>
            </a:fld>
            <a:endParaRPr lang="en-US" sz="1200">
              <a:latin typeface="Calibri" pitchFamily="79" charset="0"/>
            </a:endParaRPr>
          </a:p>
        </p:txBody>
      </p:sp>
    </p:spTree>
    <p:extLst>
      <p:ext uri="{BB962C8B-B14F-4D97-AF65-F5344CB8AC3E}">
        <p14:creationId xmlns:p14="http://schemas.microsoft.com/office/powerpoint/2010/main" val="4266898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86019"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8602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C2D2B4-8E94-4BDF-A55B-007606A7D41F}" type="slidenum">
              <a:rPr lang="en-US" sz="1200">
                <a:latin typeface="Calibri" pitchFamily="79" charset="0"/>
              </a:rPr>
              <a:pPr algn="r"/>
              <a:t>36</a:t>
            </a:fld>
            <a:endParaRPr lang="en-US" sz="1200">
              <a:latin typeface="Calibri" pitchFamily="79" charset="0"/>
            </a:endParaRPr>
          </a:p>
        </p:txBody>
      </p:sp>
    </p:spTree>
    <p:extLst>
      <p:ext uri="{BB962C8B-B14F-4D97-AF65-F5344CB8AC3E}">
        <p14:creationId xmlns:p14="http://schemas.microsoft.com/office/powerpoint/2010/main" val="35329895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47107"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4710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6B50D21A-3E64-4D3F-BB2A-5C4CF260C43E}" type="slidenum">
              <a:rPr lang="en-US" sz="1200">
                <a:latin typeface="Calibri" pitchFamily="79" charset="0"/>
              </a:rPr>
              <a:pPr algn="r"/>
              <a:t>37</a:t>
            </a:fld>
            <a:endParaRPr lang="en-US" sz="1200">
              <a:latin typeface="Calibri" pitchFamily="79" charset="0"/>
            </a:endParaRPr>
          </a:p>
        </p:txBody>
      </p:sp>
    </p:spTree>
    <p:extLst>
      <p:ext uri="{BB962C8B-B14F-4D97-AF65-F5344CB8AC3E}">
        <p14:creationId xmlns:p14="http://schemas.microsoft.com/office/powerpoint/2010/main" val="20314918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AA1BAA7-CDA4-4B4E-969E-1E1B8B620009}" type="slidenum">
              <a:rPr lang="en-GB"/>
              <a:pPr/>
              <a:t>38</a:t>
            </a:fld>
            <a:endParaRPr lang="en-GB"/>
          </a:p>
        </p:txBody>
      </p:sp>
      <p:sp>
        <p:nvSpPr>
          <p:cNvPr id="28673" name="Text Box 1"/>
          <p:cNvSpPr txBox="1">
            <a:spLocks noChangeArrowheads="1"/>
          </p:cNvSpPr>
          <p:nvPr/>
        </p:nvSpPr>
        <p:spPr bwMode="auto">
          <a:xfrm>
            <a:off x="1154206" y="685512"/>
            <a:ext cx="4549588" cy="3427556"/>
          </a:xfrm>
          <a:prstGeom prst="rect">
            <a:avLst/>
          </a:prstGeom>
          <a:solidFill>
            <a:srgbClr val="FFFFFF"/>
          </a:solidFill>
          <a:ln w="9525">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28674" name="Text Box 2"/>
          <p:cNvSpPr txBox="1">
            <a:spLocks noGrp="1" noChangeArrowheads="1"/>
          </p:cNvSpPr>
          <p:nvPr>
            <p:ph type="body"/>
          </p:nvPr>
        </p:nvSpPr>
        <p:spPr bwMode="auto">
          <a:xfrm>
            <a:off x="686360" y="4342535"/>
            <a:ext cx="5486681" cy="4114511"/>
          </a:xfrm>
          <a:prstGeom prst="rect">
            <a:avLst/>
          </a:prstGeom>
          <a:noFill/>
          <a:ln>
            <a:round/>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7311276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87043"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8704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2A6340A-D33E-445A-BB18-F71CA80AE1AA}" type="slidenum">
              <a:rPr lang="en-US" sz="1200">
                <a:latin typeface="Calibri" pitchFamily="71" charset="0"/>
                <a:ea typeface="ＭＳ Ｐゴシック" pitchFamily="71" charset="-128"/>
                <a:cs typeface="ＭＳ Ｐゴシック" pitchFamily="71" charset="-128"/>
              </a:rPr>
              <a:pPr algn="r"/>
              <a:t>39</a:t>
            </a:fld>
            <a:endParaRPr lang="en-US" sz="1200">
              <a:latin typeface="Calibri" pitchFamily="71" charset="0"/>
              <a:ea typeface="ＭＳ Ｐゴシック" pitchFamily="71" charset="-128"/>
              <a:cs typeface="ＭＳ Ｐゴシック" pitchFamily="71" charset="-128"/>
            </a:endParaRPr>
          </a:p>
        </p:txBody>
      </p:sp>
    </p:spTree>
    <p:extLst>
      <p:ext uri="{BB962C8B-B14F-4D97-AF65-F5344CB8AC3E}">
        <p14:creationId xmlns:p14="http://schemas.microsoft.com/office/powerpoint/2010/main" val="1319405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77827"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7782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213AAA6C-8814-4938-8BFC-2C2C72ED9530}" type="slidenum">
              <a:rPr lang="en-US" sz="1200">
                <a:latin typeface="Calibri" pitchFamily="79" charset="0"/>
              </a:rPr>
              <a:pPr algn="r"/>
              <a:t>4</a:t>
            </a:fld>
            <a:endParaRPr lang="en-US" sz="1200">
              <a:latin typeface="Calibri" pitchFamily="79" charset="0"/>
            </a:endParaRPr>
          </a:p>
        </p:txBody>
      </p:sp>
    </p:spTree>
    <p:extLst>
      <p:ext uri="{BB962C8B-B14F-4D97-AF65-F5344CB8AC3E}">
        <p14:creationId xmlns:p14="http://schemas.microsoft.com/office/powerpoint/2010/main" val="23848185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77827"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7782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213AAA6C-8814-4938-8BFC-2C2C72ED9530}" type="slidenum">
              <a:rPr lang="en-US" sz="1200">
                <a:latin typeface="Calibri" pitchFamily="79" charset="0"/>
              </a:rPr>
              <a:pPr algn="r"/>
              <a:t>40</a:t>
            </a:fld>
            <a:endParaRPr lang="en-US" sz="1200">
              <a:latin typeface="Calibri" pitchFamily="79" charset="0"/>
            </a:endParaRPr>
          </a:p>
        </p:txBody>
      </p:sp>
    </p:spTree>
    <p:extLst>
      <p:ext uri="{BB962C8B-B14F-4D97-AF65-F5344CB8AC3E}">
        <p14:creationId xmlns:p14="http://schemas.microsoft.com/office/powerpoint/2010/main" val="42433719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63491" name="Rectangle 3"/>
          <p:cNvSpPr>
            <a:spLocks noGrp="1" noChangeArrowheads="1"/>
          </p:cNvSpPr>
          <p:nvPr>
            <p:ph type="body" idx="1"/>
          </p:nvPr>
        </p:nvSpPr>
        <p:spPr bwMode="auto">
          <a:xfrm>
            <a:off x="914400" y="4343400"/>
            <a:ext cx="5029200" cy="4114800"/>
          </a:xfrm>
          <a:noFill/>
        </p:spPr>
        <p:txBody>
          <a:bodyPr/>
          <a:lstStyle/>
          <a:p>
            <a:endParaRPr lang="en-US">
              <a:ea typeface="ＭＳ Ｐゴシック" pitchFamily="79" charset="-128"/>
              <a:cs typeface="ＭＳ Ｐゴシック" pitchFamily="79" charset="-128"/>
            </a:endParaRPr>
          </a:p>
        </p:txBody>
      </p:sp>
    </p:spTree>
    <p:extLst>
      <p:ext uri="{BB962C8B-B14F-4D97-AF65-F5344CB8AC3E}">
        <p14:creationId xmlns:p14="http://schemas.microsoft.com/office/powerpoint/2010/main" val="9374635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65539" name="Rectangle 3"/>
          <p:cNvSpPr>
            <a:spLocks noGrp="1" noChangeArrowheads="1"/>
          </p:cNvSpPr>
          <p:nvPr>
            <p:ph type="body" idx="1"/>
          </p:nvPr>
        </p:nvSpPr>
        <p:spPr bwMode="auto">
          <a:xfrm>
            <a:off x="914400" y="4343400"/>
            <a:ext cx="5029200" cy="4114800"/>
          </a:xfrm>
          <a:noFill/>
        </p:spPr>
        <p:txBody>
          <a:bodyPr/>
          <a:lstStyle/>
          <a:p>
            <a:endParaRPr lang="en-US">
              <a:ea typeface="ＭＳ Ｐゴシック" pitchFamily="79" charset="-128"/>
              <a:cs typeface="ＭＳ Ｐゴシック" pitchFamily="79" charset="-128"/>
            </a:endParaRPr>
          </a:p>
        </p:txBody>
      </p:sp>
    </p:spTree>
    <p:extLst>
      <p:ext uri="{BB962C8B-B14F-4D97-AF65-F5344CB8AC3E}">
        <p14:creationId xmlns:p14="http://schemas.microsoft.com/office/powerpoint/2010/main" val="27315555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71683" name="Rectangle 3"/>
          <p:cNvSpPr>
            <a:spLocks noGrp="1" noChangeArrowheads="1"/>
          </p:cNvSpPr>
          <p:nvPr>
            <p:ph type="body" idx="1"/>
          </p:nvPr>
        </p:nvSpPr>
        <p:spPr bwMode="auto">
          <a:xfrm>
            <a:off x="914400" y="4343400"/>
            <a:ext cx="5029200" cy="4114800"/>
          </a:xfrm>
          <a:noFill/>
        </p:spPr>
        <p:txBody>
          <a:bodyPr/>
          <a:lstStyle/>
          <a:p>
            <a:endParaRPr lang="en-US">
              <a:ea typeface="ＭＳ Ｐゴシック" pitchFamily="79" charset="-128"/>
              <a:cs typeface="ＭＳ Ｐゴシック" pitchFamily="79" charset="-128"/>
            </a:endParaRPr>
          </a:p>
        </p:txBody>
      </p:sp>
    </p:spTree>
    <p:extLst>
      <p:ext uri="{BB962C8B-B14F-4D97-AF65-F5344CB8AC3E}">
        <p14:creationId xmlns:p14="http://schemas.microsoft.com/office/powerpoint/2010/main" val="36311965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63491" name="Rectangle 3"/>
          <p:cNvSpPr>
            <a:spLocks noGrp="1" noChangeArrowheads="1"/>
          </p:cNvSpPr>
          <p:nvPr>
            <p:ph type="body" idx="1"/>
          </p:nvPr>
        </p:nvSpPr>
        <p:spPr bwMode="auto">
          <a:xfrm>
            <a:off x="914400" y="4343400"/>
            <a:ext cx="5029200" cy="4114800"/>
          </a:xfrm>
          <a:noFill/>
        </p:spPr>
        <p:txBody>
          <a:bodyPr/>
          <a:lstStyle/>
          <a:p>
            <a:endParaRPr lang="en-US">
              <a:ea typeface="ＭＳ Ｐゴシック" pitchFamily="79" charset="-128"/>
              <a:cs typeface="ＭＳ Ｐゴシック" pitchFamily="79" charset="-128"/>
            </a:endParaRPr>
          </a:p>
        </p:txBody>
      </p:sp>
    </p:spTree>
    <p:extLst>
      <p:ext uri="{BB962C8B-B14F-4D97-AF65-F5344CB8AC3E}">
        <p14:creationId xmlns:p14="http://schemas.microsoft.com/office/powerpoint/2010/main" val="21718898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6627" name="Rectangle 3"/>
          <p:cNvSpPr>
            <a:spLocks noGrp="1" noChangeArrowheads="1"/>
          </p:cNvSpPr>
          <p:nvPr>
            <p:ph type="body" idx="1"/>
          </p:nvPr>
        </p:nvSpPr>
        <p:spPr bwMode="auto">
          <a:xfrm>
            <a:off x="914400" y="4343400"/>
            <a:ext cx="5029200" cy="4114800"/>
          </a:xfrm>
          <a:noFill/>
        </p:spPr>
        <p:txBody>
          <a:bodyPr/>
          <a:lstStyle/>
          <a:p>
            <a:endParaRPr lang="en-US">
              <a:ea typeface="ＭＳ Ｐゴシック" pitchFamily="74" charset="-128"/>
              <a:cs typeface="ＭＳ Ｐゴシック" pitchFamily="74" charset="-128"/>
            </a:endParaRPr>
          </a:p>
        </p:txBody>
      </p:sp>
    </p:spTree>
    <p:extLst>
      <p:ext uri="{BB962C8B-B14F-4D97-AF65-F5344CB8AC3E}">
        <p14:creationId xmlns:p14="http://schemas.microsoft.com/office/powerpoint/2010/main" val="25202732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02403"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10240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BD9423E9-9C91-401E-A31A-F00105B5B396}" type="slidenum">
              <a:rPr lang="en-US" sz="1200">
                <a:latin typeface="Calibri" pitchFamily="79" charset="0"/>
              </a:rPr>
              <a:pPr algn="r"/>
              <a:t>46</a:t>
            </a:fld>
            <a:endParaRPr lang="en-US" sz="1200">
              <a:latin typeface="Calibri" pitchFamily="79" charset="0"/>
            </a:endParaRPr>
          </a:p>
        </p:txBody>
      </p:sp>
    </p:spTree>
    <p:extLst>
      <p:ext uri="{BB962C8B-B14F-4D97-AF65-F5344CB8AC3E}">
        <p14:creationId xmlns:p14="http://schemas.microsoft.com/office/powerpoint/2010/main" val="16203622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86019"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8602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C2D2B4-8E94-4BDF-A55B-007606A7D41F}" type="slidenum">
              <a:rPr lang="en-US" sz="1200">
                <a:latin typeface="Calibri" pitchFamily="79" charset="0"/>
              </a:rPr>
              <a:pPr algn="r"/>
              <a:t>47</a:t>
            </a:fld>
            <a:endParaRPr lang="en-US" sz="1200">
              <a:latin typeface="Calibri" pitchFamily="79" charset="0"/>
            </a:endParaRPr>
          </a:p>
        </p:txBody>
      </p:sp>
    </p:spTree>
    <p:extLst>
      <p:ext uri="{BB962C8B-B14F-4D97-AF65-F5344CB8AC3E}">
        <p14:creationId xmlns:p14="http://schemas.microsoft.com/office/powerpoint/2010/main" val="18271925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6"/>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C36F87-51E8-4486-B162-2B837BD1185B}" type="slidenum">
              <a:rPr lang="en-GB" sz="1200">
                <a:latin typeface="Calibri" pitchFamily="71" charset="0"/>
              </a:rPr>
              <a:pPr algn="r"/>
              <a:t>48</a:t>
            </a:fld>
            <a:endParaRPr lang="en-GB" sz="1200">
              <a:latin typeface="Calibri" pitchFamily="71" charset="0"/>
            </a:endParaRPr>
          </a:p>
        </p:txBody>
      </p:sp>
      <p:sp>
        <p:nvSpPr>
          <p:cNvPr id="89091"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p>
        </p:txBody>
      </p:sp>
      <p:sp>
        <p:nvSpPr>
          <p:cNvPr id="89092" name="Text Box 2"/>
          <p:cNvSpPr>
            <a:spLocks noGrp="1" noChangeArrowheads="1"/>
          </p:cNvSpPr>
          <p:nvPr>
            <p:ph type="body"/>
          </p:nvPr>
        </p:nvSpPr>
        <p:spPr bwMode="auto">
          <a:xfrm>
            <a:off x="685800" y="4341813"/>
            <a:ext cx="5487988" cy="4114800"/>
          </a:xfrm>
          <a:prstGeom prst="rect">
            <a:avLst/>
          </a:prstGeom>
          <a:noFill/>
          <a:ln>
            <a:solidFill>
              <a:srgbClr val="000000"/>
            </a:solidFill>
            <a:miter lim="800000"/>
            <a:headEnd/>
            <a:tailEnd/>
          </a:ln>
        </p:spPr>
        <p:txBody>
          <a:bodyPr wrap="none" anchor="ct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extLst>
      <p:ext uri="{BB962C8B-B14F-4D97-AF65-F5344CB8AC3E}">
        <p14:creationId xmlns:p14="http://schemas.microsoft.com/office/powerpoint/2010/main" val="3287031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extLst>
      <p:ext uri="{BB962C8B-B14F-4D97-AF65-F5344CB8AC3E}">
        <p14:creationId xmlns:p14="http://schemas.microsoft.com/office/powerpoint/2010/main" val="5691293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86019"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8602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C2D2B4-8E94-4BDF-A55B-007606A7D41F}" type="slidenum">
              <a:rPr lang="en-US" sz="1200">
                <a:latin typeface="Calibri" pitchFamily="79" charset="0"/>
              </a:rPr>
              <a:pPr algn="r"/>
              <a:t>51</a:t>
            </a:fld>
            <a:endParaRPr lang="en-US" sz="1200">
              <a:latin typeface="Calibri" pitchFamily="79" charset="0"/>
            </a:endParaRPr>
          </a:p>
        </p:txBody>
      </p:sp>
    </p:spTree>
    <p:extLst>
      <p:ext uri="{BB962C8B-B14F-4D97-AF65-F5344CB8AC3E}">
        <p14:creationId xmlns:p14="http://schemas.microsoft.com/office/powerpoint/2010/main" val="37184249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86019"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8602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C2D2B4-8E94-4BDF-A55B-007606A7D41F}" type="slidenum">
              <a:rPr lang="en-US" sz="1200">
                <a:latin typeface="Calibri" pitchFamily="79" charset="0"/>
              </a:rPr>
              <a:pPr algn="r"/>
              <a:t>52</a:t>
            </a:fld>
            <a:endParaRPr lang="en-US" sz="1200">
              <a:latin typeface="Calibri" pitchFamily="79" charset="0"/>
            </a:endParaRPr>
          </a:p>
        </p:txBody>
      </p:sp>
    </p:spTree>
    <p:extLst>
      <p:ext uri="{BB962C8B-B14F-4D97-AF65-F5344CB8AC3E}">
        <p14:creationId xmlns:p14="http://schemas.microsoft.com/office/powerpoint/2010/main" val="28968585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87043"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8704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2A6340A-D33E-445A-BB18-F71CA80AE1AA}" type="slidenum">
              <a:rPr lang="en-US" sz="1200">
                <a:latin typeface="Calibri" pitchFamily="71" charset="0"/>
                <a:ea typeface="ＭＳ Ｐゴシック" pitchFamily="71" charset="-128"/>
                <a:cs typeface="ＭＳ Ｐゴシック" pitchFamily="71" charset="-128"/>
              </a:rPr>
              <a:pPr algn="r"/>
              <a:t>53</a:t>
            </a:fld>
            <a:endParaRPr lang="en-US" sz="1200">
              <a:latin typeface="Calibri" pitchFamily="71" charset="0"/>
              <a:ea typeface="ＭＳ Ｐゴシック" pitchFamily="71" charset="-128"/>
              <a:cs typeface="ＭＳ Ｐゴシック" pitchFamily="71"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86019"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8602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C2D2B4-8E94-4BDF-A55B-007606A7D41F}" type="slidenum">
              <a:rPr lang="en-US" sz="1200">
                <a:latin typeface="Calibri" pitchFamily="79" charset="0"/>
              </a:rPr>
              <a:pPr algn="r"/>
              <a:t>6</a:t>
            </a:fld>
            <a:endParaRPr lang="en-US" sz="1200">
              <a:latin typeface="Calibri" pitchFamily="79"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86019"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8602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C2D2B4-8E94-4BDF-A55B-007606A7D41F}" type="slidenum">
              <a:rPr lang="en-US" sz="1200">
                <a:latin typeface="Calibri" pitchFamily="79" charset="0"/>
              </a:rPr>
              <a:pPr algn="r"/>
              <a:t>7</a:t>
            </a:fld>
            <a:endParaRPr lang="en-US" sz="1200">
              <a:latin typeface="Calibri" pitchFamily="79"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47107"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4710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6B50D21A-3E64-4D3F-BB2A-5C4CF260C43E}" type="slidenum">
              <a:rPr lang="en-US" sz="1200">
                <a:latin typeface="Calibri" pitchFamily="79" charset="0"/>
              </a:rPr>
              <a:pPr algn="r"/>
              <a:t>8</a:t>
            </a:fld>
            <a:endParaRPr lang="en-US" sz="1200">
              <a:latin typeface="Calibri" pitchFamily="79"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77827"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7782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213AAA6C-8814-4938-8BFC-2C2C72ED9530}" type="slidenum">
              <a:rPr lang="en-US" sz="1200">
                <a:latin typeface="Calibri" pitchFamily="79" charset="0"/>
              </a:rPr>
              <a:pPr algn="r"/>
              <a:t>9</a:t>
            </a:fld>
            <a:endParaRPr lang="en-US" sz="1200">
              <a:latin typeface="Calibri" pitchFamily="79"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FE86EB0-60A7-4F0A-9BA5-038F20A3DD47}" type="datetime1">
              <a:rPr lang="en-US"/>
              <a:pPr>
                <a:defRPr/>
              </a:pPr>
              <a:t>10/24/25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84B948-A2AC-4E2D-A1C7-CDB574152EB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FA5945E-53B5-44D0-991C-51D7ED4750F1}" type="datetime1">
              <a:rPr lang="en-US"/>
              <a:pPr>
                <a:defRPr/>
              </a:pPr>
              <a:t>10/24/25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F66411-37B1-459E-AF18-F8B8CC7EAAB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FB4053C-40D5-4A65-8B5E-B01C75AB3887}" type="datetime1">
              <a:rPr lang="en-US"/>
              <a:pPr>
                <a:defRPr/>
              </a:pPr>
              <a:t>10/24/25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4D4E38-4BD5-4CD8-8721-699F141B423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29"/>
            <a:ext cx="10970880" cy="1143480"/>
          </a:xfrm>
        </p:spPr>
        <p:txBody>
          <a:bodyPr/>
          <a:lstStyle/>
          <a:p>
            <a:r>
              <a:rPr lang="en-US"/>
              <a:t>Click to edit Master title style</a:t>
            </a:r>
          </a:p>
        </p:txBody>
      </p:sp>
      <p:sp>
        <p:nvSpPr>
          <p:cNvPr id="3" name="Date Placeholder 2"/>
          <p:cNvSpPr>
            <a:spLocks noGrp="1"/>
          </p:cNvSpPr>
          <p:nvPr>
            <p:ph type="dt" idx="10"/>
          </p:nvPr>
        </p:nvSpPr>
        <p:spPr>
          <a:xfrm>
            <a:off x="609600" y="6246814"/>
            <a:ext cx="2836333" cy="473075"/>
          </a:xfrm>
        </p:spPr>
        <p:txBody>
          <a:bodyPr/>
          <a:lstStyle>
            <a:lvl1pPr>
              <a:defRPr/>
            </a:lvl1pPr>
          </a:lstStyle>
          <a:p>
            <a:pPr>
              <a:defRPr/>
            </a:pPr>
            <a:endParaRPr lang="en-GB"/>
          </a:p>
        </p:txBody>
      </p:sp>
      <p:sp>
        <p:nvSpPr>
          <p:cNvPr id="4" name="Footer Placeholder 3"/>
          <p:cNvSpPr>
            <a:spLocks noGrp="1"/>
          </p:cNvSpPr>
          <p:nvPr>
            <p:ph type="ftr" idx="11"/>
          </p:nvPr>
        </p:nvSpPr>
        <p:spPr>
          <a:xfrm>
            <a:off x="4169834" y="6246814"/>
            <a:ext cx="3862917" cy="473075"/>
          </a:xfrm>
        </p:spPr>
        <p:txBody>
          <a:bodyPr/>
          <a:lstStyle>
            <a:lvl1pPr>
              <a:defRPr/>
            </a:lvl1pPr>
          </a:lstStyle>
          <a:p>
            <a:pPr>
              <a:defRPr/>
            </a:pPr>
            <a:endParaRPr lang="en-GB"/>
          </a:p>
        </p:txBody>
      </p:sp>
      <p:sp>
        <p:nvSpPr>
          <p:cNvPr id="5" name="Slide Number Placeholder 4"/>
          <p:cNvSpPr>
            <a:spLocks noGrp="1"/>
          </p:cNvSpPr>
          <p:nvPr>
            <p:ph type="sldNum" idx="12"/>
          </p:nvPr>
        </p:nvSpPr>
        <p:spPr>
          <a:xfrm>
            <a:off x="8741833" y="6246814"/>
            <a:ext cx="2838451" cy="473075"/>
          </a:xfrm>
        </p:spPr>
        <p:txBody>
          <a:bodyPr/>
          <a:lstStyle>
            <a:lvl1pPr>
              <a:defRPr/>
            </a:lvl1pPr>
          </a:lstStyle>
          <a:p>
            <a:pPr>
              <a:defRPr/>
            </a:pPr>
            <a:fld id="{1F93664C-AD9C-4C07-803C-8BEB3F2B1ABB}"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C1D8F45-5539-44DF-BA33-E3476D4B56AB}" type="datetime1">
              <a:rPr lang="en-US"/>
              <a:pPr>
                <a:defRPr/>
              </a:pPr>
              <a:t>10/24/25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AE3DBE-0B51-4BD4-8A02-A37941A241E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3049BDF-0FF4-455F-BF39-46BB987D56D0}" type="datetime1">
              <a:rPr lang="en-US"/>
              <a:pPr>
                <a:defRPr/>
              </a:pPr>
              <a:t>10/24/25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3E29373-0138-4C14-ADA0-38A2C480362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ED818A5-AF1C-4A30-8A75-6B22BD57A1F6}" type="datetime1">
              <a:rPr lang="en-US"/>
              <a:pPr>
                <a:defRPr/>
              </a:pPr>
              <a:t>10/24/25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ECA8903-6EE0-4891-A116-119C717C885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0BBFF89-49D2-44EB-B9D7-814D71640F52}" type="datetime1">
              <a:rPr lang="en-US"/>
              <a:pPr>
                <a:defRPr/>
              </a:pPr>
              <a:t>10/24/25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7EC20D5-D9A0-486E-BFB6-F2745906015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7A7D2D4-C7A1-433F-AED7-24B39BF442B9}" type="datetime1">
              <a:rPr lang="en-US"/>
              <a:pPr>
                <a:defRPr/>
              </a:pPr>
              <a:t>10/24/25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9505FDD-ADD7-4190-936E-52B6A628942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A04F989-ED77-44FE-8127-EB4A5AEBDF6B}" type="datetime1">
              <a:rPr lang="en-US"/>
              <a:pPr>
                <a:defRPr/>
              </a:pPr>
              <a:t>10/24/25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AABE9A1-FBE8-4B9B-B3F7-E88E5B6AC24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005EB6D-A39F-4855-A7FD-03B29555FC66}" type="datetime1">
              <a:rPr lang="en-US"/>
              <a:pPr>
                <a:defRPr/>
              </a:pPr>
              <a:t>10/24/25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0B69ED8-DA6A-48AC-87E1-8CD3FC68D52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8C859D0-6E30-42F3-8129-0ABF21C32910}" type="datetime1">
              <a:rPr lang="en-US"/>
              <a:pPr>
                <a:defRPr/>
              </a:pPr>
              <a:t>10/24/25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665C602-B062-4220-BE56-E60F29C2E64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52" charset="0"/>
              </a:defRPr>
            </a:lvl1pPr>
          </a:lstStyle>
          <a:p>
            <a:pPr>
              <a:defRPr/>
            </a:pPr>
            <a:fld id="{CF55BFE7-9EBC-4FAE-960C-ADEC4F70D314}" type="datetime1">
              <a:rPr lang="en-US"/>
              <a:pPr>
                <a:defRPr/>
              </a:pPr>
              <a:t>10/24/25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52"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52" charset="0"/>
              </a:defRPr>
            </a:lvl1pPr>
          </a:lstStyle>
          <a:p>
            <a:pPr>
              <a:defRPr/>
            </a:pPr>
            <a:fld id="{5B9D535B-F9BE-4565-86DF-DCDF6C72B0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52" charset="-128"/>
          <a:cs typeface="ＭＳ Ｐゴシック" pitchFamily="52"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2" charset="-128"/>
          <a:cs typeface="ＭＳ Ｐゴシック" pitchFamily="52"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2" charset="-128"/>
          <a:cs typeface="ＭＳ Ｐゴシック" pitchFamily="52"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2" charset="-128"/>
          <a:cs typeface="ＭＳ Ｐゴシック" pitchFamily="52"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2" charset="-128"/>
          <a:cs typeface="ＭＳ Ｐゴシック" pitchFamily="52"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79" charset="0"/>
        <a:buChar char="•"/>
        <a:defRPr sz="3200" kern="1200">
          <a:solidFill>
            <a:schemeClr val="tx1"/>
          </a:solidFill>
          <a:latin typeface="+mn-lt"/>
          <a:ea typeface="ＭＳ Ｐゴシック" pitchFamily="52" charset="-128"/>
          <a:cs typeface="ＭＳ Ｐゴシック" pitchFamily="52" charset="-128"/>
        </a:defRPr>
      </a:lvl1pPr>
      <a:lvl2pPr marL="742950" indent="-285750" algn="l" rtl="0" eaLnBrk="0" fontAlgn="base" hangingPunct="0">
        <a:spcBef>
          <a:spcPct val="20000"/>
        </a:spcBef>
        <a:spcAft>
          <a:spcPct val="0"/>
        </a:spcAft>
        <a:buFont typeface="Arial" pitchFamily="79" charset="0"/>
        <a:buChar char="–"/>
        <a:defRPr sz="2800" kern="1200">
          <a:solidFill>
            <a:schemeClr val="tx1"/>
          </a:solidFill>
          <a:latin typeface="+mn-lt"/>
          <a:ea typeface="ＭＳ Ｐゴシック" pitchFamily="52" charset="-128"/>
          <a:cs typeface="+mn-cs"/>
        </a:defRPr>
      </a:lvl2pPr>
      <a:lvl3pPr marL="1143000" indent="-228600" algn="l" rtl="0" eaLnBrk="0" fontAlgn="base" hangingPunct="0">
        <a:spcBef>
          <a:spcPct val="20000"/>
        </a:spcBef>
        <a:spcAft>
          <a:spcPct val="0"/>
        </a:spcAft>
        <a:buFont typeface="Arial" pitchFamily="79" charset="0"/>
        <a:buChar char="•"/>
        <a:defRPr sz="2400" kern="1200">
          <a:solidFill>
            <a:schemeClr val="tx1"/>
          </a:solidFill>
          <a:latin typeface="+mn-lt"/>
          <a:ea typeface="ＭＳ Ｐゴシック" pitchFamily="52" charset="-128"/>
          <a:cs typeface="+mn-cs"/>
        </a:defRPr>
      </a:lvl3pPr>
      <a:lvl4pPr marL="1600200" indent="-228600" algn="l" rtl="0" eaLnBrk="0" fontAlgn="base" hangingPunct="0">
        <a:spcBef>
          <a:spcPct val="20000"/>
        </a:spcBef>
        <a:spcAft>
          <a:spcPct val="0"/>
        </a:spcAft>
        <a:buFont typeface="Arial" pitchFamily="79" charset="0"/>
        <a:buChar char="–"/>
        <a:defRPr sz="2000" kern="1200">
          <a:solidFill>
            <a:schemeClr val="tx1"/>
          </a:solidFill>
          <a:latin typeface="+mn-lt"/>
          <a:ea typeface="ＭＳ Ｐゴシック" pitchFamily="52" charset="-128"/>
          <a:cs typeface="+mn-cs"/>
        </a:defRPr>
      </a:lvl4pPr>
      <a:lvl5pPr marL="2057400" indent="-228600" algn="l" rtl="0" eaLnBrk="0" fontAlgn="base" hangingPunct="0">
        <a:spcBef>
          <a:spcPct val="20000"/>
        </a:spcBef>
        <a:spcAft>
          <a:spcPct val="0"/>
        </a:spcAft>
        <a:buFont typeface="Arial" pitchFamily="79" charset="0"/>
        <a:buChar char="»"/>
        <a:defRPr sz="2000" kern="1200">
          <a:solidFill>
            <a:schemeClr val="tx1"/>
          </a:solidFill>
          <a:latin typeface="+mn-lt"/>
          <a:ea typeface="ＭＳ Ｐゴシック" pitchFamily="5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6.tiff"/><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9.tif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6.tiff"/><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tiff"/></Relationships>
</file>

<file path=ppt/slides/_rels/slide47.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2.tiff"/></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tiff"/></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ea typeface="ＭＳ Ｐゴシック" pitchFamily="71" charset="-128"/>
              <a:cs typeface="ＭＳ Ｐゴシック" pitchFamily="71" charset="-128"/>
            </a:endParaRPr>
          </a:p>
        </p:txBody>
      </p:sp>
      <p:sp>
        <p:nvSpPr>
          <p:cNvPr id="15363"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prstTxWarp>
            <a:scene3d>
              <a:camera prst="orthographicFront"/>
              <a:lightRig rig="threePt" dir="t"/>
            </a:scene3d>
            <a:sp3d extrusionH="57150">
              <a:bevelT w="82550" h="38100" prst="coolSlant"/>
            </a:sp3d>
          </a:bodyPr>
          <a:lstStyle/>
          <a:p>
            <a:pPr algn="ctr">
              <a:defRPr/>
            </a:pPr>
            <a:r>
              <a:rPr lang="en-US" sz="3300" kern="10" dirty="0">
                <a:ln w="9525">
                  <a:noFill/>
                  <a:round/>
                  <a:headEnd/>
                  <a:tailEnd/>
                </a:ln>
                <a:gradFill flip="none" rotWithShape="1">
                  <a:gsLst>
                    <a:gs pos="0">
                      <a:srgbClr val="FF0000"/>
                    </a:gs>
                    <a:gs pos="100000">
                      <a:srgbClr val="FF0000"/>
                    </a:gs>
                    <a:gs pos="50000">
                      <a:srgbClr val="800000"/>
                    </a:gs>
                  </a:gsLst>
                  <a:lin ang="5400000" scaled="0"/>
                  <a:tileRect/>
                </a:gradFill>
                <a:effectLst>
                  <a:outerShdw blurRad="63500" dist="17819" dir="2700000" algn="ctr" rotWithShape="0">
                    <a:srgbClr val="C0C0C0">
                      <a:alpha val="74997"/>
                    </a:srgbClr>
                  </a:outerShdw>
                </a:effectLst>
                <a:latin typeface="Impact"/>
                <a:ea typeface="Impact"/>
                <a:cs typeface="Impact"/>
              </a:rPr>
              <a:t>God Loves You</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6096000" y="381001"/>
            <a:ext cx="4114800" cy="6124754"/>
          </a:xfrm>
          <a:prstGeom prst="rect">
            <a:avLst/>
          </a:prstGeom>
          <a:noFill/>
          <a:ln w="9525">
            <a:noFill/>
            <a:miter lim="800000"/>
            <a:headEnd/>
            <a:tailEnd/>
          </a:ln>
        </p:spPr>
        <p:txBody>
          <a:bodyPr wrap="square">
            <a:prstTxWarp prst="textNoShape">
              <a:avLst/>
            </a:prstTxWarp>
            <a:spAutoFit/>
          </a:bodyPr>
          <a:lstStyle/>
          <a:p>
            <a:pPr>
              <a:spcAft>
                <a:spcPts val="1200"/>
              </a:spcAft>
              <a:buFont typeface="Arial" pitchFamily="52" charset="0"/>
              <a:buChar char="•"/>
              <a:defRPr/>
            </a:pPr>
            <a:r>
              <a:rPr lang="en-US" sz="2800" dirty="0">
                <a:latin typeface="Arial" pitchFamily="52" charset="0"/>
              </a:rPr>
              <a:t>Ecclesiastes 9:5-6</a:t>
            </a:r>
          </a:p>
          <a:p>
            <a:pPr>
              <a:spcAft>
                <a:spcPts val="1200"/>
              </a:spcAft>
              <a:buFont typeface="Arial" pitchFamily="52" charset="0"/>
              <a:buChar char="•"/>
              <a:defRPr/>
            </a:pPr>
            <a:r>
              <a:rPr lang="en-US" sz="2800" dirty="0">
                <a:solidFill>
                  <a:schemeClr val="accent1"/>
                </a:solidFill>
                <a:latin typeface="Arial" pitchFamily="52" charset="0"/>
              </a:rPr>
              <a:t>Hebrews 9:27</a:t>
            </a:r>
          </a:p>
          <a:p>
            <a:pPr>
              <a:spcAft>
                <a:spcPts val="1200"/>
              </a:spcAft>
              <a:buFont typeface="Arial" pitchFamily="52" charset="0"/>
              <a:buChar char="•"/>
              <a:defRPr/>
            </a:pPr>
            <a:r>
              <a:rPr lang="en-US" sz="2800" dirty="0">
                <a:latin typeface="Arial" pitchFamily="52" charset="0"/>
              </a:rPr>
              <a:t>Genesis 2:7</a:t>
            </a:r>
          </a:p>
          <a:p>
            <a:pPr>
              <a:spcAft>
                <a:spcPts val="1200"/>
              </a:spcAft>
              <a:buFont typeface="Arial" pitchFamily="52" charset="0"/>
              <a:buChar char="•"/>
              <a:defRPr/>
            </a:pPr>
            <a:r>
              <a:rPr lang="en-US" sz="2800" dirty="0">
                <a:solidFill>
                  <a:schemeClr val="accent3">
                    <a:lumMod val="50000"/>
                  </a:schemeClr>
                </a:solidFill>
                <a:latin typeface="Arial" pitchFamily="52" charset="0"/>
              </a:rPr>
              <a:t>Ecclesiastes 12:7</a:t>
            </a:r>
          </a:p>
          <a:p>
            <a:pPr>
              <a:spcAft>
                <a:spcPts val="1200"/>
              </a:spcAft>
              <a:buFont typeface="Arial" pitchFamily="52" charset="0"/>
              <a:buChar char="•"/>
              <a:defRPr/>
            </a:pPr>
            <a:r>
              <a:rPr lang="en-US" sz="2800" dirty="0">
                <a:latin typeface="Arial" pitchFamily="52" charset="0"/>
              </a:rPr>
              <a:t>Job 27:3</a:t>
            </a:r>
          </a:p>
          <a:p>
            <a:pPr>
              <a:spcAft>
                <a:spcPts val="1200"/>
              </a:spcAft>
              <a:buFont typeface="Arial" pitchFamily="52" charset="0"/>
              <a:buChar char="•"/>
              <a:defRPr/>
            </a:pPr>
            <a:r>
              <a:rPr lang="en-US" sz="2800" dirty="0">
                <a:solidFill>
                  <a:schemeClr val="accent6">
                    <a:lumMod val="75000"/>
                  </a:schemeClr>
                </a:solidFill>
                <a:latin typeface="Arial" pitchFamily="52" charset="0"/>
              </a:rPr>
              <a:t>Psalms 146:2-4</a:t>
            </a:r>
          </a:p>
          <a:p>
            <a:pPr>
              <a:spcAft>
                <a:spcPts val="1200"/>
              </a:spcAft>
              <a:buFont typeface="Arial" pitchFamily="52" charset="0"/>
              <a:buChar char="•"/>
              <a:defRPr/>
            </a:pPr>
            <a:r>
              <a:rPr lang="en-US" sz="2800" dirty="0">
                <a:latin typeface="Arial" pitchFamily="52" charset="0"/>
              </a:rPr>
              <a:t>John 11:11-14</a:t>
            </a:r>
            <a:endParaRPr lang="en-US" sz="2800" dirty="0">
              <a:solidFill>
                <a:schemeClr val="accent2">
                  <a:lumMod val="75000"/>
                </a:schemeClr>
              </a:solidFill>
              <a:latin typeface="Arial" pitchFamily="52" charset="0"/>
            </a:endParaRPr>
          </a:p>
          <a:p>
            <a:pPr>
              <a:spcAft>
                <a:spcPts val="1200"/>
              </a:spcAft>
              <a:buFont typeface="Arial" pitchFamily="52" charset="0"/>
              <a:buChar char="•"/>
              <a:defRPr/>
            </a:pPr>
            <a:r>
              <a:rPr lang="en-US" sz="2800" dirty="0">
                <a:solidFill>
                  <a:schemeClr val="accent2">
                    <a:lumMod val="75000"/>
                  </a:schemeClr>
                </a:solidFill>
                <a:latin typeface="Arial" pitchFamily="52" charset="0"/>
              </a:rPr>
              <a:t>I Thessalonians 4:14-17</a:t>
            </a:r>
          </a:p>
          <a:p>
            <a:pPr>
              <a:spcAft>
                <a:spcPts val="1200"/>
              </a:spcAft>
              <a:buFont typeface="Arial" pitchFamily="52" charset="0"/>
              <a:buChar char="•"/>
              <a:defRPr/>
            </a:pPr>
            <a:r>
              <a:rPr lang="en-US" sz="2800" dirty="0">
                <a:latin typeface="Arial" pitchFamily="52" charset="0"/>
              </a:rPr>
              <a:t>John 5:28-29</a:t>
            </a:r>
          </a:p>
          <a:p>
            <a:pPr>
              <a:spcAft>
                <a:spcPts val="1200"/>
              </a:spcAft>
              <a:buFont typeface="Arial" pitchFamily="52" charset="0"/>
              <a:buChar char="•"/>
              <a:defRPr/>
            </a:pPr>
            <a:r>
              <a:rPr lang="en-US" sz="2000" dirty="0">
                <a:solidFill>
                  <a:srgbClr val="660066"/>
                </a:solidFill>
                <a:latin typeface="Arial" pitchFamily="52" charset="0"/>
              </a:rPr>
              <a:t>I Corinthians 15:20, 35-38</a:t>
            </a:r>
            <a:r>
              <a:rPr lang="en-US" sz="2000">
                <a:solidFill>
                  <a:srgbClr val="660066"/>
                </a:solidFill>
                <a:latin typeface="Arial" pitchFamily="52" charset="0"/>
              </a:rPr>
              <a:t>, 51-57</a:t>
            </a:r>
            <a:endParaRPr lang="en-US" sz="2000" dirty="0">
              <a:solidFill>
                <a:srgbClr val="660066"/>
              </a:solidFill>
              <a:latin typeface="Arial" pitchFamily="52" charset="0"/>
            </a:endParaRPr>
          </a:p>
          <a:p>
            <a:pPr>
              <a:spcAft>
                <a:spcPts val="1200"/>
              </a:spcAft>
              <a:buFont typeface="Arial" pitchFamily="52" charset="0"/>
              <a:buChar char="•"/>
              <a:defRPr/>
            </a:pPr>
            <a:r>
              <a:rPr lang="en-US" sz="2000" dirty="0">
                <a:solidFill>
                  <a:schemeClr val="accent3">
                    <a:lumMod val="50000"/>
                  </a:schemeClr>
                </a:solidFill>
                <a:latin typeface="Arial" pitchFamily="52" charset="0"/>
              </a:rPr>
              <a:t>Revelation 20:4-6</a:t>
            </a:r>
          </a:p>
        </p:txBody>
      </p:sp>
      <p:pic>
        <p:nvPicPr>
          <p:cNvPr id="10" name="Picture 9" descr="resurrection of boy.jpg"/>
          <p:cNvPicPr>
            <a:picLocks noChangeAspect="1"/>
          </p:cNvPicPr>
          <p:nvPr/>
        </p:nvPicPr>
        <p:blipFill>
          <a:blip r:embed="rId3"/>
          <a:stretch>
            <a:fillRect/>
          </a:stretch>
        </p:blipFill>
        <p:spPr>
          <a:xfrm>
            <a:off x="1981200" y="152401"/>
            <a:ext cx="4052968" cy="2851151"/>
          </a:xfrm>
          <a:prstGeom prst="rect">
            <a:avLst/>
          </a:prstGeom>
          <a:ln>
            <a:noFill/>
          </a:ln>
          <a:effectLst>
            <a:softEdge rad="112500"/>
          </a:effectLst>
        </p:spPr>
      </p:pic>
      <p:pic>
        <p:nvPicPr>
          <p:cNvPr id="8" name="Picture 7" descr="jairus.jpg"/>
          <p:cNvPicPr>
            <a:picLocks noChangeAspect="1"/>
          </p:cNvPicPr>
          <p:nvPr/>
        </p:nvPicPr>
        <p:blipFill>
          <a:blip r:embed="rId4"/>
          <a:stretch>
            <a:fillRect/>
          </a:stretch>
        </p:blipFill>
        <p:spPr>
          <a:xfrm>
            <a:off x="1676400" y="1752600"/>
            <a:ext cx="2514600" cy="3352800"/>
          </a:xfrm>
          <a:prstGeom prst="rect">
            <a:avLst/>
          </a:prstGeom>
          <a:ln>
            <a:noFill/>
          </a:ln>
          <a:effectLst>
            <a:softEdge rad="112500"/>
          </a:effectLst>
        </p:spPr>
      </p:pic>
      <p:pic>
        <p:nvPicPr>
          <p:cNvPr id="11" name="Picture 10" descr="jesus coming.jpg"/>
          <p:cNvPicPr>
            <a:picLocks noChangeAspect="1"/>
          </p:cNvPicPr>
          <p:nvPr/>
        </p:nvPicPr>
        <p:blipFill>
          <a:blip r:embed="rId5"/>
          <a:srcRect l="49528"/>
          <a:stretch>
            <a:fillRect/>
          </a:stretch>
        </p:blipFill>
        <p:spPr>
          <a:xfrm>
            <a:off x="2765246" y="2286000"/>
            <a:ext cx="3076754" cy="4572000"/>
          </a:xfrm>
          <a:prstGeom prst="rect">
            <a:avLst/>
          </a:prstGeom>
          <a:ln>
            <a:noFill/>
          </a:ln>
          <a:effectLst>
            <a:softEdge rad="112500"/>
          </a:effectLst>
        </p:spPr>
      </p:pic>
    </p:spTree>
    <p:extLst>
      <p:ext uri="{BB962C8B-B14F-4D97-AF65-F5344CB8AC3E}">
        <p14:creationId xmlns:p14="http://schemas.microsoft.com/office/powerpoint/2010/main" val="3957985524"/>
      </p:ext>
    </p:extLst>
  </p:cSld>
  <p:clrMapOvr>
    <a:masterClrMapping/>
  </p:clrMapOvr>
  <mc:AlternateContent xmlns:mc="http://schemas.openxmlformats.org/markup-compatibility/2006" xmlns:p14="http://schemas.microsoft.com/office/powerpoint/2010/main">
    <mc:Choice Requires="p14">
      <p:transition>
        <p14:prism/>
      </p:transition>
    </mc:Choice>
    <mc:Fallback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fade">
                                      <p:cBhvr>
                                        <p:cTn id="20" dur="2000"/>
                                        <p:tgtEl>
                                          <p:spTgt spid="2">
                                            <p:txEl>
                                              <p:pRg st="0" end="0"/>
                                            </p:txEl>
                                          </p:spTgt>
                                        </p:tgtEl>
                                      </p:cBhvr>
                                    </p:animEffect>
                                    <p:anim calcmode="lin" valueType="num">
                                      <p:cBhvr>
                                        <p:cTn id="21" dur="2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2" dur="18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23" dur="200" accel="100000" fill="hold">
                                          <p:stCondLst>
                                            <p:cond delay="18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grpId="0" nodeType="click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fade">
                                      <p:cBhvr>
                                        <p:cTn id="28" dur="2000"/>
                                        <p:tgtEl>
                                          <p:spTgt spid="2">
                                            <p:txEl>
                                              <p:pRg st="1" end="1"/>
                                            </p:txEl>
                                          </p:spTgt>
                                        </p:tgtEl>
                                      </p:cBhvr>
                                    </p:animEffect>
                                    <p:anim calcmode="lin" valueType="num">
                                      <p:cBhvr>
                                        <p:cTn id="29" dur="2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0" dur="18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31" dur="200" accel="100000" fill="hold">
                                          <p:stCondLst>
                                            <p:cond delay="18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grpId="0" nodeType="clickEffect">
                                  <p:stCondLst>
                                    <p:cond delay="0"/>
                                  </p:stCondLst>
                                  <p:childTnLst>
                                    <p:set>
                                      <p:cBhvr>
                                        <p:cTn id="35" dur="1" fill="hold">
                                          <p:stCondLst>
                                            <p:cond delay="0"/>
                                          </p:stCondLst>
                                        </p:cTn>
                                        <p:tgtEl>
                                          <p:spTgt spid="2">
                                            <p:txEl>
                                              <p:pRg st="2" end="2"/>
                                            </p:txEl>
                                          </p:spTgt>
                                        </p:tgtEl>
                                        <p:attrNameLst>
                                          <p:attrName>style.visibility</p:attrName>
                                        </p:attrNameLst>
                                      </p:cBhvr>
                                      <p:to>
                                        <p:strVal val="visible"/>
                                      </p:to>
                                    </p:set>
                                    <p:animEffect transition="in" filter="fade">
                                      <p:cBhvr>
                                        <p:cTn id="36" dur="2000"/>
                                        <p:tgtEl>
                                          <p:spTgt spid="2">
                                            <p:txEl>
                                              <p:pRg st="2" end="2"/>
                                            </p:txEl>
                                          </p:spTgt>
                                        </p:tgtEl>
                                      </p:cBhvr>
                                    </p:animEffect>
                                    <p:anim calcmode="lin" valueType="num">
                                      <p:cBhvr>
                                        <p:cTn id="37" dur="2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8" dur="1800" decel="100000" fill="hold"/>
                                        <p:tgtEl>
                                          <p:spTgt spid="2">
                                            <p:txEl>
                                              <p:pRg st="2" end="2"/>
                                            </p:txEl>
                                          </p:spTgt>
                                        </p:tgtEl>
                                        <p:attrNameLst>
                                          <p:attrName>ppt_y</p:attrName>
                                        </p:attrNameLst>
                                      </p:cBhvr>
                                      <p:tavLst>
                                        <p:tav tm="0">
                                          <p:val>
                                            <p:strVal val="#ppt_y+1"/>
                                          </p:val>
                                        </p:tav>
                                        <p:tav tm="100000">
                                          <p:val>
                                            <p:strVal val="#ppt_y-.03"/>
                                          </p:val>
                                        </p:tav>
                                      </p:tavLst>
                                    </p:anim>
                                    <p:anim calcmode="lin" valueType="num">
                                      <p:cBhvr>
                                        <p:cTn id="39" dur="200" accel="100000" fill="hold">
                                          <p:stCondLst>
                                            <p:cond delay="1800"/>
                                          </p:stCondLst>
                                        </p:cTn>
                                        <p:tgtEl>
                                          <p:spTgt spid="2">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7" presetClass="entr" presetSubtype="0" fill="hold" grpId="0" nodeType="clickEffect">
                                  <p:stCondLst>
                                    <p:cond delay="0"/>
                                  </p:stCondLst>
                                  <p:childTnLst>
                                    <p:set>
                                      <p:cBhvr>
                                        <p:cTn id="43" dur="1" fill="hold">
                                          <p:stCondLst>
                                            <p:cond delay="0"/>
                                          </p:stCondLst>
                                        </p:cTn>
                                        <p:tgtEl>
                                          <p:spTgt spid="2">
                                            <p:txEl>
                                              <p:pRg st="3" end="3"/>
                                            </p:txEl>
                                          </p:spTgt>
                                        </p:tgtEl>
                                        <p:attrNameLst>
                                          <p:attrName>style.visibility</p:attrName>
                                        </p:attrNameLst>
                                      </p:cBhvr>
                                      <p:to>
                                        <p:strVal val="visible"/>
                                      </p:to>
                                    </p:set>
                                    <p:animEffect transition="in" filter="fade">
                                      <p:cBhvr>
                                        <p:cTn id="44" dur="2000"/>
                                        <p:tgtEl>
                                          <p:spTgt spid="2">
                                            <p:txEl>
                                              <p:pRg st="3" end="3"/>
                                            </p:txEl>
                                          </p:spTgt>
                                        </p:tgtEl>
                                      </p:cBhvr>
                                    </p:animEffect>
                                    <p:anim calcmode="lin" valueType="num">
                                      <p:cBhvr>
                                        <p:cTn id="45" dur="2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46" dur="1800" decel="100000" fill="hold"/>
                                        <p:tgtEl>
                                          <p:spTgt spid="2">
                                            <p:txEl>
                                              <p:pRg st="3" end="3"/>
                                            </p:txEl>
                                          </p:spTgt>
                                        </p:tgtEl>
                                        <p:attrNameLst>
                                          <p:attrName>ppt_y</p:attrName>
                                        </p:attrNameLst>
                                      </p:cBhvr>
                                      <p:tavLst>
                                        <p:tav tm="0">
                                          <p:val>
                                            <p:strVal val="#ppt_y+1"/>
                                          </p:val>
                                        </p:tav>
                                        <p:tav tm="100000">
                                          <p:val>
                                            <p:strVal val="#ppt_y-.03"/>
                                          </p:val>
                                        </p:tav>
                                      </p:tavLst>
                                    </p:anim>
                                    <p:anim calcmode="lin" valueType="num">
                                      <p:cBhvr>
                                        <p:cTn id="47" dur="200" accel="100000" fill="hold">
                                          <p:stCondLst>
                                            <p:cond delay="1800"/>
                                          </p:stCondLst>
                                        </p:cTn>
                                        <p:tgtEl>
                                          <p:spTgt spid="2">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7" presetClass="entr" presetSubtype="0" fill="hold" grpId="0" nodeType="clickEffect">
                                  <p:stCondLst>
                                    <p:cond delay="0"/>
                                  </p:stCondLst>
                                  <p:childTnLst>
                                    <p:set>
                                      <p:cBhvr>
                                        <p:cTn id="51" dur="1" fill="hold">
                                          <p:stCondLst>
                                            <p:cond delay="0"/>
                                          </p:stCondLst>
                                        </p:cTn>
                                        <p:tgtEl>
                                          <p:spTgt spid="2">
                                            <p:txEl>
                                              <p:pRg st="4" end="4"/>
                                            </p:txEl>
                                          </p:spTgt>
                                        </p:tgtEl>
                                        <p:attrNameLst>
                                          <p:attrName>style.visibility</p:attrName>
                                        </p:attrNameLst>
                                      </p:cBhvr>
                                      <p:to>
                                        <p:strVal val="visible"/>
                                      </p:to>
                                    </p:set>
                                    <p:animEffect transition="in" filter="fade">
                                      <p:cBhvr>
                                        <p:cTn id="52" dur="2000"/>
                                        <p:tgtEl>
                                          <p:spTgt spid="2">
                                            <p:txEl>
                                              <p:pRg st="4" end="4"/>
                                            </p:txEl>
                                          </p:spTgt>
                                        </p:tgtEl>
                                      </p:cBhvr>
                                    </p:animEffect>
                                    <p:anim calcmode="lin" valueType="num">
                                      <p:cBhvr>
                                        <p:cTn id="53" dur="2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54" dur="1800" decel="100000" fill="hold"/>
                                        <p:tgtEl>
                                          <p:spTgt spid="2">
                                            <p:txEl>
                                              <p:pRg st="4" end="4"/>
                                            </p:txEl>
                                          </p:spTgt>
                                        </p:tgtEl>
                                        <p:attrNameLst>
                                          <p:attrName>ppt_y</p:attrName>
                                        </p:attrNameLst>
                                      </p:cBhvr>
                                      <p:tavLst>
                                        <p:tav tm="0">
                                          <p:val>
                                            <p:strVal val="#ppt_y+1"/>
                                          </p:val>
                                        </p:tav>
                                        <p:tav tm="100000">
                                          <p:val>
                                            <p:strVal val="#ppt_y-.03"/>
                                          </p:val>
                                        </p:tav>
                                      </p:tavLst>
                                    </p:anim>
                                    <p:anim calcmode="lin" valueType="num">
                                      <p:cBhvr>
                                        <p:cTn id="55" dur="200" accel="100000" fill="hold">
                                          <p:stCondLst>
                                            <p:cond delay="1800"/>
                                          </p:stCondLst>
                                        </p:cTn>
                                        <p:tgtEl>
                                          <p:spTgt spid="2">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7" presetClass="entr" presetSubtype="0" fill="hold" grpId="0" nodeType="clickEffect">
                                  <p:stCondLst>
                                    <p:cond delay="0"/>
                                  </p:stCondLst>
                                  <p:childTnLst>
                                    <p:set>
                                      <p:cBhvr>
                                        <p:cTn id="59" dur="1" fill="hold">
                                          <p:stCondLst>
                                            <p:cond delay="0"/>
                                          </p:stCondLst>
                                        </p:cTn>
                                        <p:tgtEl>
                                          <p:spTgt spid="2">
                                            <p:txEl>
                                              <p:pRg st="5" end="5"/>
                                            </p:txEl>
                                          </p:spTgt>
                                        </p:tgtEl>
                                        <p:attrNameLst>
                                          <p:attrName>style.visibility</p:attrName>
                                        </p:attrNameLst>
                                      </p:cBhvr>
                                      <p:to>
                                        <p:strVal val="visible"/>
                                      </p:to>
                                    </p:set>
                                    <p:animEffect transition="in" filter="fade">
                                      <p:cBhvr>
                                        <p:cTn id="60" dur="2000"/>
                                        <p:tgtEl>
                                          <p:spTgt spid="2">
                                            <p:txEl>
                                              <p:pRg st="5" end="5"/>
                                            </p:txEl>
                                          </p:spTgt>
                                        </p:tgtEl>
                                      </p:cBhvr>
                                    </p:animEffect>
                                    <p:anim calcmode="lin" valueType="num">
                                      <p:cBhvr>
                                        <p:cTn id="61" dur="2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62" dur="1800" decel="100000" fill="hold"/>
                                        <p:tgtEl>
                                          <p:spTgt spid="2">
                                            <p:txEl>
                                              <p:pRg st="5" end="5"/>
                                            </p:txEl>
                                          </p:spTgt>
                                        </p:tgtEl>
                                        <p:attrNameLst>
                                          <p:attrName>ppt_y</p:attrName>
                                        </p:attrNameLst>
                                      </p:cBhvr>
                                      <p:tavLst>
                                        <p:tav tm="0">
                                          <p:val>
                                            <p:strVal val="#ppt_y+1"/>
                                          </p:val>
                                        </p:tav>
                                        <p:tav tm="100000">
                                          <p:val>
                                            <p:strVal val="#ppt_y-.03"/>
                                          </p:val>
                                        </p:tav>
                                      </p:tavLst>
                                    </p:anim>
                                    <p:anim calcmode="lin" valueType="num">
                                      <p:cBhvr>
                                        <p:cTn id="63" dur="200" accel="100000" fill="hold">
                                          <p:stCondLst>
                                            <p:cond delay="1800"/>
                                          </p:stCondLst>
                                        </p:cTn>
                                        <p:tgtEl>
                                          <p:spTgt spid="2">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37" presetClass="entr" presetSubtype="0" fill="hold" grpId="0" nodeType="clickEffect">
                                  <p:stCondLst>
                                    <p:cond delay="0"/>
                                  </p:stCondLst>
                                  <p:childTnLst>
                                    <p:set>
                                      <p:cBhvr>
                                        <p:cTn id="67" dur="1" fill="hold">
                                          <p:stCondLst>
                                            <p:cond delay="0"/>
                                          </p:stCondLst>
                                        </p:cTn>
                                        <p:tgtEl>
                                          <p:spTgt spid="2">
                                            <p:txEl>
                                              <p:pRg st="6" end="6"/>
                                            </p:txEl>
                                          </p:spTgt>
                                        </p:tgtEl>
                                        <p:attrNameLst>
                                          <p:attrName>style.visibility</p:attrName>
                                        </p:attrNameLst>
                                      </p:cBhvr>
                                      <p:to>
                                        <p:strVal val="visible"/>
                                      </p:to>
                                    </p:set>
                                    <p:animEffect transition="in" filter="fade">
                                      <p:cBhvr>
                                        <p:cTn id="68" dur="2000"/>
                                        <p:tgtEl>
                                          <p:spTgt spid="2">
                                            <p:txEl>
                                              <p:pRg st="6" end="6"/>
                                            </p:txEl>
                                          </p:spTgt>
                                        </p:tgtEl>
                                      </p:cBhvr>
                                    </p:animEffect>
                                    <p:anim calcmode="lin" valueType="num">
                                      <p:cBhvr>
                                        <p:cTn id="69" dur="2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70" dur="1800" decel="100000" fill="hold"/>
                                        <p:tgtEl>
                                          <p:spTgt spid="2">
                                            <p:txEl>
                                              <p:pRg st="6" end="6"/>
                                            </p:txEl>
                                          </p:spTgt>
                                        </p:tgtEl>
                                        <p:attrNameLst>
                                          <p:attrName>ppt_y</p:attrName>
                                        </p:attrNameLst>
                                      </p:cBhvr>
                                      <p:tavLst>
                                        <p:tav tm="0">
                                          <p:val>
                                            <p:strVal val="#ppt_y+1"/>
                                          </p:val>
                                        </p:tav>
                                        <p:tav tm="100000">
                                          <p:val>
                                            <p:strVal val="#ppt_y-.03"/>
                                          </p:val>
                                        </p:tav>
                                      </p:tavLst>
                                    </p:anim>
                                    <p:anim calcmode="lin" valueType="num">
                                      <p:cBhvr>
                                        <p:cTn id="71" dur="200" accel="100000" fill="hold">
                                          <p:stCondLst>
                                            <p:cond delay="1800"/>
                                          </p:stCondLst>
                                        </p:cTn>
                                        <p:tgtEl>
                                          <p:spTgt spid="2">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37" presetClass="entr" presetSubtype="0" fill="hold" grpId="0" nodeType="clickEffect">
                                  <p:stCondLst>
                                    <p:cond delay="0"/>
                                  </p:stCondLst>
                                  <p:childTnLst>
                                    <p:set>
                                      <p:cBhvr>
                                        <p:cTn id="75" dur="1" fill="hold">
                                          <p:stCondLst>
                                            <p:cond delay="0"/>
                                          </p:stCondLst>
                                        </p:cTn>
                                        <p:tgtEl>
                                          <p:spTgt spid="2">
                                            <p:txEl>
                                              <p:pRg st="7" end="7"/>
                                            </p:txEl>
                                          </p:spTgt>
                                        </p:tgtEl>
                                        <p:attrNameLst>
                                          <p:attrName>style.visibility</p:attrName>
                                        </p:attrNameLst>
                                      </p:cBhvr>
                                      <p:to>
                                        <p:strVal val="visible"/>
                                      </p:to>
                                    </p:set>
                                    <p:animEffect transition="in" filter="fade">
                                      <p:cBhvr>
                                        <p:cTn id="76" dur="2000"/>
                                        <p:tgtEl>
                                          <p:spTgt spid="2">
                                            <p:txEl>
                                              <p:pRg st="7" end="7"/>
                                            </p:txEl>
                                          </p:spTgt>
                                        </p:tgtEl>
                                      </p:cBhvr>
                                    </p:animEffect>
                                    <p:anim calcmode="lin" valueType="num">
                                      <p:cBhvr>
                                        <p:cTn id="77" dur="2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78" dur="1800" decel="100000" fill="hold"/>
                                        <p:tgtEl>
                                          <p:spTgt spid="2">
                                            <p:txEl>
                                              <p:pRg st="7" end="7"/>
                                            </p:txEl>
                                          </p:spTgt>
                                        </p:tgtEl>
                                        <p:attrNameLst>
                                          <p:attrName>ppt_y</p:attrName>
                                        </p:attrNameLst>
                                      </p:cBhvr>
                                      <p:tavLst>
                                        <p:tav tm="0">
                                          <p:val>
                                            <p:strVal val="#ppt_y+1"/>
                                          </p:val>
                                        </p:tav>
                                        <p:tav tm="100000">
                                          <p:val>
                                            <p:strVal val="#ppt_y-.03"/>
                                          </p:val>
                                        </p:tav>
                                      </p:tavLst>
                                    </p:anim>
                                    <p:anim calcmode="lin" valueType="num">
                                      <p:cBhvr>
                                        <p:cTn id="79" dur="200" accel="100000" fill="hold">
                                          <p:stCondLst>
                                            <p:cond delay="1800"/>
                                          </p:stCondLst>
                                        </p:cTn>
                                        <p:tgtEl>
                                          <p:spTgt spid="2">
                                            <p:txEl>
                                              <p:pRg st="7" end="7"/>
                                            </p:txEl>
                                          </p:spTgt>
                                        </p:tgtEl>
                                        <p:attrNameLst>
                                          <p:attrName>ppt_y</p:attrName>
                                        </p:attrNameLst>
                                      </p:cBhvr>
                                      <p:tavLst>
                                        <p:tav tm="0">
                                          <p:val>
                                            <p:strVal val="#ppt_y-.03"/>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37" presetClass="entr" presetSubtype="0" fill="hold" grpId="0" nodeType="clickEffect">
                                  <p:stCondLst>
                                    <p:cond delay="0"/>
                                  </p:stCondLst>
                                  <p:childTnLst>
                                    <p:set>
                                      <p:cBhvr>
                                        <p:cTn id="83" dur="1" fill="hold">
                                          <p:stCondLst>
                                            <p:cond delay="0"/>
                                          </p:stCondLst>
                                        </p:cTn>
                                        <p:tgtEl>
                                          <p:spTgt spid="2">
                                            <p:txEl>
                                              <p:pRg st="8" end="8"/>
                                            </p:txEl>
                                          </p:spTgt>
                                        </p:tgtEl>
                                        <p:attrNameLst>
                                          <p:attrName>style.visibility</p:attrName>
                                        </p:attrNameLst>
                                      </p:cBhvr>
                                      <p:to>
                                        <p:strVal val="visible"/>
                                      </p:to>
                                    </p:set>
                                    <p:animEffect transition="in" filter="fade">
                                      <p:cBhvr>
                                        <p:cTn id="84" dur="2000"/>
                                        <p:tgtEl>
                                          <p:spTgt spid="2">
                                            <p:txEl>
                                              <p:pRg st="8" end="8"/>
                                            </p:txEl>
                                          </p:spTgt>
                                        </p:tgtEl>
                                      </p:cBhvr>
                                    </p:animEffect>
                                    <p:anim calcmode="lin" valueType="num">
                                      <p:cBhvr>
                                        <p:cTn id="85" dur="2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86" dur="1800" decel="100000" fill="hold"/>
                                        <p:tgtEl>
                                          <p:spTgt spid="2">
                                            <p:txEl>
                                              <p:pRg st="8" end="8"/>
                                            </p:txEl>
                                          </p:spTgt>
                                        </p:tgtEl>
                                        <p:attrNameLst>
                                          <p:attrName>ppt_y</p:attrName>
                                        </p:attrNameLst>
                                      </p:cBhvr>
                                      <p:tavLst>
                                        <p:tav tm="0">
                                          <p:val>
                                            <p:strVal val="#ppt_y+1"/>
                                          </p:val>
                                        </p:tav>
                                        <p:tav tm="100000">
                                          <p:val>
                                            <p:strVal val="#ppt_y-.03"/>
                                          </p:val>
                                        </p:tav>
                                      </p:tavLst>
                                    </p:anim>
                                    <p:anim calcmode="lin" valueType="num">
                                      <p:cBhvr>
                                        <p:cTn id="87" dur="200" accel="100000" fill="hold">
                                          <p:stCondLst>
                                            <p:cond delay="1800"/>
                                          </p:stCondLst>
                                        </p:cTn>
                                        <p:tgtEl>
                                          <p:spTgt spid="2">
                                            <p:txEl>
                                              <p:pRg st="8" end="8"/>
                                            </p:txEl>
                                          </p:spTgt>
                                        </p:tgtEl>
                                        <p:attrNameLst>
                                          <p:attrName>ppt_y</p:attrName>
                                        </p:attrNameLst>
                                      </p:cBhvr>
                                      <p:tavLst>
                                        <p:tav tm="0">
                                          <p:val>
                                            <p:strVal val="#ppt_y-.03"/>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37" presetClass="entr" presetSubtype="0" fill="hold" grpId="0" nodeType="clickEffect">
                                  <p:stCondLst>
                                    <p:cond delay="0"/>
                                  </p:stCondLst>
                                  <p:childTnLst>
                                    <p:set>
                                      <p:cBhvr>
                                        <p:cTn id="91" dur="1" fill="hold">
                                          <p:stCondLst>
                                            <p:cond delay="0"/>
                                          </p:stCondLst>
                                        </p:cTn>
                                        <p:tgtEl>
                                          <p:spTgt spid="2">
                                            <p:txEl>
                                              <p:pRg st="9" end="9"/>
                                            </p:txEl>
                                          </p:spTgt>
                                        </p:tgtEl>
                                        <p:attrNameLst>
                                          <p:attrName>style.visibility</p:attrName>
                                        </p:attrNameLst>
                                      </p:cBhvr>
                                      <p:to>
                                        <p:strVal val="visible"/>
                                      </p:to>
                                    </p:set>
                                    <p:animEffect transition="in" filter="fade">
                                      <p:cBhvr>
                                        <p:cTn id="92" dur="2000"/>
                                        <p:tgtEl>
                                          <p:spTgt spid="2">
                                            <p:txEl>
                                              <p:pRg st="9" end="9"/>
                                            </p:txEl>
                                          </p:spTgt>
                                        </p:tgtEl>
                                      </p:cBhvr>
                                    </p:animEffect>
                                    <p:anim calcmode="lin" valueType="num">
                                      <p:cBhvr>
                                        <p:cTn id="93" dur="2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94" dur="1800" decel="100000" fill="hold"/>
                                        <p:tgtEl>
                                          <p:spTgt spid="2">
                                            <p:txEl>
                                              <p:pRg st="9" end="9"/>
                                            </p:txEl>
                                          </p:spTgt>
                                        </p:tgtEl>
                                        <p:attrNameLst>
                                          <p:attrName>ppt_y</p:attrName>
                                        </p:attrNameLst>
                                      </p:cBhvr>
                                      <p:tavLst>
                                        <p:tav tm="0">
                                          <p:val>
                                            <p:strVal val="#ppt_y+1"/>
                                          </p:val>
                                        </p:tav>
                                        <p:tav tm="100000">
                                          <p:val>
                                            <p:strVal val="#ppt_y-.03"/>
                                          </p:val>
                                        </p:tav>
                                      </p:tavLst>
                                    </p:anim>
                                    <p:anim calcmode="lin" valueType="num">
                                      <p:cBhvr>
                                        <p:cTn id="95" dur="200" accel="100000" fill="hold">
                                          <p:stCondLst>
                                            <p:cond delay="1800"/>
                                          </p:stCondLst>
                                        </p:cTn>
                                        <p:tgtEl>
                                          <p:spTgt spid="2">
                                            <p:txEl>
                                              <p:pRg st="9" end="9"/>
                                            </p:txEl>
                                          </p:spTgt>
                                        </p:tgtEl>
                                        <p:attrNameLst>
                                          <p:attrName>ppt_y</p:attrName>
                                        </p:attrNameLst>
                                      </p:cBhvr>
                                      <p:tavLst>
                                        <p:tav tm="0">
                                          <p:val>
                                            <p:strVal val="#ppt_y-.03"/>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37" presetClass="entr" presetSubtype="0" fill="hold" grpId="0" nodeType="clickEffect">
                                  <p:stCondLst>
                                    <p:cond delay="0"/>
                                  </p:stCondLst>
                                  <p:childTnLst>
                                    <p:set>
                                      <p:cBhvr>
                                        <p:cTn id="99" dur="1" fill="hold">
                                          <p:stCondLst>
                                            <p:cond delay="0"/>
                                          </p:stCondLst>
                                        </p:cTn>
                                        <p:tgtEl>
                                          <p:spTgt spid="2">
                                            <p:txEl>
                                              <p:pRg st="10" end="10"/>
                                            </p:txEl>
                                          </p:spTgt>
                                        </p:tgtEl>
                                        <p:attrNameLst>
                                          <p:attrName>style.visibility</p:attrName>
                                        </p:attrNameLst>
                                      </p:cBhvr>
                                      <p:to>
                                        <p:strVal val="visible"/>
                                      </p:to>
                                    </p:set>
                                    <p:animEffect transition="in" filter="fade">
                                      <p:cBhvr>
                                        <p:cTn id="100" dur="2000"/>
                                        <p:tgtEl>
                                          <p:spTgt spid="2">
                                            <p:txEl>
                                              <p:pRg st="10" end="10"/>
                                            </p:txEl>
                                          </p:spTgt>
                                        </p:tgtEl>
                                      </p:cBhvr>
                                    </p:animEffect>
                                    <p:anim calcmode="lin" valueType="num">
                                      <p:cBhvr>
                                        <p:cTn id="101" dur="2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102" dur="1800" decel="100000" fill="hold"/>
                                        <p:tgtEl>
                                          <p:spTgt spid="2">
                                            <p:txEl>
                                              <p:pRg st="10" end="10"/>
                                            </p:txEl>
                                          </p:spTgt>
                                        </p:tgtEl>
                                        <p:attrNameLst>
                                          <p:attrName>ppt_y</p:attrName>
                                        </p:attrNameLst>
                                      </p:cBhvr>
                                      <p:tavLst>
                                        <p:tav tm="0">
                                          <p:val>
                                            <p:strVal val="#ppt_y+1"/>
                                          </p:val>
                                        </p:tav>
                                        <p:tav tm="100000">
                                          <p:val>
                                            <p:strVal val="#ppt_y-.03"/>
                                          </p:val>
                                        </p:tav>
                                      </p:tavLst>
                                    </p:anim>
                                    <p:anim calcmode="lin" valueType="num">
                                      <p:cBhvr>
                                        <p:cTn id="103" dur="200" accel="100000" fill="hold">
                                          <p:stCondLst>
                                            <p:cond delay="1800"/>
                                          </p:stCondLst>
                                        </p:cTn>
                                        <p:tgtEl>
                                          <p:spTgt spid="2">
                                            <p:txEl>
                                              <p:pRg st="10" end="1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ea typeface="ＭＳ Ｐゴシック" pitchFamily="71" charset="-128"/>
              <a:cs typeface="ＭＳ Ｐゴシック" pitchFamily="71" charset="-128"/>
            </a:endParaRPr>
          </a:p>
        </p:txBody>
      </p:sp>
      <p:sp>
        <p:nvSpPr>
          <p:cNvPr id="15363"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prstTxWarp>
            <a:scene3d>
              <a:camera prst="orthographicFront"/>
              <a:lightRig rig="threePt" dir="t"/>
            </a:scene3d>
            <a:sp3d extrusionH="57150">
              <a:bevelT w="82550" h="38100" prst="coolSlant"/>
            </a:sp3d>
          </a:bodyPr>
          <a:lstStyle/>
          <a:p>
            <a:pPr algn="ctr">
              <a:defRPr/>
            </a:pPr>
            <a:r>
              <a:rPr lang="en-US" sz="3300" kern="10" dirty="0">
                <a:ln w="9525">
                  <a:noFill/>
                  <a:round/>
                  <a:headEnd/>
                  <a:tailEnd/>
                </a:ln>
                <a:gradFill flip="none" rotWithShape="1">
                  <a:gsLst>
                    <a:gs pos="0">
                      <a:srgbClr val="FF6600"/>
                    </a:gs>
                    <a:gs pos="100000">
                      <a:srgbClr val="FF6600"/>
                    </a:gs>
                    <a:gs pos="50000">
                      <a:schemeClr val="accent6">
                        <a:lumMod val="50000"/>
                      </a:schemeClr>
                    </a:gs>
                  </a:gsLst>
                  <a:lin ang="5400000" scaled="0"/>
                  <a:tileRect/>
                </a:gradFill>
                <a:effectLst>
                  <a:outerShdw blurRad="63500" dist="17819" dir="2700000" algn="ctr" rotWithShape="0">
                    <a:srgbClr val="C0C0C0">
                      <a:alpha val="74997"/>
                    </a:srgbClr>
                  </a:outerShdw>
                </a:effectLst>
                <a:latin typeface="Impact"/>
                <a:ea typeface="Impact"/>
                <a:cs typeface="Impact"/>
              </a:rPr>
              <a:t>God Loves You</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905000" y="762000"/>
            <a:ext cx="8305800" cy="3962400"/>
          </a:xfrm>
        </p:spPr>
        <p:txBody>
          <a:bodyPr anchor="t"/>
          <a:lstStyle/>
          <a:p>
            <a:pPr>
              <a:lnSpc>
                <a:spcPct val="120000"/>
              </a:lnSpc>
            </a:pPr>
            <a:r>
              <a:rPr lang="en-US" dirty="0">
                <a:solidFill>
                  <a:srgbClr val="4F6228"/>
                </a:solidFill>
                <a:effectLst>
                  <a:outerShdw blurRad="38100" dist="38100" dir="2700000" algn="tl">
                    <a:srgbClr val="DDDDDD"/>
                  </a:outerShdw>
                </a:effectLst>
                <a:latin typeface="Estelle Black SF" pitchFamily="71" charset="0"/>
                <a:ea typeface="ＭＳ Ｐゴシック" pitchFamily="71" charset="-128"/>
                <a:cs typeface="ＭＳ Ｐゴシック" pitchFamily="71" charset="-128"/>
              </a:rPr>
              <a:t>And in the end, it’s not the years in your life that count.  It’s the life in your years.</a:t>
            </a:r>
            <a:endParaRPr lang="en-US" dirty="0">
              <a:ea typeface="ＭＳ Ｐゴシック" pitchFamily="71" charset="-128"/>
              <a:cs typeface="ＭＳ Ｐゴシック" pitchFamily="71" charset="-128"/>
            </a:endParaRPr>
          </a:p>
        </p:txBody>
      </p:sp>
      <p:sp>
        <p:nvSpPr>
          <p:cNvPr id="92164" name="TextBox 3"/>
          <p:cNvSpPr txBox="1">
            <a:spLocks noChangeArrowheads="1"/>
          </p:cNvSpPr>
          <p:nvPr/>
        </p:nvSpPr>
        <p:spPr bwMode="auto">
          <a:xfrm>
            <a:off x="5943600" y="5867401"/>
            <a:ext cx="4114800" cy="366713"/>
          </a:xfrm>
          <a:prstGeom prst="rect">
            <a:avLst/>
          </a:prstGeom>
          <a:noFill/>
          <a:ln w="9525">
            <a:noFill/>
            <a:miter lim="800000"/>
            <a:headEnd/>
            <a:tailEnd/>
          </a:ln>
        </p:spPr>
        <p:txBody>
          <a:bodyPr>
            <a:prstTxWarp prst="textNoShape">
              <a:avLst/>
            </a:prstTxWarp>
            <a:spAutoFit/>
          </a:bodyPr>
          <a:lstStyle/>
          <a:p>
            <a:pPr algn="r"/>
            <a:r>
              <a:rPr lang="en-US" b="1" i="1" dirty="0"/>
              <a:t>Abraham Lincoln</a:t>
            </a:r>
          </a:p>
        </p:txBody>
      </p:sp>
    </p:spTree>
    <p:extLst>
      <p:ext uri="{BB962C8B-B14F-4D97-AF65-F5344CB8AC3E}">
        <p14:creationId xmlns:p14="http://schemas.microsoft.com/office/powerpoint/2010/main" val="308085111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1752600"/>
            <a:ext cx="8229600" cy="1569660"/>
          </a:xfrm>
          <a:prstGeom prst="rect">
            <a:avLst/>
          </a:prstGeom>
          <a:noFill/>
        </p:spPr>
        <p:txBody>
          <a:bodyPr wrap="square" rtlCol="0">
            <a:spAutoFit/>
          </a:bodyPr>
          <a:lstStyle/>
          <a:p>
            <a:pPr algn="ctr"/>
            <a:r>
              <a:rPr lang="en-US" sz="9600" dirty="0">
                <a:solidFill>
                  <a:schemeClr val="accent6">
                    <a:lumMod val="75000"/>
                  </a:schemeClr>
                </a:solidFill>
                <a:effectLst>
                  <a:outerShdw blurRad="50800" dist="38100" dir="2700000">
                    <a:srgbClr val="000000">
                      <a:alpha val="43000"/>
                    </a:srgbClr>
                  </a:outerShdw>
                </a:effectLst>
                <a:latin typeface=" JSP Ross"/>
                <a:cs typeface=" JSP Ross"/>
              </a:rPr>
              <a:t>John 11</a:t>
            </a:r>
          </a:p>
        </p:txBody>
      </p:sp>
    </p:spTree>
    <p:extLst>
      <p:ext uri="{BB962C8B-B14F-4D97-AF65-F5344CB8AC3E}">
        <p14:creationId xmlns:p14="http://schemas.microsoft.com/office/powerpoint/2010/main" val="3272155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pic>
        <p:nvPicPr>
          <p:cNvPr id="5" name="Picture 4" descr="CWB heaven.jpg"/>
          <p:cNvPicPr>
            <a:picLocks noChangeAspect="1"/>
          </p:cNvPicPr>
          <p:nvPr/>
        </p:nvPicPr>
        <p:blipFill>
          <a:blip r:embed="rId3"/>
          <a:stretch>
            <a:fillRect/>
          </a:stretch>
        </p:blipFill>
        <p:spPr>
          <a:xfrm>
            <a:off x="1524000" y="1219200"/>
            <a:ext cx="9144000" cy="4864100"/>
          </a:xfrm>
          <a:prstGeom prst="rect">
            <a:avLst/>
          </a:prstGeom>
        </p:spPr>
      </p:pic>
      <p:sp>
        <p:nvSpPr>
          <p:cNvPr id="6" name="Rectangle 5"/>
          <p:cNvSpPr/>
          <p:nvPr/>
        </p:nvSpPr>
        <p:spPr>
          <a:xfrm>
            <a:off x="1524000" y="3505200"/>
            <a:ext cx="2286000" cy="2209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810000" y="3505200"/>
            <a:ext cx="4572000" cy="2209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8382000" y="3505200"/>
            <a:ext cx="2286000" cy="2209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2495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7"/>
                                        </p:tgtEl>
                                      </p:cBhvr>
                                    </p:animEffect>
                                    <p:set>
                                      <p:cBhvr>
                                        <p:cTn id="12" dur="1" fill="hold">
                                          <p:stCondLst>
                                            <p:cond delay="19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2000"/>
                                        <p:tgtEl>
                                          <p:spTgt spid="8"/>
                                        </p:tgtEl>
                                      </p:cBhvr>
                                    </p:animEffect>
                                    <p:set>
                                      <p:cBhvr>
                                        <p:cTn id="17"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pic>
        <p:nvPicPr>
          <p:cNvPr id="4" name="Picture 3" descr="enter into heaven.jpg"/>
          <p:cNvPicPr>
            <a:picLocks noChangeAspect="1"/>
          </p:cNvPicPr>
          <p:nvPr/>
        </p:nvPicPr>
        <p:blipFill>
          <a:blip r:embed="rId3">
            <a:biLevel thresh="50000"/>
          </a:blip>
          <a:stretch>
            <a:fillRect/>
          </a:stretch>
        </p:blipFill>
        <p:spPr>
          <a:xfrm>
            <a:off x="3200401" y="0"/>
            <a:ext cx="5435601" cy="6858000"/>
          </a:xfrm>
          <a:prstGeom prst="rect">
            <a:avLst/>
          </a:prstGeom>
        </p:spPr>
      </p:pic>
      <p:pic>
        <p:nvPicPr>
          <p:cNvPr id="6" name="Picture 5" descr="enter into heaven.jpg"/>
          <p:cNvPicPr>
            <a:picLocks noChangeAspect="1"/>
          </p:cNvPicPr>
          <p:nvPr/>
        </p:nvPicPr>
        <p:blipFill>
          <a:blip r:embed="rId4">
            <a:biLevel thresh="50000"/>
          </a:blip>
          <a:stretch>
            <a:fillRect/>
          </a:stretch>
        </p:blipFill>
        <p:spPr>
          <a:xfrm>
            <a:off x="3200401" y="0"/>
            <a:ext cx="5435601" cy="6858000"/>
          </a:xfrm>
          <a:prstGeom prst="rect">
            <a:avLst/>
          </a:prstGeom>
        </p:spPr>
      </p:pic>
    </p:spTree>
    <p:extLst>
      <p:ext uri="{BB962C8B-B14F-4D97-AF65-F5344CB8AC3E}">
        <p14:creationId xmlns:p14="http://schemas.microsoft.com/office/powerpoint/2010/main" val="19698369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TextBox 2"/>
          <p:cNvSpPr txBox="1">
            <a:spLocks noChangeArrowheads="1"/>
          </p:cNvSpPr>
          <p:nvPr/>
        </p:nvSpPr>
        <p:spPr bwMode="auto">
          <a:xfrm>
            <a:off x="2133600" y="2209800"/>
            <a:ext cx="4495800" cy="369332"/>
          </a:xfrm>
          <a:prstGeom prst="rect">
            <a:avLst/>
          </a:prstGeom>
          <a:noFill/>
          <a:ln w="9525">
            <a:noFill/>
            <a:miter lim="800000"/>
            <a:headEnd/>
            <a:tailEnd/>
          </a:ln>
        </p:spPr>
        <p:txBody>
          <a:bodyPr wrap="square">
            <a:prstTxWarp prst="textNoShape">
              <a:avLst/>
            </a:prstTxWarp>
            <a:spAutoFit/>
          </a:bodyPr>
          <a:lstStyle/>
          <a:p>
            <a:pPr eaLnBrk="0" hangingPunct="0"/>
            <a:r>
              <a:rPr lang="en-US" dirty="0">
                <a:solidFill>
                  <a:srgbClr val="D9D9D9"/>
                </a:solidFill>
              </a:rPr>
              <a:t>What of the afterlife (</a:t>
            </a:r>
            <a:r>
              <a:rPr lang="en-US" dirty="0" err="1">
                <a:solidFill>
                  <a:srgbClr val="D9D9D9"/>
                </a:solidFill>
              </a:rPr>
              <a:t>eastwood</a:t>
            </a:r>
            <a:r>
              <a:rPr lang="en-US" dirty="0">
                <a:solidFill>
                  <a:srgbClr val="D9D9D9"/>
                </a:solidFill>
              </a:rPr>
              <a:t> interview)?</a:t>
            </a:r>
          </a:p>
        </p:txBody>
      </p:sp>
    </p:spTree>
    <p:extLst>
      <p:ext uri="{BB962C8B-B14F-4D97-AF65-F5344CB8AC3E}">
        <p14:creationId xmlns:p14="http://schemas.microsoft.com/office/powerpoint/2010/main" val="395728262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body"/>
          </p:nvPr>
        </p:nvSpPr>
        <p:spPr>
          <a:xfrm>
            <a:off x="1752600" y="76200"/>
            <a:ext cx="8686800" cy="6645410"/>
          </a:xfrm>
        </p:spPr>
        <p:txBody>
          <a:bodyPr wrap="square" anchor="t">
            <a:spAutoFit/>
          </a:bodyPr>
          <a:lstStyle/>
          <a:p>
            <a:pPr marL="338138" indent="-338138" algn="l" eaLnBrk="1" hangingPunct="1">
              <a:spcBef>
                <a:spcPts val="700"/>
              </a:spcBef>
              <a:buClr>
                <a:srgbClr val="FFFFFF"/>
              </a:buCl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3200" dirty="0">
                <a:solidFill>
                  <a:srgbClr val="254061"/>
                </a:solidFill>
                <a:effectLst>
                  <a:outerShdw blurRad="50800" dist="38100" dir="2700000">
                    <a:srgbClr val="000000">
                      <a:alpha val="43000"/>
                    </a:srgbClr>
                  </a:outerShdw>
                </a:effectLst>
                <a:latin typeface="Estelle Black SF"/>
                <a:cs typeface="Estelle Black SF"/>
              </a:rPr>
              <a:t>“</a:t>
            </a:r>
            <a:r>
              <a:rPr lang="en-GB" sz="3600" dirty="0">
                <a:solidFill>
                  <a:srgbClr val="254061"/>
                </a:solidFill>
                <a:effectLst>
                  <a:outerShdw blurRad="50800" dist="38100" dir="2700000">
                    <a:srgbClr val="000000">
                      <a:alpha val="43000"/>
                    </a:srgbClr>
                  </a:outerShdw>
                </a:effectLst>
                <a:latin typeface="Estelle Black SF"/>
                <a:cs typeface="Estelle Black SF"/>
              </a:rPr>
              <a:t>As regards this earth, Scripture declares the work of creation to have been finished from the foundation of the world. Hebrews 4:3. But the power of God is still exercised in upholding the objects of His creation. It is not because the mechanism once set in motion continues to act by its own inherent energy that the pulse beats, and breath follows breath.  </a:t>
            </a:r>
            <a:r>
              <a:rPr lang="en-GB" sz="3600" dirty="0">
                <a:solidFill>
                  <a:schemeClr val="accent2">
                    <a:lumMod val="50000"/>
                  </a:schemeClr>
                </a:solidFill>
                <a:effectLst>
                  <a:outerShdw blurRad="50800" dist="38100" dir="2700000">
                    <a:srgbClr val="000000">
                      <a:alpha val="43000"/>
                    </a:srgbClr>
                  </a:outerShdw>
                </a:effectLst>
                <a:latin typeface="Estelle Black SF"/>
                <a:cs typeface="Estelle Black SF"/>
              </a:rPr>
              <a:t>Every breath, every pulsation of the heart, is an evidence of the care of Him in whom we live and move and have our being.</a:t>
            </a:r>
            <a:r>
              <a:rPr lang="en-GB" sz="3600" dirty="0">
                <a:solidFill>
                  <a:srgbClr val="254061"/>
                </a:solidFill>
                <a:effectLst>
                  <a:outerShdw blurRad="50800" dist="38100" dir="2700000">
                    <a:srgbClr val="000000">
                      <a:alpha val="43000"/>
                    </a:srgbClr>
                  </a:outerShdw>
                </a:effectLst>
                <a:latin typeface="Estelle Black SF"/>
                <a:cs typeface="Estelle Black SF"/>
              </a:rPr>
              <a:t>”</a:t>
            </a:r>
          </a:p>
          <a:p>
            <a:pPr marL="338138" indent="-338138" algn="r" eaLnBrk="1" hangingPunct="1">
              <a:spcBef>
                <a:spcPts val="700"/>
              </a:spcBef>
              <a:buClr>
                <a:srgbClr val="FFFFFF"/>
              </a:buCl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400" dirty="0">
                <a:solidFill>
                  <a:schemeClr val="tx1">
                    <a:lumMod val="50000"/>
                    <a:lumOff val="50000"/>
                  </a:schemeClr>
                </a:solidFill>
                <a:effectLst>
                  <a:outerShdw blurRad="50800" dist="50800" dir="2700000">
                    <a:srgbClr val="000000">
                      <a:alpha val="43000"/>
                    </a:srgbClr>
                  </a:outerShdw>
                </a:effectLst>
                <a:latin typeface="Estelle Black SF"/>
                <a:cs typeface="Estelle Black SF"/>
              </a:rPr>
              <a:t>—pg 130-131, Ed., pub. 1903</a:t>
            </a:r>
          </a:p>
        </p:txBody>
      </p:sp>
    </p:spTree>
    <p:extLst>
      <p:ext uri="{BB962C8B-B14F-4D97-AF65-F5344CB8AC3E}">
        <p14:creationId xmlns:p14="http://schemas.microsoft.com/office/powerpoint/2010/main" val="1187587818"/>
      </p:ext>
    </p:extLst>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body"/>
          </p:nvPr>
        </p:nvSpPr>
        <p:spPr>
          <a:xfrm>
            <a:off x="1752600" y="304800"/>
            <a:ext cx="8686800" cy="5395836"/>
          </a:xfrm>
        </p:spPr>
        <p:txBody>
          <a:bodyPr wrap="square" anchor="t">
            <a:spAutoFit/>
          </a:bodyPr>
          <a:lstStyle/>
          <a:p>
            <a:pPr marL="338138" indent="-338138" algn="l" eaLnBrk="1" hangingPunct="1">
              <a:lnSpc>
                <a:spcPct val="90000"/>
              </a:lnSpc>
              <a:spcBef>
                <a:spcPts val="700"/>
              </a:spcBef>
              <a:buClr>
                <a:srgbClr val="FFFFFF"/>
              </a:buCl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3200" dirty="0">
                <a:solidFill>
                  <a:schemeClr val="accent1">
                    <a:lumMod val="50000"/>
                  </a:schemeClr>
                </a:solidFill>
                <a:effectLst>
                  <a:outerShdw blurRad="50800" dist="38100" dir="2700000">
                    <a:srgbClr val="000000">
                      <a:alpha val="43000"/>
                    </a:srgbClr>
                  </a:outerShdw>
                </a:effectLst>
                <a:latin typeface="Estelle Black SF"/>
                <a:cs typeface="Estelle Black SF"/>
              </a:rPr>
              <a:t>“</a:t>
            </a:r>
            <a:r>
              <a:rPr lang="en-GB" sz="3200" dirty="0">
                <a:solidFill>
                  <a:srgbClr val="FF0000"/>
                </a:solidFill>
                <a:effectLst>
                  <a:outerShdw blurRad="50800" dist="38100" dir="2700000">
                    <a:srgbClr val="000000">
                      <a:alpha val="43000"/>
                    </a:srgbClr>
                  </a:outerShdw>
                </a:effectLst>
                <a:latin typeface="Estelle Black SF"/>
                <a:cs typeface="Estelle Black SF"/>
              </a:rPr>
              <a:t>God is the fountain of life</a:t>
            </a:r>
            <a:r>
              <a:rPr lang="en-GB" sz="3200" dirty="0">
                <a:solidFill>
                  <a:schemeClr val="accent1">
                    <a:lumMod val="50000"/>
                  </a:schemeClr>
                </a:solidFill>
                <a:effectLst>
                  <a:outerShdw blurRad="50800" dist="38100" dir="2700000">
                    <a:srgbClr val="000000">
                      <a:alpha val="43000"/>
                    </a:srgbClr>
                  </a:outerShdw>
                </a:effectLst>
                <a:latin typeface="Estelle Black SF"/>
                <a:cs typeface="Estelle Black SF"/>
              </a:rPr>
              <a:t>; and </a:t>
            </a:r>
            <a:r>
              <a:rPr lang="en-GB" sz="3200" dirty="0">
                <a:solidFill>
                  <a:srgbClr val="FFC000"/>
                </a:solidFill>
                <a:effectLst>
                  <a:outerShdw blurRad="50800" dist="38100" dir="2700000">
                    <a:srgbClr val="000000">
                      <a:alpha val="43000"/>
                    </a:srgbClr>
                  </a:outerShdw>
                </a:effectLst>
                <a:latin typeface="Estelle Black SF"/>
                <a:cs typeface="Estelle Black SF"/>
              </a:rPr>
              <a:t>when one chooses the service of sin he separates from God, and thus cuts himself off from life</a:t>
            </a:r>
            <a:r>
              <a:rPr lang="en-GB" sz="3200" dirty="0">
                <a:solidFill>
                  <a:schemeClr val="accent1">
                    <a:lumMod val="50000"/>
                  </a:schemeClr>
                </a:solidFill>
                <a:effectLst>
                  <a:outerShdw blurRad="50800" dist="38100" dir="2700000">
                    <a:srgbClr val="000000">
                      <a:alpha val="43000"/>
                    </a:srgbClr>
                  </a:outerShdw>
                </a:effectLst>
                <a:latin typeface="Estelle Black SF"/>
                <a:cs typeface="Estelle Black SF"/>
              </a:rPr>
              <a:t>. He is ‘alienated from the life of God.’ Christ says, ‘</a:t>
            </a:r>
            <a:r>
              <a:rPr lang="en-GB" sz="3200" dirty="0">
                <a:solidFill>
                  <a:schemeClr val="accent3">
                    <a:lumMod val="75000"/>
                  </a:schemeClr>
                </a:solidFill>
                <a:effectLst>
                  <a:outerShdw blurRad="50800" dist="38100" dir="2700000">
                    <a:srgbClr val="000000">
                      <a:alpha val="43000"/>
                    </a:srgbClr>
                  </a:outerShdw>
                </a:effectLst>
                <a:latin typeface="Estelle Black SF"/>
                <a:cs typeface="Estelle Black SF"/>
              </a:rPr>
              <a:t>All they that hate Me love death.’ </a:t>
            </a:r>
            <a:r>
              <a:rPr lang="en-GB" sz="3200" dirty="0">
                <a:solidFill>
                  <a:schemeClr val="accent1">
                    <a:lumMod val="50000"/>
                  </a:schemeClr>
                </a:solidFill>
                <a:effectLst>
                  <a:outerShdw blurRad="50800" dist="38100" dir="2700000">
                    <a:srgbClr val="000000">
                      <a:alpha val="43000"/>
                    </a:srgbClr>
                  </a:outerShdw>
                </a:effectLst>
                <a:latin typeface="Estelle Black SF"/>
                <a:cs typeface="Estelle Black SF"/>
              </a:rPr>
              <a:t>Eph. 4:18; Prov. 8:36. God gives [us] existence for a time that . . . [we may] receive the results of [our] own choice. By a life of rebellion, </a:t>
            </a:r>
            <a:r>
              <a:rPr lang="en-GB" sz="3200" dirty="0" err="1">
                <a:solidFill>
                  <a:schemeClr val="accent1">
                    <a:lumMod val="50000"/>
                  </a:schemeClr>
                </a:solidFill>
                <a:effectLst>
                  <a:outerShdw blurRad="50800" dist="38100" dir="2700000">
                    <a:srgbClr val="000000">
                      <a:alpha val="43000"/>
                    </a:srgbClr>
                  </a:outerShdw>
                </a:effectLst>
                <a:latin typeface="Estelle Black SF"/>
                <a:cs typeface="Estelle Black SF"/>
              </a:rPr>
              <a:t>satan</a:t>
            </a:r>
            <a:r>
              <a:rPr lang="en-GB" sz="3200" dirty="0">
                <a:solidFill>
                  <a:schemeClr val="accent1">
                    <a:lumMod val="50000"/>
                  </a:schemeClr>
                </a:solidFill>
                <a:effectLst>
                  <a:outerShdw blurRad="50800" dist="38100" dir="2700000">
                    <a:srgbClr val="000000">
                      <a:alpha val="43000"/>
                    </a:srgbClr>
                  </a:outerShdw>
                </a:effectLst>
                <a:latin typeface="Estelle Black SF"/>
                <a:cs typeface="Estelle Black SF"/>
              </a:rPr>
              <a:t> and all who unite with him place themselves so out of harmony with God that His very presence is to them a consuming fire. The glory of Him who is love will destroy them.”</a:t>
            </a:r>
          </a:p>
          <a:p>
            <a:pPr marL="338138" indent="-338138" algn="r" eaLnBrk="1" hangingPunct="1">
              <a:lnSpc>
                <a:spcPct val="90000"/>
              </a:lnSpc>
              <a:spcBef>
                <a:spcPts val="700"/>
              </a:spcBef>
              <a:buClr>
                <a:srgbClr val="FFFFFF"/>
              </a:buCl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400" dirty="0">
                <a:solidFill>
                  <a:schemeClr val="tx1">
                    <a:lumMod val="50000"/>
                    <a:lumOff val="50000"/>
                  </a:schemeClr>
                </a:solidFill>
                <a:effectLst>
                  <a:outerShdw blurRad="50800" dist="50800" dir="2700000">
                    <a:srgbClr val="000000">
                      <a:alpha val="43000"/>
                    </a:srgbClr>
                  </a:outerShdw>
                </a:effectLst>
                <a:latin typeface="Estelle Black SF"/>
                <a:cs typeface="Estelle Black SF"/>
              </a:rPr>
              <a:t>—pg 764, DA., pub. 1890</a:t>
            </a:r>
          </a:p>
        </p:txBody>
      </p:sp>
    </p:spTree>
    <p:extLst>
      <p:ext uri="{BB962C8B-B14F-4D97-AF65-F5344CB8AC3E}">
        <p14:creationId xmlns:p14="http://schemas.microsoft.com/office/powerpoint/2010/main" val="320691979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p:nvPr>
        </p:nvSpPr>
        <p:spPr>
          <a:xfrm>
            <a:off x="1752600" y="228600"/>
            <a:ext cx="8686800" cy="6019800"/>
          </a:xfrm>
        </p:spPr>
        <p:txBody>
          <a:bodyPr anchor="t"/>
          <a:lstStyle/>
          <a:p>
            <a:pPr>
              <a:lnSpc>
                <a:spcPct val="120000"/>
              </a:lnSpc>
              <a:defRPr/>
            </a:pPr>
            <a:r>
              <a:rPr lang="en-US" sz="4000" dirty="0">
                <a:solidFill>
                  <a:srgbClr val="800080"/>
                </a:solidFill>
                <a:effectLst>
                  <a:outerShdw blurRad="50800" dist="38100" dir="2700000" algn="tl">
                    <a:srgbClr val="000000">
                      <a:alpha val="43000"/>
                    </a:srgbClr>
                  </a:outerShdw>
                </a:effectLst>
                <a:latin typeface="Estelle Black SF" pitchFamily="52" charset="0"/>
              </a:rPr>
              <a:t>Jesus said unto her, I am the resurrection, and the life: he that believeth in Me, though he were dead, yet shall he live. And whosoever </a:t>
            </a:r>
            <a:r>
              <a:rPr lang="en-US" sz="4000" dirty="0" err="1">
                <a:solidFill>
                  <a:srgbClr val="800080"/>
                </a:solidFill>
                <a:effectLst>
                  <a:outerShdw blurRad="50800" dist="38100" dir="2700000" algn="tl">
                    <a:srgbClr val="000000">
                      <a:alpha val="43000"/>
                    </a:srgbClr>
                  </a:outerShdw>
                </a:effectLst>
                <a:latin typeface="Estelle Black SF" pitchFamily="52" charset="0"/>
              </a:rPr>
              <a:t>liveth</a:t>
            </a:r>
            <a:r>
              <a:rPr lang="en-US" sz="4000" dirty="0">
                <a:solidFill>
                  <a:srgbClr val="800080"/>
                </a:solidFill>
                <a:effectLst>
                  <a:outerShdw blurRad="50800" dist="38100" dir="2700000" algn="tl">
                    <a:srgbClr val="000000">
                      <a:alpha val="43000"/>
                    </a:srgbClr>
                  </a:outerShdw>
                </a:effectLst>
                <a:latin typeface="Estelle Black SF" pitchFamily="52" charset="0"/>
              </a:rPr>
              <a:t> and believeth in Me shall never die. </a:t>
            </a:r>
            <a:r>
              <a:rPr lang="en-US" sz="4000" dirty="0" err="1">
                <a:solidFill>
                  <a:srgbClr val="800080"/>
                </a:solidFill>
                <a:effectLst>
                  <a:outerShdw blurRad="50800" dist="38100" dir="2700000" algn="tl">
                    <a:srgbClr val="000000">
                      <a:alpha val="43000"/>
                    </a:srgbClr>
                  </a:outerShdw>
                </a:effectLst>
                <a:latin typeface="Estelle Black SF" pitchFamily="52" charset="0"/>
              </a:rPr>
              <a:t>Believest</a:t>
            </a:r>
            <a:r>
              <a:rPr lang="en-US" sz="4000" dirty="0">
                <a:solidFill>
                  <a:srgbClr val="800080"/>
                </a:solidFill>
                <a:effectLst>
                  <a:outerShdw blurRad="50800" dist="38100" dir="2700000" algn="tl">
                    <a:srgbClr val="000000">
                      <a:alpha val="43000"/>
                    </a:srgbClr>
                  </a:outerShdw>
                </a:effectLst>
                <a:latin typeface="Estelle Black SF" pitchFamily="52" charset="0"/>
              </a:rPr>
              <a:t> thou this?</a:t>
            </a:r>
            <a:endParaRPr lang="en-US" sz="1200" dirty="0">
              <a:solidFill>
                <a:srgbClr val="000000"/>
              </a:solidFill>
              <a:effectLst>
                <a:outerShdw blurRad="50800" dist="38100" dir="2700000" algn="tl">
                  <a:srgbClr val="000000">
                    <a:alpha val="43000"/>
                  </a:srgbClr>
                </a:outerShdw>
              </a:effectLst>
              <a:latin typeface="Helvetica" pitchFamily="52" charset="0"/>
            </a:endParaRPr>
          </a:p>
        </p:txBody>
      </p:sp>
      <p:sp>
        <p:nvSpPr>
          <p:cNvPr id="25604" name="TextBox 3"/>
          <p:cNvSpPr txBox="1">
            <a:spLocks noChangeArrowheads="1"/>
          </p:cNvSpPr>
          <p:nvPr/>
        </p:nvSpPr>
        <p:spPr bwMode="auto">
          <a:xfrm>
            <a:off x="6477000" y="6411912"/>
            <a:ext cx="4114800" cy="369888"/>
          </a:xfrm>
          <a:prstGeom prst="rect">
            <a:avLst/>
          </a:prstGeom>
          <a:noFill/>
          <a:ln w="9525">
            <a:noFill/>
            <a:miter lim="800000"/>
            <a:headEnd/>
            <a:tailEnd/>
          </a:ln>
        </p:spPr>
        <p:txBody>
          <a:bodyPr>
            <a:prstTxWarp prst="textNoShape">
              <a:avLst/>
            </a:prstTxWarp>
            <a:spAutoFit/>
          </a:bodyPr>
          <a:lstStyle/>
          <a:p>
            <a:pPr algn="r"/>
            <a:r>
              <a:rPr lang="en-US" b="1" i="1" dirty="0"/>
              <a:t>John 11:25-26 (KJV)</a:t>
            </a:r>
          </a:p>
        </p:txBody>
      </p:sp>
    </p:spTree>
    <p:extLst>
      <p:ext uri="{BB962C8B-B14F-4D97-AF65-F5344CB8AC3E}">
        <p14:creationId xmlns:p14="http://schemas.microsoft.com/office/powerpoint/2010/main" val="4723924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body"/>
          </p:nvPr>
        </p:nvSpPr>
        <p:spPr>
          <a:xfrm>
            <a:off x="1752600" y="304801"/>
            <a:ext cx="8686800" cy="5586145"/>
          </a:xfrm>
        </p:spPr>
        <p:txBody>
          <a:bodyPr wrap="square" anchor="t">
            <a:spAutoFit/>
          </a:bodyPr>
          <a:lstStyle/>
          <a:p>
            <a:pPr marL="338138" indent="-338138" algn="l" eaLnBrk="1" hangingPunct="1">
              <a:lnSpc>
                <a:spcPct val="90000"/>
              </a:lnSpc>
              <a:spcBef>
                <a:spcPts val="700"/>
              </a:spcBef>
              <a:buClr>
                <a:srgbClr val="FFFFFF"/>
              </a:buCl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3600" dirty="0">
                <a:solidFill>
                  <a:schemeClr val="accent1">
                    <a:lumMod val="75000"/>
                  </a:schemeClr>
                </a:solidFill>
                <a:effectLst>
                  <a:outerShdw blurRad="50800" dist="50800" dir="2700000">
                    <a:srgbClr val="000000">
                      <a:alpha val="43000"/>
                    </a:srgbClr>
                  </a:outerShdw>
                </a:effectLst>
                <a:latin typeface="Estelle Black SF"/>
                <a:cs typeface="Estelle Black SF"/>
              </a:rPr>
              <a:t>“At the beginning of the great controversy, the angels did not understand this. Had Satan and his host then been left to reap the full result of their sin, they would have perished; but it would not have been apparent to heavenly beings that this was the inevitable result of sin. </a:t>
            </a:r>
            <a:r>
              <a:rPr lang="en-GB" sz="3600" dirty="0">
                <a:solidFill>
                  <a:srgbClr val="FF0000"/>
                </a:solidFill>
                <a:effectLst>
                  <a:outerShdw blurRad="50800" dist="50800" dir="2700000">
                    <a:srgbClr val="000000">
                      <a:alpha val="43000"/>
                    </a:srgbClr>
                  </a:outerShdw>
                </a:effectLst>
                <a:latin typeface="Estelle Black SF"/>
                <a:cs typeface="Estelle Black SF"/>
              </a:rPr>
              <a:t>A doubt of God’s goodness </a:t>
            </a:r>
            <a:r>
              <a:rPr lang="en-GB" sz="3600" dirty="0">
                <a:solidFill>
                  <a:schemeClr val="accent1">
                    <a:lumMod val="75000"/>
                  </a:schemeClr>
                </a:solidFill>
                <a:effectLst>
                  <a:outerShdw blurRad="50800" dist="50800" dir="2700000">
                    <a:srgbClr val="000000">
                      <a:alpha val="43000"/>
                    </a:srgbClr>
                  </a:outerShdw>
                </a:effectLst>
                <a:latin typeface="Estelle Black SF"/>
                <a:cs typeface="Estelle Black SF"/>
              </a:rPr>
              <a:t>would have remained in their minds as </a:t>
            </a:r>
            <a:r>
              <a:rPr lang="en-GB" sz="3600" dirty="0">
                <a:solidFill>
                  <a:srgbClr val="FF0000"/>
                </a:solidFill>
                <a:effectLst>
                  <a:outerShdw blurRad="50800" dist="50800" dir="2700000">
                    <a:srgbClr val="000000">
                      <a:alpha val="43000"/>
                    </a:srgbClr>
                  </a:outerShdw>
                </a:effectLst>
                <a:latin typeface="Estelle Black SF"/>
                <a:cs typeface="Estelle Black SF"/>
              </a:rPr>
              <a:t>evil seed</a:t>
            </a:r>
            <a:r>
              <a:rPr lang="en-GB" sz="3600" dirty="0">
                <a:solidFill>
                  <a:schemeClr val="accent1">
                    <a:lumMod val="75000"/>
                  </a:schemeClr>
                </a:solidFill>
                <a:effectLst>
                  <a:outerShdw blurRad="50800" dist="50800" dir="2700000">
                    <a:srgbClr val="000000">
                      <a:alpha val="43000"/>
                    </a:srgbClr>
                  </a:outerShdw>
                </a:effectLst>
                <a:latin typeface="Estelle Black SF"/>
                <a:cs typeface="Estelle Black SF"/>
              </a:rPr>
              <a:t>, to produce its </a:t>
            </a:r>
            <a:r>
              <a:rPr lang="en-GB" sz="3600" dirty="0">
                <a:solidFill>
                  <a:srgbClr val="008000"/>
                </a:solidFill>
                <a:effectLst>
                  <a:outerShdw blurRad="50800" dist="50800" dir="2700000">
                    <a:srgbClr val="000000">
                      <a:alpha val="43000"/>
                    </a:srgbClr>
                  </a:outerShdw>
                </a:effectLst>
                <a:latin typeface="Estelle Black SF"/>
                <a:cs typeface="Estelle Black SF"/>
              </a:rPr>
              <a:t>deadly fruit </a:t>
            </a:r>
            <a:r>
              <a:rPr lang="en-GB" sz="3600" dirty="0">
                <a:solidFill>
                  <a:schemeClr val="accent1">
                    <a:lumMod val="75000"/>
                  </a:schemeClr>
                </a:solidFill>
                <a:effectLst>
                  <a:outerShdw blurRad="50800" dist="50800" dir="2700000">
                    <a:srgbClr val="000000">
                      <a:alpha val="43000"/>
                    </a:srgbClr>
                  </a:outerShdw>
                </a:effectLst>
                <a:latin typeface="Estelle Black SF"/>
                <a:cs typeface="Estelle Black SF"/>
              </a:rPr>
              <a:t>of </a:t>
            </a:r>
            <a:r>
              <a:rPr lang="en-GB" sz="3600" dirty="0">
                <a:solidFill>
                  <a:srgbClr val="008000"/>
                </a:solidFill>
                <a:effectLst>
                  <a:outerShdw blurRad="50800" dist="50800" dir="2700000">
                    <a:srgbClr val="000000">
                      <a:alpha val="43000"/>
                    </a:srgbClr>
                  </a:outerShdw>
                </a:effectLst>
                <a:latin typeface="Estelle Black SF"/>
                <a:cs typeface="Estelle Black SF"/>
              </a:rPr>
              <a:t>sin and woe</a:t>
            </a:r>
            <a:r>
              <a:rPr lang="en-GB" sz="3600" dirty="0">
                <a:solidFill>
                  <a:schemeClr val="accent1">
                    <a:lumMod val="75000"/>
                  </a:schemeClr>
                </a:solidFill>
                <a:effectLst>
                  <a:outerShdw blurRad="50800" dist="50800" dir="2700000">
                    <a:srgbClr val="000000">
                      <a:alpha val="43000"/>
                    </a:srgbClr>
                  </a:outerShdw>
                </a:effectLst>
                <a:latin typeface="Estelle Black SF"/>
                <a:cs typeface="Estelle Black SF"/>
              </a:rPr>
              <a:t>. But not so when the great controversy shall be ended . . .</a:t>
            </a:r>
          </a:p>
        </p:txBody>
      </p:sp>
    </p:spTree>
    <p:extLst>
      <p:ext uri="{BB962C8B-B14F-4D97-AF65-F5344CB8AC3E}">
        <p14:creationId xmlns:p14="http://schemas.microsoft.com/office/powerpoint/2010/main" val="394048123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body"/>
          </p:nvPr>
        </p:nvSpPr>
        <p:spPr>
          <a:xfrm>
            <a:off x="1752600" y="1066800"/>
            <a:ext cx="8686800" cy="4509440"/>
          </a:xfrm>
        </p:spPr>
        <p:txBody>
          <a:bodyPr wrap="square" anchor="t">
            <a:spAutoFit/>
          </a:bodyPr>
          <a:lstStyle/>
          <a:p>
            <a:pPr marL="338138" indent="-338138" algn="l" eaLnBrk="1" hangingPunct="1">
              <a:lnSpc>
                <a:spcPct val="90000"/>
              </a:lnSpc>
              <a:spcBef>
                <a:spcPts val="700"/>
              </a:spcBef>
              <a:buClr>
                <a:srgbClr val="FFFFFF"/>
              </a:buCl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3600" dirty="0">
                <a:solidFill>
                  <a:schemeClr val="accent1">
                    <a:lumMod val="75000"/>
                  </a:schemeClr>
                </a:solidFill>
                <a:effectLst>
                  <a:outerShdw blurRad="50800" dist="50800" dir="2700000">
                    <a:srgbClr val="000000">
                      <a:alpha val="43000"/>
                    </a:srgbClr>
                  </a:outerShdw>
                </a:effectLst>
                <a:latin typeface="Estelle Black SF"/>
                <a:cs typeface="Estelle Black SF"/>
              </a:rPr>
              <a:t>“ . . . Then, the plan of redemption having been completed, the character of God is revealed to all created intelligences. The precepts of His law are seen to be perfect and  immutable. </a:t>
            </a:r>
            <a:r>
              <a:rPr lang="en-GB" sz="3600" dirty="0">
                <a:solidFill>
                  <a:srgbClr val="FFC000"/>
                </a:solidFill>
                <a:effectLst>
                  <a:outerShdw blurRad="50800" dist="50800" dir="2700000">
                    <a:srgbClr val="000000">
                      <a:alpha val="43000"/>
                    </a:srgbClr>
                  </a:outerShdw>
                </a:effectLst>
                <a:latin typeface="Estelle Black SF"/>
                <a:cs typeface="Estelle Black SF"/>
              </a:rPr>
              <a:t>Then the extermination of sin will vindicate God’s love </a:t>
            </a:r>
            <a:r>
              <a:rPr lang="en-GB" sz="3600" dirty="0">
                <a:solidFill>
                  <a:schemeClr val="accent1">
                    <a:lumMod val="75000"/>
                  </a:schemeClr>
                </a:solidFill>
                <a:effectLst>
                  <a:outerShdw blurRad="50800" dist="50800" dir="2700000">
                    <a:srgbClr val="000000">
                      <a:alpha val="43000"/>
                    </a:srgbClr>
                  </a:outerShdw>
                </a:effectLst>
                <a:latin typeface="Estelle Black SF"/>
                <a:cs typeface="Estelle Black SF"/>
              </a:rPr>
              <a:t>and establish His </a:t>
            </a:r>
            <a:r>
              <a:rPr lang="en-GB" sz="3600" dirty="0" err="1">
                <a:solidFill>
                  <a:schemeClr val="accent1">
                    <a:lumMod val="75000"/>
                  </a:schemeClr>
                </a:solidFill>
                <a:effectLst>
                  <a:outerShdw blurRad="50800" dist="50800" dir="2700000">
                    <a:srgbClr val="000000">
                      <a:alpha val="43000"/>
                    </a:srgbClr>
                  </a:outerShdw>
                </a:effectLst>
                <a:latin typeface="Estelle Black SF"/>
                <a:cs typeface="Estelle Black SF"/>
              </a:rPr>
              <a:t>honor</a:t>
            </a:r>
            <a:r>
              <a:rPr lang="en-GB" sz="3600" dirty="0">
                <a:solidFill>
                  <a:schemeClr val="accent1">
                    <a:lumMod val="75000"/>
                  </a:schemeClr>
                </a:solidFill>
                <a:effectLst>
                  <a:outerShdw blurRad="50800" dist="50800" dir="2700000">
                    <a:srgbClr val="000000">
                      <a:alpha val="43000"/>
                    </a:srgbClr>
                  </a:outerShdw>
                </a:effectLst>
                <a:latin typeface="Estelle Black SF"/>
                <a:cs typeface="Estelle Black SF"/>
              </a:rPr>
              <a:t> before a universe of beings who delight to do His will, and in whose heart is His law.”</a:t>
            </a:r>
            <a:endParaRPr lang="en-GB" sz="3200" dirty="0">
              <a:solidFill>
                <a:schemeClr val="accent1">
                  <a:lumMod val="75000"/>
                </a:schemeClr>
              </a:solidFill>
              <a:effectLst>
                <a:outerShdw blurRad="50800" dist="50800" dir="2700000">
                  <a:srgbClr val="000000">
                    <a:alpha val="43000"/>
                  </a:srgbClr>
                </a:outerShdw>
              </a:effectLst>
              <a:latin typeface="Estelle Black SF"/>
              <a:cs typeface="Estelle Black SF"/>
            </a:endParaRPr>
          </a:p>
          <a:p>
            <a:pPr marL="338138" indent="-338138" algn="r" eaLnBrk="1" hangingPunct="1">
              <a:lnSpc>
                <a:spcPct val="90000"/>
              </a:lnSpc>
              <a:spcBef>
                <a:spcPts val="700"/>
              </a:spcBef>
              <a:buClr>
                <a:srgbClr val="FFFFFF"/>
              </a:buCl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400" dirty="0">
                <a:solidFill>
                  <a:schemeClr val="tx1">
                    <a:lumMod val="50000"/>
                    <a:lumOff val="50000"/>
                  </a:schemeClr>
                </a:solidFill>
                <a:effectLst>
                  <a:outerShdw blurRad="50800" dist="50800" dir="2700000">
                    <a:srgbClr val="000000">
                      <a:alpha val="43000"/>
                    </a:srgbClr>
                  </a:outerShdw>
                </a:effectLst>
                <a:latin typeface="Estelle Black SF"/>
                <a:cs typeface="Estelle Black SF"/>
              </a:rPr>
              <a:t>—pg 764, DA., pub. 1890</a:t>
            </a:r>
          </a:p>
        </p:txBody>
      </p:sp>
    </p:spTree>
    <p:extLst>
      <p:ext uri="{BB962C8B-B14F-4D97-AF65-F5344CB8AC3E}">
        <p14:creationId xmlns:p14="http://schemas.microsoft.com/office/powerpoint/2010/main" val="147038713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body"/>
          </p:nvPr>
        </p:nvSpPr>
        <p:spPr>
          <a:xfrm>
            <a:off x="1752600" y="304800"/>
            <a:ext cx="8686800" cy="6005234"/>
          </a:xfrm>
        </p:spPr>
        <p:txBody>
          <a:bodyPr wrap="square" anchor="t">
            <a:spAutoFit/>
          </a:bodyPr>
          <a:lstStyle/>
          <a:p>
            <a:pPr marL="338138" indent="-338138" algn="l" eaLnBrk="1" hangingPunct="1">
              <a:lnSpc>
                <a:spcPct val="90000"/>
              </a:lnSpc>
              <a:spcBef>
                <a:spcPts val="700"/>
              </a:spcBef>
              <a:buClr>
                <a:srgbClr val="FFFFFF"/>
              </a:buCl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3600" dirty="0">
                <a:solidFill>
                  <a:srgbClr val="254061"/>
                </a:solidFill>
                <a:effectLst>
                  <a:outerShdw blurRad="50800" dist="38100" dir="2700000">
                    <a:srgbClr val="000000">
                      <a:alpha val="43000"/>
                    </a:srgbClr>
                  </a:outerShdw>
                </a:effectLst>
                <a:latin typeface="Estelle Black SF"/>
                <a:cs typeface="Estelle Black SF"/>
              </a:rPr>
              <a:t>“The youth need to understand the deep truth underlying the Bible statement that with </a:t>
            </a:r>
            <a:r>
              <a:rPr lang="en-GB" sz="3600" dirty="0">
                <a:solidFill>
                  <a:srgbClr val="FF0000"/>
                </a:solidFill>
                <a:effectLst>
                  <a:outerShdw blurRad="50800" dist="38100" dir="2700000">
                    <a:srgbClr val="000000">
                      <a:alpha val="43000"/>
                    </a:srgbClr>
                  </a:outerShdw>
                </a:effectLst>
                <a:latin typeface="Estelle Black SF"/>
                <a:cs typeface="Estelle Black SF"/>
              </a:rPr>
              <a:t>God ‘is the fountain of life.</a:t>
            </a:r>
            <a:r>
              <a:rPr lang="en-GB" sz="3600" dirty="0">
                <a:solidFill>
                  <a:srgbClr val="254061"/>
                </a:solidFill>
                <a:effectLst>
                  <a:outerShdw blurRad="50800" dist="38100" dir="2700000">
                    <a:srgbClr val="000000">
                      <a:alpha val="43000"/>
                    </a:srgbClr>
                  </a:outerShdw>
                </a:effectLst>
                <a:latin typeface="Estelle Black SF"/>
                <a:cs typeface="Estelle Black SF"/>
              </a:rPr>
              <a:t>’ Psalm 36:8. Not only is He the originator of all, but </a:t>
            </a:r>
            <a:r>
              <a:rPr lang="en-GB" sz="3600" dirty="0">
                <a:solidFill>
                  <a:srgbClr val="FFC000"/>
                </a:solidFill>
                <a:effectLst>
                  <a:outerShdw blurRad="50800" dist="38100" dir="2700000">
                    <a:srgbClr val="000000">
                      <a:alpha val="43000"/>
                    </a:srgbClr>
                  </a:outerShdw>
                </a:effectLst>
                <a:latin typeface="Estelle Black SF"/>
                <a:cs typeface="Estelle Black SF"/>
              </a:rPr>
              <a:t>He is the life of everything that lives</a:t>
            </a:r>
            <a:r>
              <a:rPr lang="en-GB" sz="3600" dirty="0">
                <a:solidFill>
                  <a:srgbClr val="254061"/>
                </a:solidFill>
                <a:effectLst>
                  <a:outerShdw blurRad="50800" dist="38100" dir="2700000">
                    <a:srgbClr val="000000">
                      <a:alpha val="43000"/>
                    </a:srgbClr>
                  </a:outerShdw>
                </a:effectLst>
                <a:latin typeface="Estelle Black SF"/>
                <a:cs typeface="Estelle Black SF"/>
              </a:rPr>
              <a:t> . . . It is His life that we receive in the sunshine, In the pure, sweet air, in the food which builds up our bodies and sustains our strength. </a:t>
            </a:r>
            <a:r>
              <a:rPr lang="en-GB" sz="3600" dirty="0">
                <a:solidFill>
                  <a:schemeClr val="accent3">
                    <a:lumMod val="75000"/>
                  </a:schemeClr>
                </a:solidFill>
                <a:effectLst>
                  <a:outerShdw blurRad="50800" dist="38100" dir="2700000">
                    <a:srgbClr val="000000">
                      <a:alpha val="43000"/>
                    </a:srgbClr>
                  </a:outerShdw>
                </a:effectLst>
                <a:latin typeface="Estelle Black SF"/>
                <a:cs typeface="Estelle Black SF"/>
              </a:rPr>
              <a:t>It is by His life that we exist, hour by hour, moment by moment</a:t>
            </a:r>
            <a:r>
              <a:rPr lang="en-GB" sz="3600" dirty="0">
                <a:solidFill>
                  <a:srgbClr val="254061"/>
                </a:solidFill>
                <a:effectLst>
                  <a:outerShdw blurRad="50800" dist="38100" dir="2700000">
                    <a:srgbClr val="000000">
                      <a:alpha val="43000"/>
                    </a:srgbClr>
                  </a:outerShdw>
                </a:effectLst>
                <a:latin typeface="Estelle Black SF"/>
                <a:cs typeface="Estelle Black SF"/>
              </a:rPr>
              <a:t>. Except as perverted by sin, all His gifts tend to life, to health and joy.”</a:t>
            </a:r>
          </a:p>
          <a:p>
            <a:pPr marL="338138" indent="-338138" algn="r" eaLnBrk="1" hangingPunct="1">
              <a:lnSpc>
                <a:spcPct val="90000"/>
              </a:lnSpc>
              <a:spcBef>
                <a:spcPts val="700"/>
              </a:spcBef>
              <a:buClr>
                <a:srgbClr val="FFFFFF"/>
              </a:buCl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400" dirty="0">
                <a:solidFill>
                  <a:schemeClr val="tx1">
                    <a:lumMod val="50000"/>
                    <a:lumOff val="50000"/>
                  </a:schemeClr>
                </a:solidFill>
                <a:effectLst>
                  <a:outerShdw blurRad="50800" dist="50800" dir="2700000">
                    <a:srgbClr val="000000">
                      <a:alpha val="43000"/>
                    </a:srgbClr>
                  </a:outerShdw>
                </a:effectLst>
                <a:latin typeface="Estelle Black SF"/>
                <a:cs typeface="Estelle Black SF"/>
              </a:rPr>
              <a:t>—pg 198, Ed., pub. 1903</a:t>
            </a:r>
          </a:p>
        </p:txBody>
      </p:sp>
    </p:spTree>
    <p:extLst>
      <p:ext uri="{BB962C8B-B14F-4D97-AF65-F5344CB8AC3E}">
        <p14:creationId xmlns:p14="http://schemas.microsoft.com/office/powerpoint/2010/main" val="35179961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457200"/>
            <a:ext cx="6858000" cy="838200"/>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800" b="1" dirty="0">
                <a:ln w="50800"/>
                <a:solidFill>
                  <a:schemeClr val="bg1">
                    <a:shade val="50000"/>
                  </a:schemeClr>
                </a:solidFill>
              </a:rPr>
              <a:t>kind of like this . . .</a:t>
            </a:r>
          </a:p>
        </p:txBody>
      </p:sp>
      <p:pic>
        <p:nvPicPr>
          <p:cNvPr id="3" name="Picture 2" descr="CH clone08.jpg"/>
          <p:cNvPicPr>
            <a:picLocks noChangeAspect="1"/>
          </p:cNvPicPr>
          <p:nvPr/>
        </p:nvPicPr>
        <p:blipFill>
          <a:blip r:embed="rId3"/>
          <a:stretch>
            <a:fillRect/>
          </a:stretch>
        </p:blipFill>
        <p:spPr>
          <a:xfrm>
            <a:off x="1822450" y="3352800"/>
            <a:ext cx="8312150" cy="2673350"/>
          </a:xfrm>
          <a:prstGeom prst="rect">
            <a:avLst/>
          </a:prstGeom>
        </p:spPr>
      </p:pic>
      <p:sp>
        <p:nvSpPr>
          <p:cNvPr id="5" name="Rectangle 4"/>
          <p:cNvSpPr/>
          <p:nvPr/>
        </p:nvSpPr>
        <p:spPr>
          <a:xfrm>
            <a:off x="8001000" y="3276600"/>
            <a:ext cx="2133600" cy="274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CH clone05.jpg"/>
          <p:cNvPicPr>
            <a:picLocks noChangeAspect="1"/>
          </p:cNvPicPr>
          <p:nvPr/>
        </p:nvPicPr>
        <p:blipFill>
          <a:blip r:embed="rId4"/>
          <a:stretch>
            <a:fillRect/>
          </a:stretch>
        </p:blipFill>
        <p:spPr>
          <a:xfrm>
            <a:off x="1788458" y="2057400"/>
            <a:ext cx="8269943" cy="26360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descr="think_bgnd.jpg"/>
          <p:cNvPicPr>
            <a:picLocks noChangeAspect="1"/>
          </p:cNvPicPr>
          <p:nvPr/>
        </p:nvPicPr>
        <p:blipFill>
          <a:blip r:embed="rId3"/>
          <a:srcRect/>
          <a:stretch>
            <a:fillRect/>
          </a:stretch>
        </p:blipFill>
        <p:spPr bwMode="auto">
          <a:xfrm>
            <a:off x="2133600" y="330200"/>
            <a:ext cx="7518400" cy="6299200"/>
          </a:xfrm>
          <a:prstGeom prst="rect">
            <a:avLst/>
          </a:prstGeom>
          <a:noFill/>
          <a:ln w="9525">
            <a:noFill/>
            <a:miter lim="800000"/>
            <a:headEnd/>
            <a:tailEnd/>
          </a:ln>
        </p:spPr>
      </p:pic>
      <p:sp>
        <p:nvSpPr>
          <p:cNvPr id="2" name="TextBox 1"/>
          <p:cNvSpPr txBox="1">
            <a:spLocks noChangeArrowheads="1"/>
          </p:cNvSpPr>
          <p:nvPr/>
        </p:nvSpPr>
        <p:spPr bwMode="auto">
          <a:xfrm>
            <a:off x="1981200" y="228600"/>
            <a:ext cx="8001000" cy="5755422"/>
          </a:xfrm>
          <a:prstGeom prst="rect">
            <a:avLst/>
          </a:prstGeom>
          <a:noFill/>
          <a:ln w="9525">
            <a:noFill/>
            <a:miter lim="800000"/>
            <a:headEnd/>
            <a:tailEnd/>
          </a:ln>
        </p:spPr>
        <p:txBody>
          <a:bodyPr>
            <a:prstTxWarp prst="textNoShape">
              <a:avLst/>
            </a:prstTxWarp>
            <a:spAutoFit/>
          </a:bodyPr>
          <a:lstStyle/>
          <a:p>
            <a:pPr>
              <a:spcAft>
                <a:spcPts val="1200"/>
              </a:spcAft>
              <a:buFont typeface="Arial" pitchFamily="52" charset="0"/>
              <a:buChar char="•"/>
              <a:defRPr/>
            </a:pPr>
            <a:r>
              <a:rPr lang="en-US" sz="2800" dirty="0">
                <a:latin typeface="Arial" pitchFamily="52" charset="0"/>
              </a:rPr>
              <a:t>What does the Bible mean when it talks about eternal “death”? </a:t>
            </a:r>
          </a:p>
          <a:p>
            <a:pPr>
              <a:spcAft>
                <a:spcPts val="1200"/>
              </a:spcAft>
              <a:buFont typeface="Arial" pitchFamily="52" charset="0"/>
              <a:buChar char="•"/>
              <a:defRPr/>
            </a:pPr>
            <a:r>
              <a:rPr lang="en-US" sz="2800" dirty="0">
                <a:solidFill>
                  <a:schemeClr val="accent1"/>
                </a:solidFill>
                <a:latin typeface="Arial" pitchFamily="52" charset="0"/>
              </a:rPr>
              <a:t>To what does Jesus liken “death” in JN 11?</a:t>
            </a:r>
          </a:p>
          <a:p>
            <a:pPr>
              <a:spcAft>
                <a:spcPts val="1200"/>
              </a:spcAft>
              <a:buFont typeface="Arial" pitchFamily="52" charset="0"/>
              <a:buChar char="•"/>
              <a:defRPr/>
            </a:pPr>
            <a:r>
              <a:rPr lang="en-US" sz="2800" dirty="0">
                <a:latin typeface="Arial" pitchFamily="52" charset="0"/>
              </a:rPr>
              <a:t>How is CHRIST the “life”?</a:t>
            </a:r>
          </a:p>
          <a:p>
            <a:pPr>
              <a:spcAft>
                <a:spcPts val="1200"/>
              </a:spcAft>
              <a:buFont typeface="Arial" pitchFamily="52" charset="0"/>
              <a:buChar char="•"/>
              <a:defRPr/>
            </a:pPr>
            <a:r>
              <a:rPr lang="en-US" sz="2800" dirty="0">
                <a:solidFill>
                  <a:schemeClr val="accent3">
                    <a:lumMod val="50000"/>
                  </a:schemeClr>
                </a:solidFill>
                <a:latin typeface="Arial" pitchFamily="52" charset="0"/>
              </a:rPr>
              <a:t>What is the significance of Jesus weeping?</a:t>
            </a:r>
          </a:p>
          <a:p>
            <a:pPr>
              <a:spcAft>
                <a:spcPts val="1200"/>
              </a:spcAft>
              <a:buFont typeface="Arial" pitchFamily="52" charset="0"/>
              <a:buChar char="•"/>
              <a:defRPr/>
            </a:pPr>
            <a:r>
              <a:rPr lang="en-US" sz="2800" dirty="0">
                <a:latin typeface="Arial" pitchFamily="52" charset="0"/>
              </a:rPr>
              <a:t>What does Thomas/Philip’s attitudes tell us about the disciples?</a:t>
            </a:r>
          </a:p>
          <a:p>
            <a:pPr>
              <a:spcAft>
                <a:spcPts val="1200"/>
              </a:spcAft>
              <a:buFont typeface="Arial" pitchFamily="52" charset="0"/>
              <a:buChar char="•"/>
              <a:defRPr/>
            </a:pPr>
            <a:r>
              <a:rPr lang="en-US" sz="2800" dirty="0">
                <a:solidFill>
                  <a:schemeClr val="accent2">
                    <a:lumMod val="75000"/>
                  </a:schemeClr>
                </a:solidFill>
                <a:latin typeface="Arial" pitchFamily="52" charset="0"/>
              </a:rPr>
              <a:t>What meaning could there possibly be to the fact that Jesus waits to come heal Lazarus?</a:t>
            </a:r>
          </a:p>
          <a:p>
            <a:pPr>
              <a:spcAft>
                <a:spcPts val="1200"/>
              </a:spcAft>
              <a:buFont typeface="Arial" pitchFamily="52" charset="0"/>
              <a:buChar char="•"/>
              <a:defRPr/>
            </a:pPr>
            <a:r>
              <a:rPr lang="en-US" sz="2800" dirty="0">
                <a:latin typeface="Arial" pitchFamily="52" charset="0"/>
              </a:rPr>
              <a:t>What meaning might there be to the fact that Martha comes first and then Mary?</a:t>
            </a:r>
          </a:p>
        </p:txBody>
      </p:sp>
    </p:spTree>
    <p:extLst>
      <p:ext uri="{BB962C8B-B14F-4D97-AF65-F5344CB8AC3E}">
        <p14:creationId xmlns:p14="http://schemas.microsoft.com/office/powerpoint/2010/main" val="300624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anim calcmode="lin" valueType="num">
                                      <p:cBhvr>
                                        <p:cTn id="8" dur="2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8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2000"/>
                                        <p:tgtEl>
                                          <p:spTgt spid="2">
                                            <p:txEl>
                                              <p:pRg st="1" end="1"/>
                                            </p:txEl>
                                          </p:spTgt>
                                        </p:tgtEl>
                                      </p:cBhvr>
                                    </p:animEffect>
                                    <p:anim calcmode="lin" valueType="num">
                                      <p:cBhvr>
                                        <p:cTn id="16" dur="2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7" dur="18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18" dur="200" accel="100000" fill="hold">
                                          <p:stCondLst>
                                            <p:cond delay="18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2000"/>
                                        <p:tgtEl>
                                          <p:spTgt spid="2">
                                            <p:txEl>
                                              <p:pRg st="2" end="2"/>
                                            </p:txEl>
                                          </p:spTgt>
                                        </p:tgtEl>
                                      </p:cBhvr>
                                    </p:animEffect>
                                    <p:anim calcmode="lin" valueType="num">
                                      <p:cBhvr>
                                        <p:cTn id="24" dur="2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5" dur="1800" decel="100000" fill="hold"/>
                                        <p:tgtEl>
                                          <p:spTgt spid="2">
                                            <p:txEl>
                                              <p:pRg st="2" end="2"/>
                                            </p:txEl>
                                          </p:spTgt>
                                        </p:tgtEl>
                                        <p:attrNameLst>
                                          <p:attrName>ppt_y</p:attrName>
                                        </p:attrNameLst>
                                      </p:cBhvr>
                                      <p:tavLst>
                                        <p:tav tm="0">
                                          <p:val>
                                            <p:strVal val="#ppt_y+1"/>
                                          </p:val>
                                        </p:tav>
                                        <p:tav tm="100000">
                                          <p:val>
                                            <p:strVal val="#ppt_y-.03"/>
                                          </p:val>
                                        </p:tav>
                                      </p:tavLst>
                                    </p:anim>
                                    <p:anim calcmode="lin" valueType="num">
                                      <p:cBhvr>
                                        <p:cTn id="26" dur="200" accel="100000" fill="hold">
                                          <p:stCondLst>
                                            <p:cond delay="1800"/>
                                          </p:stCondLst>
                                        </p:cTn>
                                        <p:tgtEl>
                                          <p:spTgt spid="2">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fade">
                                      <p:cBhvr>
                                        <p:cTn id="31" dur="2000"/>
                                        <p:tgtEl>
                                          <p:spTgt spid="2">
                                            <p:txEl>
                                              <p:pRg st="3" end="3"/>
                                            </p:txEl>
                                          </p:spTgt>
                                        </p:tgtEl>
                                      </p:cBhvr>
                                    </p:animEffect>
                                    <p:anim calcmode="lin" valueType="num">
                                      <p:cBhvr>
                                        <p:cTn id="32" dur="2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3" dur="1800" decel="100000" fill="hold"/>
                                        <p:tgtEl>
                                          <p:spTgt spid="2">
                                            <p:txEl>
                                              <p:pRg st="3" end="3"/>
                                            </p:txEl>
                                          </p:spTgt>
                                        </p:tgtEl>
                                        <p:attrNameLst>
                                          <p:attrName>ppt_y</p:attrName>
                                        </p:attrNameLst>
                                      </p:cBhvr>
                                      <p:tavLst>
                                        <p:tav tm="0">
                                          <p:val>
                                            <p:strVal val="#ppt_y+1"/>
                                          </p:val>
                                        </p:tav>
                                        <p:tav tm="100000">
                                          <p:val>
                                            <p:strVal val="#ppt_y-.03"/>
                                          </p:val>
                                        </p:tav>
                                      </p:tavLst>
                                    </p:anim>
                                    <p:anim calcmode="lin" valueType="num">
                                      <p:cBhvr>
                                        <p:cTn id="34" dur="200" accel="100000" fill="hold">
                                          <p:stCondLst>
                                            <p:cond delay="1800"/>
                                          </p:stCondLst>
                                        </p:cTn>
                                        <p:tgtEl>
                                          <p:spTgt spid="2">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fade">
                                      <p:cBhvr>
                                        <p:cTn id="39" dur="2000"/>
                                        <p:tgtEl>
                                          <p:spTgt spid="2">
                                            <p:txEl>
                                              <p:pRg st="4" end="4"/>
                                            </p:txEl>
                                          </p:spTgt>
                                        </p:tgtEl>
                                      </p:cBhvr>
                                    </p:animEffect>
                                    <p:anim calcmode="lin" valueType="num">
                                      <p:cBhvr>
                                        <p:cTn id="40" dur="2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1" dur="1800" decel="100000" fill="hold"/>
                                        <p:tgtEl>
                                          <p:spTgt spid="2">
                                            <p:txEl>
                                              <p:pRg st="4" end="4"/>
                                            </p:txEl>
                                          </p:spTgt>
                                        </p:tgtEl>
                                        <p:attrNameLst>
                                          <p:attrName>ppt_y</p:attrName>
                                        </p:attrNameLst>
                                      </p:cBhvr>
                                      <p:tavLst>
                                        <p:tav tm="0">
                                          <p:val>
                                            <p:strVal val="#ppt_y+1"/>
                                          </p:val>
                                        </p:tav>
                                        <p:tav tm="100000">
                                          <p:val>
                                            <p:strVal val="#ppt_y-.03"/>
                                          </p:val>
                                        </p:tav>
                                      </p:tavLst>
                                    </p:anim>
                                    <p:anim calcmode="lin" valueType="num">
                                      <p:cBhvr>
                                        <p:cTn id="42" dur="200" accel="100000" fill="hold">
                                          <p:stCondLst>
                                            <p:cond delay="1800"/>
                                          </p:stCondLst>
                                        </p:cTn>
                                        <p:tgtEl>
                                          <p:spTgt spid="2">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Effect transition="in" filter="fade">
                                      <p:cBhvr>
                                        <p:cTn id="47" dur="2000"/>
                                        <p:tgtEl>
                                          <p:spTgt spid="2">
                                            <p:txEl>
                                              <p:pRg st="5" end="5"/>
                                            </p:txEl>
                                          </p:spTgt>
                                        </p:tgtEl>
                                      </p:cBhvr>
                                    </p:animEffect>
                                    <p:anim calcmode="lin" valueType="num">
                                      <p:cBhvr>
                                        <p:cTn id="48" dur="2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9" dur="1800" decel="100000" fill="hold"/>
                                        <p:tgtEl>
                                          <p:spTgt spid="2">
                                            <p:txEl>
                                              <p:pRg st="5" end="5"/>
                                            </p:txEl>
                                          </p:spTgt>
                                        </p:tgtEl>
                                        <p:attrNameLst>
                                          <p:attrName>ppt_y</p:attrName>
                                        </p:attrNameLst>
                                      </p:cBhvr>
                                      <p:tavLst>
                                        <p:tav tm="0">
                                          <p:val>
                                            <p:strVal val="#ppt_y+1"/>
                                          </p:val>
                                        </p:tav>
                                        <p:tav tm="100000">
                                          <p:val>
                                            <p:strVal val="#ppt_y-.03"/>
                                          </p:val>
                                        </p:tav>
                                      </p:tavLst>
                                    </p:anim>
                                    <p:anim calcmode="lin" valueType="num">
                                      <p:cBhvr>
                                        <p:cTn id="50" dur="200" accel="100000" fill="hold">
                                          <p:stCondLst>
                                            <p:cond delay="1800"/>
                                          </p:stCondLst>
                                        </p:cTn>
                                        <p:tgtEl>
                                          <p:spTgt spid="2">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2">
                                            <p:txEl>
                                              <p:pRg st="6" end="6"/>
                                            </p:txEl>
                                          </p:spTgt>
                                        </p:tgtEl>
                                        <p:attrNameLst>
                                          <p:attrName>style.visibility</p:attrName>
                                        </p:attrNameLst>
                                      </p:cBhvr>
                                      <p:to>
                                        <p:strVal val="visible"/>
                                      </p:to>
                                    </p:set>
                                    <p:animEffect transition="in" filter="fade">
                                      <p:cBhvr>
                                        <p:cTn id="55" dur="2000"/>
                                        <p:tgtEl>
                                          <p:spTgt spid="2">
                                            <p:txEl>
                                              <p:pRg st="6" end="6"/>
                                            </p:txEl>
                                          </p:spTgt>
                                        </p:tgtEl>
                                      </p:cBhvr>
                                    </p:animEffect>
                                    <p:anim calcmode="lin" valueType="num">
                                      <p:cBhvr>
                                        <p:cTn id="56" dur="2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7" dur="1800" decel="100000" fill="hold"/>
                                        <p:tgtEl>
                                          <p:spTgt spid="2">
                                            <p:txEl>
                                              <p:pRg st="6" end="6"/>
                                            </p:txEl>
                                          </p:spTgt>
                                        </p:tgtEl>
                                        <p:attrNameLst>
                                          <p:attrName>ppt_y</p:attrName>
                                        </p:attrNameLst>
                                      </p:cBhvr>
                                      <p:tavLst>
                                        <p:tav tm="0">
                                          <p:val>
                                            <p:strVal val="#ppt_y+1"/>
                                          </p:val>
                                        </p:tav>
                                        <p:tav tm="100000">
                                          <p:val>
                                            <p:strVal val="#ppt_y-.03"/>
                                          </p:val>
                                        </p:tav>
                                      </p:tavLst>
                                    </p:anim>
                                    <p:anim calcmode="lin" valueType="num">
                                      <p:cBhvr>
                                        <p:cTn id="58" dur="200" accel="100000" fill="hold">
                                          <p:stCondLst>
                                            <p:cond delay="1800"/>
                                          </p:stCondLst>
                                        </p:cTn>
                                        <p:tgtEl>
                                          <p:spTgt spid="2">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61313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ea typeface="ＭＳ Ｐゴシック" pitchFamily="71" charset="-128"/>
              <a:cs typeface="ＭＳ Ｐゴシック" pitchFamily="71" charset="-128"/>
            </a:endParaRPr>
          </a:p>
        </p:txBody>
      </p:sp>
      <p:sp>
        <p:nvSpPr>
          <p:cNvPr id="15363"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prstTxWarp>
            <a:scene3d>
              <a:camera prst="orthographicFront"/>
              <a:lightRig rig="threePt" dir="t"/>
            </a:scene3d>
            <a:sp3d extrusionH="57150">
              <a:bevelT w="82550" h="38100" prst="coolSlant"/>
            </a:sp3d>
          </a:bodyPr>
          <a:lstStyle/>
          <a:p>
            <a:pPr algn="ctr">
              <a:defRPr/>
            </a:pPr>
            <a:r>
              <a:rPr lang="en-US" sz="3300" kern="10" dirty="0">
                <a:ln w="9525">
                  <a:noFill/>
                  <a:round/>
                  <a:headEnd/>
                  <a:tailEnd/>
                </a:ln>
                <a:gradFill flip="none" rotWithShape="1">
                  <a:gsLst>
                    <a:gs pos="0">
                      <a:srgbClr val="008000"/>
                    </a:gs>
                    <a:gs pos="100000">
                      <a:srgbClr val="008000"/>
                    </a:gs>
                    <a:gs pos="50000">
                      <a:srgbClr val="003F06"/>
                    </a:gs>
                  </a:gsLst>
                  <a:lin ang="5400000" scaled="0"/>
                  <a:tileRect/>
                </a:gradFill>
                <a:effectLst>
                  <a:outerShdw blurRad="63500" dist="17819" dir="2700000" algn="ctr" rotWithShape="0">
                    <a:srgbClr val="C0C0C0">
                      <a:alpha val="74997"/>
                    </a:srgbClr>
                  </a:outerShdw>
                </a:effectLst>
                <a:latin typeface="Impact"/>
                <a:ea typeface="Impact"/>
                <a:cs typeface="Impact"/>
              </a:rPr>
              <a:t>God Loves You</a:t>
            </a:r>
          </a:p>
        </p:txBody>
      </p:sp>
    </p:spTree>
    <p:extLst>
      <p:ext uri="{BB962C8B-B14F-4D97-AF65-F5344CB8AC3E}">
        <p14:creationId xmlns:p14="http://schemas.microsoft.com/office/powerpoint/2010/main" val="4012620102"/>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1219201"/>
            <a:ext cx="8686800" cy="1323439"/>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8000" b="1" cap="all"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PSAT</a:t>
            </a:r>
          </a:p>
        </p:txBody>
      </p:sp>
    </p:spTree>
    <p:extLst>
      <p:ext uri="{BB962C8B-B14F-4D97-AF65-F5344CB8AC3E}">
        <p14:creationId xmlns:p14="http://schemas.microsoft.com/office/powerpoint/2010/main" val="14244311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61F24-4063-3901-8453-B83D5CEC408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94E6A2B-66BA-018C-E9D4-57DE453B2F7A}"/>
              </a:ext>
            </a:extLst>
          </p:cNvPr>
          <p:cNvSpPr txBox="1">
            <a:spLocks noChangeArrowheads="1"/>
          </p:cNvSpPr>
          <p:nvPr/>
        </p:nvSpPr>
        <p:spPr bwMode="auto">
          <a:xfrm>
            <a:off x="6096000" y="381001"/>
            <a:ext cx="4114800" cy="6124754"/>
          </a:xfrm>
          <a:prstGeom prst="rect">
            <a:avLst/>
          </a:prstGeom>
          <a:noFill/>
          <a:ln w="9525">
            <a:noFill/>
            <a:miter lim="800000"/>
            <a:headEnd/>
            <a:tailEnd/>
          </a:ln>
        </p:spPr>
        <p:txBody>
          <a:bodyPr wrap="square">
            <a:prstTxWarp prst="textNoShape">
              <a:avLst/>
            </a:prstTxWarp>
            <a:spAutoFit/>
          </a:bodyPr>
          <a:lstStyle/>
          <a:p>
            <a:pPr>
              <a:spcAft>
                <a:spcPts val="1200"/>
              </a:spcAft>
              <a:buFont typeface="Arial" pitchFamily="52" charset="0"/>
              <a:buChar char="•"/>
              <a:defRPr/>
            </a:pPr>
            <a:r>
              <a:rPr lang="en-US" sz="2800" dirty="0">
                <a:latin typeface="Arial" pitchFamily="52" charset="0"/>
              </a:rPr>
              <a:t>Ecclesiastes 9:5-6</a:t>
            </a:r>
          </a:p>
          <a:p>
            <a:pPr>
              <a:spcAft>
                <a:spcPts val="1200"/>
              </a:spcAft>
              <a:buFont typeface="Arial" pitchFamily="52" charset="0"/>
              <a:buChar char="•"/>
              <a:defRPr/>
            </a:pPr>
            <a:r>
              <a:rPr lang="en-US" sz="2800" dirty="0">
                <a:solidFill>
                  <a:schemeClr val="accent1"/>
                </a:solidFill>
                <a:latin typeface="Arial" pitchFamily="52" charset="0"/>
              </a:rPr>
              <a:t>Hebrews 9:27</a:t>
            </a:r>
          </a:p>
          <a:p>
            <a:pPr>
              <a:spcAft>
                <a:spcPts val="1200"/>
              </a:spcAft>
              <a:buFont typeface="Arial" pitchFamily="52" charset="0"/>
              <a:buChar char="•"/>
              <a:defRPr/>
            </a:pPr>
            <a:r>
              <a:rPr lang="en-US" sz="2800" dirty="0">
                <a:latin typeface="Arial" pitchFamily="52" charset="0"/>
              </a:rPr>
              <a:t>Genesis 2:7</a:t>
            </a:r>
          </a:p>
          <a:p>
            <a:pPr>
              <a:spcAft>
                <a:spcPts val="1200"/>
              </a:spcAft>
              <a:buFont typeface="Arial" pitchFamily="52" charset="0"/>
              <a:buChar char="•"/>
              <a:defRPr/>
            </a:pPr>
            <a:r>
              <a:rPr lang="en-US" sz="2800" dirty="0">
                <a:solidFill>
                  <a:schemeClr val="accent3">
                    <a:lumMod val="50000"/>
                  </a:schemeClr>
                </a:solidFill>
                <a:latin typeface="Arial" pitchFamily="52" charset="0"/>
              </a:rPr>
              <a:t>Ecclesiastes 12:7</a:t>
            </a:r>
          </a:p>
          <a:p>
            <a:pPr>
              <a:spcAft>
                <a:spcPts val="1200"/>
              </a:spcAft>
              <a:buFont typeface="Arial" pitchFamily="52" charset="0"/>
              <a:buChar char="•"/>
              <a:defRPr/>
            </a:pPr>
            <a:r>
              <a:rPr lang="en-US" sz="2800" dirty="0">
                <a:latin typeface="Arial" pitchFamily="52" charset="0"/>
              </a:rPr>
              <a:t>Job 27:3</a:t>
            </a:r>
          </a:p>
          <a:p>
            <a:pPr>
              <a:spcAft>
                <a:spcPts val="1200"/>
              </a:spcAft>
              <a:buFont typeface="Arial" pitchFamily="52" charset="0"/>
              <a:buChar char="•"/>
              <a:defRPr/>
            </a:pPr>
            <a:r>
              <a:rPr lang="en-US" sz="2800" dirty="0">
                <a:solidFill>
                  <a:schemeClr val="accent6">
                    <a:lumMod val="75000"/>
                  </a:schemeClr>
                </a:solidFill>
                <a:latin typeface="Arial" pitchFamily="52" charset="0"/>
              </a:rPr>
              <a:t>Psalms 146:2-4</a:t>
            </a:r>
          </a:p>
          <a:p>
            <a:pPr>
              <a:spcAft>
                <a:spcPts val="1200"/>
              </a:spcAft>
              <a:buFont typeface="Arial" pitchFamily="52" charset="0"/>
              <a:buChar char="•"/>
              <a:defRPr/>
            </a:pPr>
            <a:r>
              <a:rPr lang="en-US" sz="2800" dirty="0">
                <a:latin typeface="Arial" pitchFamily="52" charset="0"/>
              </a:rPr>
              <a:t>John 11:11-14</a:t>
            </a:r>
            <a:endParaRPr lang="en-US" sz="2800" dirty="0">
              <a:solidFill>
                <a:schemeClr val="accent2">
                  <a:lumMod val="75000"/>
                </a:schemeClr>
              </a:solidFill>
              <a:latin typeface="Arial" pitchFamily="52" charset="0"/>
            </a:endParaRPr>
          </a:p>
          <a:p>
            <a:pPr>
              <a:spcAft>
                <a:spcPts val="1200"/>
              </a:spcAft>
              <a:buFont typeface="Arial" pitchFamily="52" charset="0"/>
              <a:buChar char="•"/>
              <a:defRPr/>
            </a:pPr>
            <a:r>
              <a:rPr lang="en-US" sz="2800" dirty="0">
                <a:solidFill>
                  <a:schemeClr val="accent2">
                    <a:lumMod val="75000"/>
                  </a:schemeClr>
                </a:solidFill>
                <a:latin typeface="Arial" pitchFamily="52" charset="0"/>
              </a:rPr>
              <a:t>I Thessalonians 4:14-17</a:t>
            </a:r>
          </a:p>
          <a:p>
            <a:pPr>
              <a:spcAft>
                <a:spcPts val="1200"/>
              </a:spcAft>
              <a:buFont typeface="Arial" pitchFamily="52" charset="0"/>
              <a:buChar char="•"/>
              <a:defRPr/>
            </a:pPr>
            <a:r>
              <a:rPr lang="en-US" sz="2800" dirty="0">
                <a:latin typeface="Arial" pitchFamily="52" charset="0"/>
              </a:rPr>
              <a:t>John 5:28-29</a:t>
            </a:r>
          </a:p>
          <a:p>
            <a:pPr>
              <a:spcAft>
                <a:spcPts val="1200"/>
              </a:spcAft>
              <a:buFont typeface="Arial" pitchFamily="52" charset="0"/>
              <a:buChar char="•"/>
              <a:defRPr/>
            </a:pPr>
            <a:r>
              <a:rPr lang="en-US" sz="2000" dirty="0">
                <a:solidFill>
                  <a:srgbClr val="660066"/>
                </a:solidFill>
                <a:latin typeface="Arial" pitchFamily="52" charset="0"/>
              </a:rPr>
              <a:t>I Corinthians 15:20, 35-38, 51-57</a:t>
            </a:r>
          </a:p>
          <a:p>
            <a:pPr>
              <a:spcAft>
                <a:spcPts val="1200"/>
              </a:spcAft>
              <a:buFont typeface="Arial" pitchFamily="52" charset="0"/>
              <a:buChar char="•"/>
              <a:defRPr/>
            </a:pPr>
            <a:r>
              <a:rPr lang="en-US" sz="2000" dirty="0">
                <a:solidFill>
                  <a:schemeClr val="accent3">
                    <a:lumMod val="50000"/>
                  </a:schemeClr>
                </a:solidFill>
                <a:latin typeface="Arial" pitchFamily="52" charset="0"/>
              </a:rPr>
              <a:t>Revelation 20:4-6</a:t>
            </a:r>
          </a:p>
        </p:txBody>
      </p:sp>
      <p:pic>
        <p:nvPicPr>
          <p:cNvPr id="10" name="Picture 9" descr="resurrection of boy.jpg">
            <a:extLst>
              <a:ext uri="{FF2B5EF4-FFF2-40B4-BE49-F238E27FC236}">
                <a16:creationId xmlns:a16="http://schemas.microsoft.com/office/drawing/2014/main" id="{7022E1F5-661D-633B-43E6-C2938A2E7EE7}"/>
              </a:ext>
            </a:extLst>
          </p:cNvPr>
          <p:cNvPicPr>
            <a:picLocks noChangeAspect="1"/>
          </p:cNvPicPr>
          <p:nvPr/>
        </p:nvPicPr>
        <p:blipFill>
          <a:blip r:embed="rId3"/>
          <a:stretch>
            <a:fillRect/>
          </a:stretch>
        </p:blipFill>
        <p:spPr>
          <a:xfrm>
            <a:off x="1981200" y="152401"/>
            <a:ext cx="4052968" cy="2851151"/>
          </a:xfrm>
          <a:prstGeom prst="rect">
            <a:avLst/>
          </a:prstGeom>
          <a:ln>
            <a:noFill/>
          </a:ln>
          <a:effectLst>
            <a:softEdge rad="112500"/>
          </a:effectLst>
        </p:spPr>
      </p:pic>
      <p:pic>
        <p:nvPicPr>
          <p:cNvPr id="8" name="Picture 7" descr="jairus.jpg">
            <a:extLst>
              <a:ext uri="{FF2B5EF4-FFF2-40B4-BE49-F238E27FC236}">
                <a16:creationId xmlns:a16="http://schemas.microsoft.com/office/drawing/2014/main" id="{AC573D61-4B3F-27D5-232A-AA7EA6C24A55}"/>
              </a:ext>
            </a:extLst>
          </p:cNvPr>
          <p:cNvPicPr>
            <a:picLocks noChangeAspect="1"/>
          </p:cNvPicPr>
          <p:nvPr/>
        </p:nvPicPr>
        <p:blipFill>
          <a:blip r:embed="rId4"/>
          <a:stretch>
            <a:fillRect/>
          </a:stretch>
        </p:blipFill>
        <p:spPr>
          <a:xfrm>
            <a:off x="1676400" y="1752600"/>
            <a:ext cx="2514600" cy="3352800"/>
          </a:xfrm>
          <a:prstGeom prst="rect">
            <a:avLst/>
          </a:prstGeom>
          <a:ln>
            <a:noFill/>
          </a:ln>
          <a:effectLst>
            <a:softEdge rad="112500"/>
          </a:effectLst>
        </p:spPr>
      </p:pic>
      <p:pic>
        <p:nvPicPr>
          <p:cNvPr id="11" name="Picture 10" descr="jesus coming.jpg">
            <a:extLst>
              <a:ext uri="{FF2B5EF4-FFF2-40B4-BE49-F238E27FC236}">
                <a16:creationId xmlns:a16="http://schemas.microsoft.com/office/drawing/2014/main" id="{32B323EA-656A-8932-D7C8-7D747FEF4069}"/>
              </a:ext>
            </a:extLst>
          </p:cNvPr>
          <p:cNvPicPr>
            <a:picLocks noChangeAspect="1"/>
          </p:cNvPicPr>
          <p:nvPr/>
        </p:nvPicPr>
        <p:blipFill>
          <a:blip r:embed="rId5"/>
          <a:srcRect l="49528"/>
          <a:stretch>
            <a:fillRect/>
          </a:stretch>
        </p:blipFill>
        <p:spPr>
          <a:xfrm>
            <a:off x="2765246" y="2286000"/>
            <a:ext cx="3076754" cy="4572000"/>
          </a:xfrm>
          <a:prstGeom prst="rect">
            <a:avLst/>
          </a:prstGeom>
          <a:ln>
            <a:noFill/>
          </a:ln>
          <a:effectLst>
            <a:softEdge rad="112500"/>
          </a:effectLst>
        </p:spPr>
      </p:pic>
    </p:spTree>
    <p:extLst>
      <p:ext uri="{BB962C8B-B14F-4D97-AF65-F5344CB8AC3E}">
        <p14:creationId xmlns:p14="http://schemas.microsoft.com/office/powerpoint/2010/main" val="1096754975"/>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fade">
                                      <p:cBhvr>
                                        <p:cTn id="20" dur="2000"/>
                                        <p:tgtEl>
                                          <p:spTgt spid="2">
                                            <p:txEl>
                                              <p:pRg st="0" end="0"/>
                                            </p:txEl>
                                          </p:spTgt>
                                        </p:tgtEl>
                                      </p:cBhvr>
                                    </p:animEffect>
                                    <p:anim calcmode="lin" valueType="num">
                                      <p:cBhvr>
                                        <p:cTn id="21" dur="2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2" dur="18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23" dur="200" accel="100000" fill="hold">
                                          <p:stCondLst>
                                            <p:cond delay="18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grpId="0" nodeType="click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fade">
                                      <p:cBhvr>
                                        <p:cTn id="28" dur="2000"/>
                                        <p:tgtEl>
                                          <p:spTgt spid="2">
                                            <p:txEl>
                                              <p:pRg st="1" end="1"/>
                                            </p:txEl>
                                          </p:spTgt>
                                        </p:tgtEl>
                                      </p:cBhvr>
                                    </p:animEffect>
                                    <p:anim calcmode="lin" valueType="num">
                                      <p:cBhvr>
                                        <p:cTn id="29" dur="2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0" dur="18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31" dur="200" accel="100000" fill="hold">
                                          <p:stCondLst>
                                            <p:cond delay="18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grpId="0" nodeType="clickEffect">
                                  <p:stCondLst>
                                    <p:cond delay="0"/>
                                  </p:stCondLst>
                                  <p:childTnLst>
                                    <p:set>
                                      <p:cBhvr>
                                        <p:cTn id="35" dur="1" fill="hold">
                                          <p:stCondLst>
                                            <p:cond delay="0"/>
                                          </p:stCondLst>
                                        </p:cTn>
                                        <p:tgtEl>
                                          <p:spTgt spid="2">
                                            <p:txEl>
                                              <p:pRg st="2" end="2"/>
                                            </p:txEl>
                                          </p:spTgt>
                                        </p:tgtEl>
                                        <p:attrNameLst>
                                          <p:attrName>style.visibility</p:attrName>
                                        </p:attrNameLst>
                                      </p:cBhvr>
                                      <p:to>
                                        <p:strVal val="visible"/>
                                      </p:to>
                                    </p:set>
                                    <p:animEffect transition="in" filter="fade">
                                      <p:cBhvr>
                                        <p:cTn id="36" dur="2000"/>
                                        <p:tgtEl>
                                          <p:spTgt spid="2">
                                            <p:txEl>
                                              <p:pRg st="2" end="2"/>
                                            </p:txEl>
                                          </p:spTgt>
                                        </p:tgtEl>
                                      </p:cBhvr>
                                    </p:animEffect>
                                    <p:anim calcmode="lin" valueType="num">
                                      <p:cBhvr>
                                        <p:cTn id="37" dur="2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8" dur="1800" decel="100000" fill="hold"/>
                                        <p:tgtEl>
                                          <p:spTgt spid="2">
                                            <p:txEl>
                                              <p:pRg st="2" end="2"/>
                                            </p:txEl>
                                          </p:spTgt>
                                        </p:tgtEl>
                                        <p:attrNameLst>
                                          <p:attrName>ppt_y</p:attrName>
                                        </p:attrNameLst>
                                      </p:cBhvr>
                                      <p:tavLst>
                                        <p:tav tm="0">
                                          <p:val>
                                            <p:strVal val="#ppt_y+1"/>
                                          </p:val>
                                        </p:tav>
                                        <p:tav tm="100000">
                                          <p:val>
                                            <p:strVal val="#ppt_y-.03"/>
                                          </p:val>
                                        </p:tav>
                                      </p:tavLst>
                                    </p:anim>
                                    <p:anim calcmode="lin" valueType="num">
                                      <p:cBhvr>
                                        <p:cTn id="39" dur="200" accel="100000" fill="hold">
                                          <p:stCondLst>
                                            <p:cond delay="1800"/>
                                          </p:stCondLst>
                                        </p:cTn>
                                        <p:tgtEl>
                                          <p:spTgt spid="2">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7" presetClass="entr" presetSubtype="0" fill="hold" grpId="0" nodeType="clickEffect">
                                  <p:stCondLst>
                                    <p:cond delay="0"/>
                                  </p:stCondLst>
                                  <p:childTnLst>
                                    <p:set>
                                      <p:cBhvr>
                                        <p:cTn id="43" dur="1" fill="hold">
                                          <p:stCondLst>
                                            <p:cond delay="0"/>
                                          </p:stCondLst>
                                        </p:cTn>
                                        <p:tgtEl>
                                          <p:spTgt spid="2">
                                            <p:txEl>
                                              <p:pRg st="3" end="3"/>
                                            </p:txEl>
                                          </p:spTgt>
                                        </p:tgtEl>
                                        <p:attrNameLst>
                                          <p:attrName>style.visibility</p:attrName>
                                        </p:attrNameLst>
                                      </p:cBhvr>
                                      <p:to>
                                        <p:strVal val="visible"/>
                                      </p:to>
                                    </p:set>
                                    <p:animEffect transition="in" filter="fade">
                                      <p:cBhvr>
                                        <p:cTn id="44" dur="2000"/>
                                        <p:tgtEl>
                                          <p:spTgt spid="2">
                                            <p:txEl>
                                              <p:pRg st="3" end="3"/>
                                            </p:txEl>
                                          </p:spTgt>
                                        </p:tgtEl>
                                      </p:cBhvr>
                                    </p:animEffect>
                                    <p:anim calcmode="lin" valueType="num">
                                      <p:cBhvr>
                                        <p:cTn id="45" dur="2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46" dur="1800" decel="100000" fill="hold"/>
                                        <p:tgtEl>
                                          <p:spTgt spid="2">
                                            <p:txEl>
                                              <p:pRg st="3" end="3"/>
                                            </p:txEl>
                                          </p:spTgt>
                                        </p:tgtEl>
                                        <p:attrNameLst>
                                          <p:attrName>ppt_y</p:attrName>
                                        </p:attrNameLst>
                                      </p:cBhvr>
                                      <p:tavLst>
                                        <p:tav tm="0">
                                          <p:val>
                                            <p:strVal val="#ppt_y+1"/>
                                          </p:val>
                                        </p:tav>
                                        <p:tav tm="100000">
                                          <p:val>
                                            <p:strVal val="#ppt_y-.03"/>
                                          </p:val>
                                        </p:tav>
                                      </p:tavLst>
                                    </p:anim>
                                    <p:anim calcmode="lin" valueType="num">
                                      <p:cBhvr>
                                        <p:cTn id="47" dur="200" accel="100000" fill="hold">
                                          <p:stCondLst>
                                            <p:cond delay="1800"/>
                                          </p:stCondLst>
                                        </p:cTn>
                                        <p:tgtEl>
                                          <p:spTgt spid="2">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7" presetClass="entr" presetSubtype="0" fill="hold" grpId="0" nodeType="clickEffect">
                                  <p:stCondLst>
                                    <p:cond delay="0"/>
                                  </p:stCondLst>
                                  <p:childTnLst>
                                    <p:set>
                                      <p:cBhvr>
                                        <p:cTn id="51" dur="1" fill="hold">
                                          <p:stCondLst>
                                            <p:cond delay="0"/>
                                          </p:stCondLst>
                                        </p:cTn>
                                        <p:tgtEl>
                                          <p:spTgt spid="2">
                                            <p:txEl>
                                              <p:pRg st="4" end="4"/>
                                            </p:txEl>
                                          </p:spTgt>
                                        </p:tgtEl>
                                        <p:attrNameLst>
                                          <p:attrName>style.visibility</p:attrName>
                                        </p:attrNameLst>
                                      </p:cBhvr>
                                      <p:to>
                                        <p:strVal val="visible"/>
                                      </p:to>
                                    </p:set>
                                    <p:animEffect transition="in" filter="fade">
                                      <p:cBhvr>
                                        <p:cTn id="52" dur="2000"/>
                                        <p:tgtEl>
                                          <p:spTgt spid="2">
                                            <p:txEl>
                                              <p:pRg st="4" end="4"/>
                                            </p:txEl>
                                          </p:spTgt>
                                        </p:tgtEl>
                                      </p:cBhvr>
                                    </p:animEffect>
                                    <p:anim calcmode="lin" valueType="num">
                                      <p:cBhvr>
                                        <p:cTn id="53" dur="2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54" dur="1800" decel="100000" fill="hold"/>
                                        <p:tgtEl>
                                          <p:spTgt spid="2">
                                            <p:txEl>
                                              <p:pRg st="4" end="4"/>
                                            </p:txEl>
                                          </p:spTgt>
                                        </p:tgtEl>
                                        <p:attrNameLst>
                                          <p:attrName>ppt_y</p:attrName>
                                        </p:attrNameLst>
                                      </p:cBhvr>
                                      <p:tavLst>
                                        <p:tav tm="0">
                                          <p:val>
                                            <p:strVal val="#ppt_y+1"/>
                                          </p:val>
                                        </p:tav>
                                        <p:tav tm="100000">
                                          <p:val>
                                            <p:strVal val="#ppt_y-.03"/>
                                          </p:val>
                                        </p:tav>
                                      </p:tavLst>
                                    </p:anim>
                                    <p:anim calcmode="lin" valueType="num">
                                      <p:cBhvr>
                                        <p:cTn id="55" dur="200" accel="100000" fill="hold">
                                          <p:stCondLst>
                                            <p:cond delay="1800"/>
                                          </p:stCondLst>
                                        </p:cTn>
                                        <p:tgtEl>
                                          <p:spTgt spid="2">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7" presetClass="entr" presetSubtype="0" fill="hold" grpId="0" nodeType="clickEffect">
                                  <p:stCondLst>
                                    <p:cond delay="0"/>
                                  </p:stCondLst>
                                  <p:childTnLst>
                                    <p:set>
                                      <p:cBhvr>
                                        <p:cTn id="59" dur="1" fill="hold">
                                          <p:stCondLst>
                                            <p:cond delay="0"/>
                                          </p:stCondLst>
                                        </p:cTn>
                                        <p:tgtEl>
                                          <p:spTgt spid="2">
                                            <p:txEl>
                                              <p:pRg st="5" end="5"/>
                                            </p:txEl>
                                          </p:spTgt>
                                        </p:tgtEl>
                                        <p:attrNameLst>
                                          <p:attrName>style.visibility</p:attrName>
                                        </p:attrNameLst>
                                      </p:cBhvr>
                                      <p:to>
                                        <p:strVal val="visible"/>
                                      </p:to>
                                    </p:set>
                                    <p:animEffect transition="in" filter="fade">
                                      <p:cBhvr>
                                        <p:cTn id="60" dur="2000"/>
                                        <p:tgtEl>
                                          <p:spTgt spid="2">
                                            <p:txEl>
                                              <p:pRg st="5" end="5"/>
                                            </p:txEl>
                                          </p:spTgt>
                                        </p:tgtEl>
                                      </p:cBhvr>
                                    </p:animEffect>
                                    <p:anim calcmode="lin" valueType="num">
                                      <p:cBhvr>
                                        <p:cTn id="61" dur="2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62" dur="1800" decel="100000" fill="hold"/>
                                        <p:tgtEl>
                                          <p:spTgt spid="2">
                                            <p:txEl>
                                              <p:pRg st="5" end="5"/>
                                            </p:txEl>
                                          </p:spTgt>
                                        </p:tgtEl>
                                        <p:attrNameLst>
                                          <p:attrName>ppt_y</p:attrName>
                                        </p:attrNameLst>
                                      </p:cBhvr>
                                      <p:tavLst>
                                        <p:tav tm="0">
                                          <p:val>
                                            <p:strVal val="#ppt_y+1"/>
                                          </p:val>
                                        </p:tav>
                                        <p:tav tm="100000">
                                          <p:val>
                                            <p:strVal val="#ppt_y-.03"/>
                                          </p:val>
                                        </p:tav>
                                      </p:tavLst>
                                    </p:anim>
                                    <p:anim calcmode="lin" valueType="num">
                                      <p:cBhvr>
                                        <p:cTn id="63" dur="200" accel="100000" fill="hold">
                                          <p:stCondLst>
                                            <p:cond delay="1800"/>
                                          </p:stCondLst>
                                        </p:cTn>
                                        <p:tgtEl>
                                          <p:spTgt spid="2">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37" presetClass="entr" presetSubtype="0" fill="hold" grpId="0" nodeType="clickEffect">
                                  <p:stCondLst>
                                    <p:cond delay="0"/>
                                  </p:stCondLst>
                                  <p:childTnLst>
                                    <p:set>
                                      <p:cBhvr>
                                        <p:cTn id="67" dur="1" fill="hold">
                                          <p:stCondLst>
                                            <p:cond delay="0"/>
                                          </p:stCondLst>
                                        </p:cTn>
                                        <p:tgtEl>
                                          <p:spTgt spid="2">
                                            <p:txEl>
                                              <p:pRg st="6" end="6"/>
                                            </p:txEl>
                                          </p:spTgt>
                                        </p:tgtEl>
                                        <p:attrNameLst>
                                          <p:attrName>style.visibility</p:attrName>
                                        </p:attrNameLst>
                                      </p:cBhvr>
                                      <p:to>
                                        <p:strVal val="visible"/>
                                      </p:to>
                                    </p:set>
                                    <p:animEffect transition="in" filter="fade">
                                      <p:cBhvr>
                                        <p:cTn id="68" dur="2000"/>
                                        <p:tgtEl>
                                          <p:spTgt spid="2">
                                            <p:txEl>
                                              <p:pRg st="6" end="6"/>
                                            </p:txEl>
                                          </p:spTgt>
                                        </p:tgtEl>
                                      </p:cBhvr>
                                    </p:animEffect>
                                    <p:anim calcmode="lin" valueType="num">
                                      <p:cBhvr>
                                        <p:cTn id="69" dur="2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70" dur="1800" decel="100000" fill="hold"/>
                                        <p:tgtEl>
                                          <p:spTgt spid="2">
                                            <p:txEl>
                                              <p:pRg st="6" end="6"/>
                                            </p:txEl>
                                          </p:spTgt>
                                        </p:tgtEl>
                                        <p:attrNameLst>
                                          <p:attrName>ppt_y</p:attrName>
                                        </p:attrNameLst>
                                      </p:cBhvr>
                                      <p:tavLst>
                                        <p:tav tm="0">
                                          <p:val>
                                            <p:strVal val="#ppt_y+1"/>
                                          </p:val>
                                        </p:tav>
                                        <p:tav tm="100000">
                                          <p:val>
                                            <p:strVal val="#ppt_y-.03"/>
                                          </p:val>
                                        </p:tav>
                                      </p:tavLst>
                                    </p:anim>
                                    <p:anim calcmode="lin" valueType="num">
                                      <p:cBhvr>
                                        <p:cTn id="71" dur="200" accel="100000" fill="hold">
                                          <p:stCondLst>
                                            <p:cond delay="1800"/>
                                          </p:stCondLst>
                                        </p:cTn>
                                        <p:tgtEl>
                                          <p:spTgt spid="2">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37" presetClass="entr" presetSubtype="0" fill="hold" grpId="0" nodeType="clickEffect">
                                  <p:stCondLst>
                                    <p:cond delay="0"/>
                                  </p:stCondLst>
                                  <p:childTnLst>
                                    <p:set>
                                      <p:cBhvr>
                                        <p:cTn id="75" dur="1" fill="hold">
                                          <p:stCondLst>
                                            <p:cond delay="0"/>
                                          </p:stCondLst>
                                        </p:cTn>
                                        <p:tgtEl>
                                          <p:spTgt spid="2">
                                            <p:txEl>
                                              <p:pRg st="7" end="7"/>
                                            </p:txEl>
                                          </p:spTgt>
                                        </p:tgtEl>
                                        <p:attrNameLst>
                                          <p:attrName>style.visibility</p:attrName>
                                        </p:attrNameLst>
                                      </p:cBhvr>
                                      <p:to>
                                        <p:strVal val="visible"/>
                                      </p:to>
                                    </p:set>
                                    <p:animEffect transition="in" filter="fade">
                                      <p:cBhvr>
                                        <p:cTn id="76" dur="2000"/>
                                        <p:tgtEl>
                                          <p:spTgt spid="2">
                                            <p:txEl>
                                              <p:pRg st="7" end="7"/>
                                            </p:txEl>
                                          </p:spTgt>
                                        </p:tgtEl>
                                      </p:cBhvr>
                                    </p:animEffect>
                                    <p:anim calcmode="lin" valueType="num">
                                      <p:cBhvr>
                                        <p:cTn id="77" dur="2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78" dur="1800" decel="100000" fill="hold"/>
                                        <p:tgtEl>
                                          <p:spTgt spid="2">
                                            <p:txEl>
                                              <p:pRg st="7" end="7"/>
                                            </p:txEl>
                                          </p:spTgt>
                                        </p:tgtEl>
                                        <p:attrNameLst>
                                          <p:attrName>ppt_y</p:attrName>
                                        </p:attrNameLst>
                                      </p:cBhvr>
                                      <p:tavLst>
                                        <p:tav tm="0">
                                          <p:val>
                                            <p:strVal val="#ppt_y+1"/>
                                          </p:val>
                                        </p:tav>
                                        <p:tav tm="100000">
                                          <p:val>
                                            <p:strVal val="#ppt_y-.03"/>
                                          </p:val>
                                        </p:tav>
                                      </p:tavLst>
                                    </p:anim>
                                    <p:anim calcmode="lin" valueType="num">
                                      <p:cBhvr>
                                        <p:cTn id="79" dur="200" accel="100000" fill="hold">
                                          <p:stCondLst>
                                            <p:cond delay="1800"/>
                                          </p:stCondLst>
                                        </p:cTn>
                                        <p:tgtEl>
                                          <p:spTgt spid="2">
                                            <p:txEl>
                                              <p:pRg st="7" end="7"/>
                                            </p:txEl>
                                          </p:spTgt>
                                        </p:tgtEl>
                                        <p:attrNameLst>
                                          <p:attrName>ppt_y</p:attrName>
                                        </p:attrNameLst>
                                      </p:cBhvr>
                                      <p:tavLst>
                                        <p:tav tm="0">
                                          <p:val>
                                            <p:strVal val="#ppt_y-.03"/>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37" presetClass="entr" presetSubtype="0" fill="hold" grpId="0" nodeType="clickEffect">
                                  <p:stCondLst>
                                    <p:cond delay="0"/>
                                  </p:stCondLst>
                                  <p:childTnLst>
                                    <p:set>
                                      <p:cBhvr>
                                        <p:cTn id="83" dur="1" fill="hold">
                                          <p:stCondLst>
                                            <p:cond delay="0"/>
                                          </p:stCondLst>
                                        </p:cTn>
                                        <p:tgtEl>
                                          <p:spTgt spid="2">
                                            <p:txEl>
                                              <p:pRg st="8" end="8"/>
                                            </p:txEl>
                                          </p:spTgt>
                                        </p:tgtEl>
                                        <p:attrNameLst>
                                          <p:attrName>style.visibility</p:attrName>
                                        </p:attrNameLst>
                                      </p:cBhvr>
                                      <p:to>
                                        <p:strVal val="visible"/>
                                      </p:to>
                                    </p:set>
                                    <p:animEffect transition="in" filter="fade">
                                      <p:cBhvr>
                                        <p:cTn id="84" dur="2000"/>
                                        <p:tgtEl>
                                          <p:spTgt spid="2">
                                            <p:txEl>
                                              <p:pRg st="8" end="8"/>
                                            </p:txEl>
                                          </p:spTgt>
                                        </p:tgtEl>
                                      </p:cBhvr>
                                    </p:animEffect>
                                    <p:anim calcmode="lin" valueType="num">
                                      <p:cBhvr>
                                        <p:cTn id="85" dur="2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86" dur="1800" decel="100000" fill="hold"/>
                                        <p:tgtEl>
                                          <p:spTgt spid="2">
                                            <p:txEl>
                                              <p:pRg st="8" end="8"/>
                                            </p:txEl>
                                          </p:spTgt>
                                        </p:tgtEl>
                                        <p:attrNameLst>
                                          <p:attrName>ppt_y</p:attrName>
                                        </p:attrNameLst>
                                      </p:cBhvr>
                                      <p:tavLst>
                                        <p:tav tm="0">
                                          <p:val>
                                            <p:strVal val="#ppt_y+1"/>
                                          </p:val>
                                        </p:tav>
                                        <p:tav tm="100000">
                                          <p:val>
                                            <p:strVal val="#ppt_y-.03"/>
                                          </p:val>
                                        </p:tav>
                                      </p:tavLst>
                                    </p:anim>
                                    <p:anim calcmode="lin" valueType="num">
                                      <p:cBhvr>
                                        <p:cTn id="87" dur="200" accel="100000" fill="hold">
                                          <p:stCondLst>
                                            <p:cond delay="1800"/>
                                          </p:stCondLst>
                                        </p:cTn>
                                        <p:tgtEl>
                                          <p:spTgt spid="2">
                                            <p:txEl>
                                              <p:pRg st="8" end="8"/>
                                            </p:txEl>
                                          </p:spTgt>
                                        </p:tgtEl>
                                        <p:attrNameLst>
                                          <p:attrName>ppt_y</p:attrName>
                                        </p:attrNameLst>
                                      </p:cBhvr>
                                      <p:tavLst>
                                        <p:tav tm="0">
                                          <p:val>
                                            <p:strVal val="#ppt_y-.03"/>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37" presetClass="entr" presetSubtype="0" fill="hold" grpId="0" nodeType="clickEffect">
                                  <p:stCondLst>
                                    <p:cond delay="0"/>
                                  </p:stCondLst>
                                  <p:childTnLst>
                                    <p:set>
                                      <p:cBhvr>
                                        <p:cTn id="91" dur="1" fill="hold">
                                          <p:stCondLst>
                                            <p:cond delay="0"/>
                                          </p:stCondLst>
                                        </p:cTn>
                                        <p:tgtEl>
                                          <p:spTgt spid="2">
                                            <p:txEl>
                                              <p:pRg st="9" end="9"/>
                                            </p:txEl>
                                          </p:spTgt>
                                        </p:tgtEl>
                                        <p:attrNameLst>
                                          <p:attrName>style.visibility</p:attrName>
                                        </p:attrNameLst>
                                      </p:cBhvr>
                                      <p:to>
                                        <p:strVal val="visible"/>
                                      </p:to>
                                    </p:set>
                                    <p:animEffect transition="in" filter="fade">
                                      <p:cBhvr>
                                        <p:cTn id="92" dur="2000"/>
                                        <p:tgtEl>
                                          <p:spTgt spid="2">
                                            <p:txEl>
                                              <p:pRg st="9" end="9"/>
                                            </p:txEl>
                                          </p:spTgt>
                                        </p:tgtEl>
                                      </p:cBhvr>
                                    </p:animEffect>
                                    <p:anim calcmode="lin" valueType="num">
                                      <p:cBhvr>
                                        <p:cTn id="93" dur="2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94" dur="1800" decel="100000" fill="hold"/>
                                        <p:tgtEl>
                                          <p:spTgt spid="2">
                                            <p:txEl>
                                              <p:pRg st="9" end="9"/>
                                            </p:txEl>
                                          </p:spTgt>
                                        </p:tgtEl>
                                        <p:attrNameLst>
                                          <p:attrName>ppt_y</p:attrName>
                                        </p:attrNameLst>
                                      </p:cBhvr>
                                      <p:tavLst>
                                        <p:tav tm="0">
                                          <p:val>
                                            <p:strVal val="#ppt_y+1"/>
                                          </p:val>
                                        </p:tav>
                                        <p:tav tm="100000">
                                          <p:val>
                                            <p:strVal val="#ppt_y-.03"/>
                                          </p:val>
                                        </p:tav>
                                      </p:tavLst>
                                    </p:anim>
                                    <p:anim calcmode="lin" valueType="num">
                                      <p:cBhvr>
                                        <p:cTn id="95" dur="200" accel="100000" fill="hold">
                                          <p:stCondLst>
                                            <p:cond delay="1800"/>
                                          </p:stCondLst>
                                        </p:cTn>
                                        <p:tgtEl>
                                          <p:spTgt spid="2">
                                            <p:txEl>
                                              <p:pRg st="9" end="9"/>
                                            </p:txEl>
                                          </p:spTgt>
                                        </p:tgtEl>
                                        <p:attrNameLst>
                                          <p:attrName>ppt_y</p:attrName>
                                        </p:attrNameLst>
                                      </p:cBhvr>
                                      <p:tavLst>
                                        <p:tav tm="0">
                                          <p:val>
                                            <p:strVal val="#ppt_y-.03"/>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37" presetClass="entr" presetSubtype="0" fill="hold" grpId="0" nodeType="clickEffect">
                                  <p:stCondLst>
                                    <p:cond delay="0"/>
                                  </p:stCondLst>
                                  <p:childTnLst>
                                    <p:set>
                                      <p:cBhvr>
                                        <p:cTn id="99" dur="1" fill="hold">
                                          <p:stCondLst>
                                            <p:cond delay="0"/>
                                          </p:stCondLst>
                                        </p:cTn>
                                        <p:tgtEl>
                                          <p:spTgt spid="2">
                                            <p:txEl>
                                              <p:pRg st="10" end="10"/>
                                            </p:txEl>
                                          </p:spTgt>
                                        </p:tgtEl>
                                        <p:attrNameLst>
                                          <p:attrName>style.visibility</p:attrName>
                                        </p:attrNameLst>
                                      </p:cBhvr>
                                      <p:to>
                                        <p:strVal val="visible"/>
                                      </p:to>
                                    </p:set>
                                    <p:animEffect transition="in" filter="fade">
                                      <p:cBhvr>
                                        <p:cTn id="100" dur="2000"/>
                                        <p:tgtEl>
                                          <p:spTgt spid="2">
                                            <p:txEl>
                                              <p:pRg st="10" end="10"/>
                                            </p:txEl>
                                          </p:spTgt>
                                        </p:tgtEl>
                                      </p:cBhvr>
                                    </p:animEffect>
                                    <p:anim calcmode="lin" valueType="num">
                                      <p:cBhvr>
                                        <p:cTn id="101" dur="2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102" dur="1800" decel="100000" fill="hold"/>
                                        <p:tgtEl>
                                          <p:spTgt spid="2">
                                            <p:txEl>
                                              <p:pRg st="10" end="10"/>
                                            </p:txEl>
                                          </p:spTgt>
                                        </p:tgtEl>
                                        <p:attrNameLst>
                                          <p:attrName>ppt_y</p:attrName>
                                        </p:attrNameLst>
                                      </p:cBhvr>
                                      <p:tavLst>
                                        <p:tav tm="0">
                                          <p:val>
                                            <p:strVal val="#ppt_y+1"/>
                                          </p:val>
                                        </p:tav>
                                        <p:tav tm="100000">
                                          <p:val>
                                            <p:strVal val="#ppt_y-.03"/>
                                          </p:val>
                                        </p:tav>
                                      </p:tavLst>
                                    </p:anim>
                                    <p:anim calcmode="lin" valueType="num">
                                      <p:cBhvr>
                                        <p:cTn id="103" dur="200" accel="100000" fill="hold">
                                          <p:stCondLst>
                                            <p:cond delay="1800"/>
                                          </p:stCondLst>
                                        </p:cTn>
                                        <p:tgtEl>
                                          <p:spTgt spid="2">
                                            <p:txEl>
                                              <p:pRg st="10" end="1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868446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p:nvPr>
        </p:nvSpPr>
        <p:spPr>
          <a:xfrm>
            <a:off x="1752600" y="228600"/>
            <a:ext cx="8686800" cy="4495800"/>
          </a:xfrm>
        </p:spPr>
        <p:txBody>
          <a:bodyPr anchor="t"/>
          <a:lstStyle/>
          <a:p>
            <a:pPr>
              <a:lnSpc>
                <a:spcPct val="120000"/>
              </a:lnSpc>
              <a:defRPr/>
            </a:pPr>
            <a:r>
              <a:rPr lang="en-US" sz="4000" dirty="0">
                <a:solidFill>
                  <a:srgbClr val="800080"/>
                </a:solidFill>
                <a:effectLst>
                  <a:outerShdw blurRad="50800" dist="38100" dir="2700000" algn="tl">
                    <a:srgbClr val="000000">
                      <a:alpha val="43000"/>
                    </a:srgbClr>
                  </a:outerShdw>
                </a:effectLst>
                <a:latin typeface="Estelle Black SF" pitchFamily="52" charset="0"/>
              </a:rPr>
              <a:t>Jesus said to her, "I am the resurrection and the life. He who believes in Me will live, even though he dies; and whoever lives and believes in Me will never die. Do you believe this?" </a:t>
            </a:r>
            <a:endParaRPr lang="en-US" sz="1200" dirty="0">
              <a:solidFill>
                <a:srgbClr val="000000"/>
              </a:solidFill>
              <a:effectLst>
                <a:outerShdw blurRad="50800" dist="38100" dir="2700000" algn="tl">
                  <a:srgbClr val="000000">
                    <a:alpha val="43000"/>
                  </a:srgbClr>
                </a:outerShdw>
              </a:effectLst>
              <a:latin typeface="Helvetica" pitchFamily="52" charset="0"/>
            </a:endParaRPr>
          </a:p>
        </p:txBody>
      </p:sp>
      <p:sp>
        <p:nvSpPr>
          <p:cNvPr id="25604" name="TextBox 3"/>
          <p:cNvSpPr txBox="1">
            <a:spLocks noChangeArrowheads="1"/>
          </p:cNvSpPr>
          <p:nvPr/>
        </p:nvSpPr>
        <p:spPr bwMode="auto">
          <a:xfrm>
            <a:off x="6477000" y="6411912"/>
            <a:ext cx="4114800" cy="369888"/>
          </a:xfrm>
          <a:prstGeom prst="rect">
            <a:avLst/>
          </a:prstGeom>
          <a:noFill/>
          <a:ln w="9525">
            <a:noFill/>
            <a:miter lim="800000"/>
            <a:headEnd/>
            <a:tailEnd/>
          </a:ln>
        </p:spPr>
        <p:txBody>
          <a:bodyPr>
            <a:prstTxWarp prst="textNoShape">
              <a:avLst/>
            </a:prstTxWarp>
            <a:spAutoFit/>
          </a:bodyPr>
          <a:lstStyle/>
          <a:p>
            <a:pPr algn="r"/>
            <a:r>
              <a:rPr lang="en-US" b="1" i="1" dirty="0"/>
              <a:t>John 11:25-26 (NIV)</a:t>
            </a:r>
          </a:p>
        </p:txBody>
      </p:sp>
    </p:spTree>
    <p:extLst>
      <p:ext uri="{BB962C8B-B14F-4D97-AF65-F5344CB8AC3E}">
        <p14:creationId xmlns:p14="http://schemas.microsoft.com/office/powerpoint/2010/main" val="209357205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15363"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gd name="adj" fmla="val 85648"/>
              </a:avLst>
            </a:prstTxWarp>
          </a:bodyPr>
          <a:lstStyle/>
          <a:p>
            <a:pPr algn="ctr"/>
            <a:r>
              <a:rPr lang="en-US" sz="3300" kern="10">
                <a:ln w="9525">
                  <a:noFill/>
                  <a:round/>
                  <a:headEnd/>
                  <a:tailEnd/>
                </a:ln>
                <a:gradFill rotWithShape="1">
                  <a:gsLst>
                    <a:gs pos="0">
                      <a:srgbClr val="000000"/>
                    </a:gs>
                    <a:gs pos="50000">
                      <a:srgbClr val="0033CC"/>
                    </a:gs>
                    <a:gs pos="100000">
                      <a:srgbClr val="000000"/>
                    </a:gs>
                  </a:gsLst>
                  <a:lin ang="5400000" scaled="1"/>
                </a:gradFill>
                <a:effectLst>
                  <a:outerShdw blurRad="63500" dist="17819" dir="2700000" algn="ctr" rotWithShape="0">
                    <a:srgbClr val="C0C0C0">
                      <a:alpha val="74997"/>
                    </a:srgbClr>
                  </a:outerShdw>
                </a:effectLst>
                <a:latin typeface="Impact"/>
                <a:ea typeface="Impact"/>
                <a:cs typeface="Impact"/>
              </a:rPr>
              <a:t>God Loves You</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905000" y="762000"/>
            <a:ext cx="8305800" cy="4267200"/>
          </a:xfrm>
        </p:spPr>
        <p:txBody>
          <a:bodyPr anchor="t"/>
          <a:lstStyle/>
          <a:p>
            <a:pPr>
              <a:lnSpc>
                <a:spcPct val="120000"/>
              </a:lnSpc>
            </a:pPr>
            <a:r>
              <a:rPr lang="en-US" dirty="0">
                <a:solidFill>
                  <a:srgbClr val="4F6228"/>
                </a:solidFill>
                <a:effectLst>
                  <a:outerShdw blurRad="38100" dist="38100" dir="2700000" algn="tl">
                    <a:srgbClr val="DDDDDD"/>
                  </a:outerShdw>
                </a:effectLst>
                <a:latin typeface="Estelle Black SF" pitchFamily="71" charset="0"/>
                <a:ea typeface="ＭＳ Ｐゴシック" pitchFamily="71" charset="-128"/>
                <a:cs typeface="ＭＳ Ｐゴシック" pitchFamily="71" charset="-128"/>
              </a:rPr>
              <a:t>No one else holds or has held the place in the heart of the world which Jesus holds. Other gods have been as devoutly worshipped; no other man has been so devoutly loved.</a:t>
            </a:r>
            <a:endParaRPr lang="en-US" dirty="0">
              <a:ea typeface="ＭＳ Ｐゴシック" pitchFamily="71" charset="-128"/>
              <a:cs typeface="ＭＳ Ｐゴシック" pitchFamily="71" charset="-128"/>
            </a:endParaRPr>
          </a:p>
        </p:txBody>
      </p:sp>
      <p:sp>
        <p:nvSpPr>
          <p:cNvPr id="92164" name="TextBox 3"/>
          <p:cNvSpPr txBox="1">
            <a:spLocks noChangeArrowheads="1"/>
          </p:cNvSpPr>
          <p:nvPr/>
        </p:nvSpPr>
        <p:spPr bwMode="auto">
          <a:xfrm>
            <a:off x="5943600" y="5867401"/>
            <a:ext cx="4114800" cy="366713"/>
          </a:xfrm>
          <a:prstGeom prst="rect">
            <a:avLst/>
          </a:prstGeom>
          <a:noFill/>
          <a:ln w="9525">
            <a:noFill/>
            <a:miter lim="800000"/>
            <a:headEnd/>
            <a:tailEnd/>
          </a:ln>
        </p:spPr>
        <p:txBody>
          <a:bodyPr>
            <a:prstTxWarp prst="textNoShape">
              <a:avLst/>
            </a:prstTxWarp>
            <a:spAutoFit/>
          </a:bodyPr>
          <a:lstStyle/>
          <a:p>
            <a:pPr algn="r"/>
            <a:r>
              <a:rPr lang="en-US" b="1" i="1" dirty="0"/>
              <a:t>John Knox</a:t>
            </a:r>
          </a:p>
        </p:txBody>
      </p:sp>
    </p:spTree>
    <p:extLst>
      <p:ext uri="{BB962C8B-B14F-4D97-AF65-F5344CB8AC3E}">
        <p14:creationId xmlns:p14="http://schemas.microsoft.com/office/powerpoint/2010/main" val="162944316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905000" y="762000"/>
            <a:ext cx="8305800" cy="1600200"/>
          </a:xfrm>
        </p:spPr>
        <p:txBody>
          <a:bodyPr anchor="t"/>
          <a:lstStyle/>
          <a:p>
            <a:pPr>
              <a:lnSpc>
                <a:spcPct val="120000"/>
              </a:lnSpc>
              <a:defRPr/>
            </a:pPr>
            <a:r>
              <a:rPr lang="en-US" dirty="0">
                <a:solidFill>
                  <a:srgbClr val="4F6228"/>
                </a:solidFill>
                <a:effectLst>
                  <a:outerShdw blurRad="38100" dist="38100" dir="2700000" algn="tl">
                    <a:srgbClr val="DDDDDD"/>
                  </a:outerShdw>
                </a:effectLst>
                <a:latin typeface="Estelle Black SF" pitchFamily="71" charset="0"/>
                <a:ea typeface="ＭＳ Ｐゴシック" pitchFamily="71" charset="-128"/>
                <a:cs typeface="ＭＳ Ｐゴシック" pitchFamily="71" charset="-128"/>
              </a:rPr>
              <a:t>To love at all is to be vulnerable.</a:t>
            </a:r>
            <a:endParaRPr lang="en-US" dirty="0">
              <a:ea typeface="ＭＳ Ｐゴシック" pitchFamily="71" charset="-128"/>
              <a:cs typeface="ＭＳ Ｐゴシック" pitchFamily="71" charset="-128"/>
            </a:endParaRPr>
          </a:p>
        </p:txBody>
      </p:sp>
      <p:sp>
        <p:nvSpPr>
          <p:cNvPr id="17412" name="TextBox 3"/>
          <p:cNvSpPr txBox="1">
            <a:spLocks noChangeArrowheads="1"/>
          </p:cNvSpPr>
          <p:nvPr/>
        </p:nvSpPr>
        <p:spPr bwMode="auto">
          <a:xfrm>
            <a:off x="5943600" y="5867401"/>
            <a:ext cx="4114800" cy="366713"/>
          </a:xfrm>
          <a:prstGeom prst="rect">
            <a:avLst/>
          </a:prstGeom>
          <a:noFill/>
          <a:ln w="9525">
            <a:noFill/>
            <a:miter lim="800000"/>
            <a:headEnd/>
            <a:tailEnd/>
          </a:ln>
        </p:spPr>
        <p:txBody>
          <a:bodyPr>
            <a:prstTxWarp prst="textNoShape">
              <a:avLst/>
            </a:prstTxWarp>
            <a:spAutoFit/>
          </a:bodyPr>
          <a:lstStyle/>
          <a:p>
            <a:pPr algn="r"/>
            <a:r>
              <a:rPr lang="en-US" b="1" i="1"/>
              <a:t>C.S. Lewis</a:t>
            </a:r>
          </a:p>
        </p:txBody>
      </p:sp>
    </p:spTree>
    <p:extLst>
      <p:ext uri="{BB962C8B-B14F-4D97-AF65-F5344CB8AC3E}">
        <p14:creationId xmlns:p14="http://schemas.microsoft.com/office/powerpoint/2010/main" val="78232854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1752600"/>
            <a:ext cx="8229600" cy="1569660"/>
          </a:xfrm>
          <a:prstGeom prst="rect">
            <a:avLst/>
          </a:prstGeom>
          <a:noFill/>
        </p:spPr>
        <p:txBody>
          <a:bodyPr wrap="square" rtlCol="0">
            <a:spAutoFit/>
          </a:bodyPr>
          <a:lstStyle/>
          <a:p>
            <a:pPr algn="ctr"/>
            <a:r>
              <a:rPr lang="en-US" sz="9600" dirty="0">
                <a:solidFill>
                  <a:schemeClr val="accent6">
                    <a:lumMod val="75000"/>
                  </a:schemeClr>
                </a:solidFill>
                <a:effectLst>
                  <a:outerShdw blurRad="50800" dist="38100" dir="2700000">
                    <a:srgbClr val="000000">
                      <a:alpha val="43000"/>
                    </a:srgbClr>
                  </a:outerShdw>
                </a:effectLst>
                <a:latin typeface=" JSP Ross"/>
                <a:cs typeface=" JSP Ross"/>
              </a:rPr>
              <a:t>John 12</a:t>
            </a:r>
          </a:p>
        </p:txBody>
      </p:sp>
    </p:spTree>
    <p:extLst>
      <p:ext uri="{BB962C8B-B14F-4D97-AF65-F5344CB8AC3E}">
        <p14:creationId xmlns:p14="http://schemas.microsoft.com/office/powerpoint/2010/main" val="10470288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srcRect l="41667" t="5556" r="1667" b="2222"/>
          <a:stretch>
            <a:fillRect/>
          </a:stretch>
        </p:blipFill>
        <p:spPr bwMode="auto">
          <a:xfrm>
            <a:off x="5410200" y="304800"/>
            <a:ext cx="5181600" cy="6324600"/>
          </a:xfrm>
          <a:prstGeom prst="rect">
            <a:avLst/>
          </a:prstGeom>
          <a:noFill/>
          <a:ln w="9525">
            <a:noFill/>
            <a:round/>
            <a:headEnd/>
            <a:tailEnd/>
          </a:ln>
          <a:effectLst/>
        </p:spPr>
      </p:pic>
      <p:sp>
        <p:nvSpPr>
          <p:cNvPr id="18434" name="Rectangle 2"/>
          <p:cNvSpPr>
            <a:spLocks noGrp="1" noChangeArrowheads="1"/>
          </p:cNvSpPr>
          <p:nvPr>
            <p:ph type="title"/>
          </p:nvPr>
        </p:nvSpPr>
        <p:spPr>
          <a:xfrm>
            <a:off x="1676400" y="228601"/>
            <a:ext cx="4037760" cy="1193729"/>
          </a:xfrm>
          <a:ln/>
        </p:spPr>
        <p:txBody>
          <a:bodyPr vert="horz" wrap="square" lIns="81639" tIns="42452" rIns="81639" bIns="42452" numCol="1" anchor="t" anchorCtr="0" compatLnSpc="1">
            <a:prstTxWarp prst="textNoShape">
              <a:avLst/>
            </a:prstTxWarp>
            <a:spAutoFit/>
          </a:bodyPr>
          <a:lstStyle/>
          <a:p>
            <a:pPr algn="l">
              <a:buClr>
                <a:srgbClr val="800080"/>
              </a:buClr>
              <a:buSzPct val="100000"/>
              <a:tabLst>
                <a:tab pos="656650" algn="l"/>
                <a:tab pos="1313299" algn="l"/>
                <a:tab pos="1969949" algn="l"/>
                <a:tab pos="2626599" algn="l"/>
                <a:tab pos="3283248" algn="l"/>
                <a:tab pos="3939898" algn="l"/>
              </a:tabLst>
            </a:pPr>
            <a:r>
              <a:rPr lang="en-GB" sz="3600" dirty="0">
                <a:solidFill>
                  <a:srgbClr val="800080"/>
                </a:solidFill>
                <a:effectLst>
                  <a:outerShdw blurRad="38100" dist="38100" dir="2700000" algn="tl">
                    <a:srgbClr val="DDDDDD"/>
                  </a:outerShdw>
                </a:effectLst>
                <a:latin typeface="Estelle Black SF" pitchFamily="63" charset="0"/>
              </a:rPr>
              <a:t>The anointing of the Messiah</a:t>
            </a:r>
          </a:p>
        </p:txBody>
      </p:sp>
      <p:sp>
        <p:nvSpPr>
          <p:cNvPr id="4" name="TextBox 3"/>
          <p:cNvSpPr txBox="1">
            <a:spLocks noChangeArrowheads="1"/>
          </p:cNvSpPr>
          <p:nvPr/>
        </p:nvSpPr>
        <p:spPr bwMode="auto">
          <a:xfrm>
            <a:off x="1676400" y="6096001"/>
            <a:ext cx="3429000" cy="366713"/>
          </a:xfrm>
          <a:prstGeom prst="rect">
            <a:avLst/>
          </a:prstGeom>
          <a:noFill/>
          <a:ln w="9525">
            <a:noFill/>
            <a:miter lim="800000"/>
            <a:headEnd/>
            <a:tailEnd/>
          </a:ln>
        </p:spPr>
        <p:txBody>
          <a:bodyPr wrap="square">
            <a:prstTxWarp prst="textNoShape">
              <a:avLst/>
            </a:prstTxWarp>
            <a:spAutoFit/>
          </a:bodyPr>
          <a:lstStyle/>
          <a:p>
            <a:pPr algn="r"/>
            <a:r>
              <a:rPr lang="en-US" b="1" i="1" dirty="0"/>
              <a:t>Messiah = the Anointed One</a:t>
            </a:r>
          </a:p>
        </p:txBody>
      </p:sp>
    </p:spTree>
    <p:extLst>
      <p:ext uri="{BB962C8B-B14F-4D97-AF65-F5344CB8AC3E}">
        <p14:creationId xmlns:p14="http://schemas.microsoft.com/office/powerpoint/2010/main" val="4205267371"/>
      </p:ext>
    </p:extLst>
  </p:cSld>
  <p:clrMapOvr>
    <a:masterClrMapping/>
  </p:clrMapOvr>
  <p:transition/>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8433"/>
                                        </p:tgtEl>
                                        <p:attrNameLst>
                                          <p:attrName>style.visibility</p:attrName>
                                        </p:attrNameLst>
                                      </p:cBhvr>
                                      <p:to>
                                        <p:strVal val="visible"/>
                                      </p:to>
                                    </p:set>
                                    <p:animEffect transition="in" filter="fade">
                                      <p:cBhvr>
                                        <p:cTn id="10" dur="2000"/>
                                        <p:tgtEl>
                                          <p:spTgt spid="18433"/>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609600"/>
            <a:ext cx="4267200" cy="3046988"/>
          </a:xfrm>
          <a:prstGeom prst="rect">
            <a:avLst/>
          </a:prstGeom>
          <a:noFill/>
        </p:spPr>
        <p:txBody>
          <a:bodyPr wrap="square" rtlCol="0">
            <a:spAutoFit/>
          </a:bodyPr>
          <a:lstStyle/>
          <a:p>
            <a:pPr algn="r"/>
            <a:r>
              <a:rPr lang="en-US" sz="9600" dirty="0">
                <a:solidFill>
                  <a:schemeClr val="accent6">
                    <a:lumMod val="75000"/>
                  </a:schemeClr>
                </a:solidFill>
                <a:effectLst>
                  <a:outerShdw blurRad="50800" dist="38100" dir="2700000">
                    <a:srgbClr val="000000">
                      <a:alpha val="43000"/>
                    </a:srgbClr>
                  </a:outerShdw>
                </a:effectLst>
                <a:latin typeface=" JSP Ross"/>
                <a:cs typeface=" JSP Ross"/>
              </a:rPr>
              <a:t>John 12</a:t>
            </a:r>
          </a:p>
        </p:txBody>
      </p:sp>
      <p:pic>
        <p:nvPicPr>
          <p:cNvPr id="3" name="Picture 1028" descr="C:\WINDOWS\DESKTOP\Stage\Honor\Image8.jpg"/>
          <p:cNvPicPr>
            <a:picLocks noChangeAspect="1" noChangeArrowheads="1"/>
          </p:cNvPicPr>
          <p:nvPr/>
        </p:nvPicPr>
        <p:blipFill>
          <a:blip r:embed="rId3"/>
          <a:srcRect l="1667" t="4444" r="48333" b="3333"/>
          <a:stretch>
            <a:fillRect/>
          </a:stretch>
        </p:blipFill>
        <p:spPr bwMode="auto">
          <a:xfrm>
            <a:off x="5867400" y="228600"/>
            <a:ext cx="4572000" cy="6324600"/>
          </a:xfrm>
          <a:prstGeom prst="rect">
            <a:avLst/>
          </a:prstGeom>
          <a:ln>
            <a:noFill/>
          </a:ln>
          <a:effectLst>
            <a:softEdge rad="112500"/>
          </a:effectLst>
        </p:spPr>
      </p:pic>
    </p:spTree>
    <p:extLst>
      <p:ext uri="{BB962C8B-B14F-4D97-AF65-F5344CB8AC3E}">
        <p14:creationId xmlns:p14="http://schemas.microsoft.com/office/powerpoint/2010/main" val="7267876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609600"/>
            <a:ext cx="4267200" cy="3046988"/>
          </a:xfrm>
          <a:prstGeom prst="rect">
            <a:avLst/>
          </a:prstGeom>
          <a:noFill/>
        </p:spPr>
        <p:txBody>
          <a:bodyPr wrap="square" rtlCol="0">
            <a:spAutoFit/>
          </a:bodyPr>
          <a:lstStyle/>
          <a:p>
            <a:pPr algn="r"/>
            <a:r>
              <a:rPr lang="en-US" sz="9600" dirty="0">
                <a:solidFill>
                  <a:schemeClr val="accent6">
                    <a:lumMod val="75000"/>
                  </a:schemeClr>
                </a:solidFill>
                <a:effectLst>
                  <a:outerShdw blurRad="50800" dist="38100" dir="2700000">
                    <a:srgbClr val="000000">
                      <a:alpha val="43000"/>
                    </a:srgbClr>
                  </a:outerShdw>
                </a:effectLst>
                <a:latin typeface=" JSP Ross"/>
                <a:cs typeface=" JSP Ross"/>
              </a:rPr>
              <a:t>John 12</a:t>
            </a:r>
          </a:p>
        </p:txBody>
      </p:sp>
      <p:pic>
        <p:nvPicPr>
          <p:cNvPr id="4" name="Picture 3" descr="spikenard1.jpg"/>
          <p:cNvPicPr>
            <a:picLocks noChangeAspect="1"/>
          </p:cNvPicPr>
          <p:nvPr/>
        </p:nvPicPr>
        <p:blipFill>
          <a:blip r:embed="rId3"/>
          <a:stretch>
            <a:fillRect/>
          </a:stretch>
        </p:blipFill>
        <p:spPr>
          <a:xfrm>
            <a:off x="6172200" y="228600"/>
            <a:ext cx="4384570" cy="3886200"/>
          </a:xfrm>
          <a:prstGeom prst="rect">
            <a:avLst/>
          </a:prstGeom>
        </p:spPr>
      </p:pic>
      <p:pic>
        <p:nvPicPr>
          <p:cNvPr id="5" name="Picture 4" descr="spikenard2.jpg"/>
          <p:cNvPicPr>
            <a:picLocks noChangeAspect="1"/>
          </p:cNvPicPr>
          <p:nvPr/>
        </p:nvPicPr>
        <p:blipFill>
          <a:blip r:embed="rId4"/>
          <a:stretch>
            <a:fillRect/>
          </a:stretch>
        </p:blipFill>
        <p:spPr>
          <a:xfrm>
            <a:off x="6553200" y="1295658"/>
            <a:ext cx="3975100" cy="5295642"/>
          </a:xfrm>
          <a:prstGeom prst="rect">
            <a:avLst/>
          </a:prstGeom>
          <a:ln>
            <a:noFill/>
          </a:ln>
          <a:effectLst>
            <a:softEdge rad="112500"/>
          </a:effectLst>
        </p:spPr>
      </p:pic>
      <p:sp>
        <p:nvSpPr>
          <p:cNvPr id="6" name="TextBox 3"/>
          <p:cNvSpPr txBox="1">
            <a:spLocks noChangeArrowheads="1"/>
          </p:cNvSpPr>
          <p:nvPr/>
        </p:nvSpPr>
        <p:spPr bwMode="auto">
          <a:xfrm>
            <a:off x="2438400" y="4724401"/>
            <a:ext cx="4114800" cy="366713"/>
          </a:xfrm>
          <a:prstGeom prst="rect">
            <a:avLst/>
          </a:prstGeom>
          <a:noFill/>
          <a:ln w="9525">
            <a:noFill/>
            <a:miter lim="800000"/>
            <a:headEnd/>
            <a:tailEnd/>
          </a:ln>
        </p:spPr>
        <p:txBody>
          <a:bodyPr>
            <a:prstTxWarp prst="textNoShape">
              <a:avLst/>
            </a:prstTxWarp>
            <a:spAutoFit/>
          </a:bodyPr>
          <a:lstStyle/>
          <a:p>
            <a:pPr algn="r"/>
            <a:r>
              <a:rPr lang="en-US" b="1" i="1" dirty="0"/>
              <a:t>Spikenard plant</a:t>
            </a:r>
          </a:p>
        </p:txBody>
      </p:sp>
    </p:spTree>
    <p:extLst>
      <p:ext uri="{BB962C8B-B14F-4D97-AF65-F5344CB8AC3E}">
        <p14:creationId xmlns:p14="http://schemas.microsoft.com/office/powerpoint/2010/main" val="129698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xit" presetSubtype="0" fill="hold" nodeType="withEffect">
                                  <p:stCondLst>
                                    <p:cond delay="0"/>
                                  </p:stCondLst>
                                  <p:childTnLst>
                                    <p:animEffect transition="out" filter="fade">
                                      <p:cBhvr>
                                        <p:cTn id="9" dur="2000"/>
                                        <p:tgtEl>
                                          <p:spTgt spid="4"/>
                                        </p:tgtEl>
                                      </p:cBhvr>
                                    </p:animEffect>
                                    <p:set>
                                      <p:cBhvr>
                                        <p:cTn id="10"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descr="think_bgnd.jpg"/>
          <p:cNvPicPr>
            <a:picLocks noChangeAspect="1"/>
          </p:cNvPicPr>
          <p:nvPr/>
        </p:nvPicPr>
        <p:blipFill>
          <a:blip r:embed="rId3"/>
          <a:srcRect/>
          <a:stretch>
            <a:fillRect/>
          </a:stretch>
        </p:blipFill>
        <p:spPr bwMode="auto">
          <a:xfrm>
            <a:off x="2133600" y="228600"/>
            <a:ext cx="7518400" cy="6299200"/>
          </a:xfrm>
          <a:prstGeom prst="rect">
            <a:avLst/>
          </a:prstGeom>
          <a:noFill/>
          <a:ln w="9525">
            <a:noFill/>
            <a:miter lim="800000"/>
            <a:headEnd/>
            <a:tailEnd/>
          </a:ln>
        </p:spPr>
      </p:pic>
      <p:sp>
        <p:nvSpPr>
          <p:cNvPr id="2" name="TextBox 1"/>
          <p:cNvSpPr txBox="1">
            <a:spLocks noChangeArrowheads="1"/>
          </p:cNvSpPr>
          <p:nvPr/>
        </p:nvSpPr>
        <p:spPr bwMode="auto">
          <a:xfrm>
            <a:off x="1981200" y="569178"/>
            <a:ext cx="8001000" cy="5755422"/>
          </a:xfrm>
          <a:prstGeom prst="rect">
            <a:avLst/>
          </a:prstGeom>
          <a:noFill/>
          <a:ln w="9525">
            <a:noFill/>
            <a:miter lim="800000"/>
            <a:headEnd/>
            <a:tailEnd/>
          </a:ln>
        </p:spPr>
        <p:txBody>
          <a:bodyPr>
            <a:prstTxWarp prst="textNoShape">
              <a:avLst/>
            </a:prstTxWarp>
            <a:spAutoFit/>
          </a:bodyPr>
          <a:lstStyle/>
          <a:p>
            <a:pPr>
              <a:spcAft>
                <a:spcPts val="1200"/>
              </a:spcAft>
              <a:buFont typeface="Arial" pitchFamily="52" charset="0"/>
              <a:buChar char="•"/>
              <a:defRPr/>
            </a:pPr>
            <a:r>
              <a:rPr lang="en-US" sz="2800" dirty="0">
                <a:latin typeface="Arial" pitchFamily="52" charset="0"/>
              </a:rPr>
              <a:t>What was the setting of the Anointing? </a:t>
            </a:r>
          </a:p>
          <a:p>
            <a:pPr>
              <a:spcAft>
                <a:spcPts val="1200"/>
              </a:spcAft>
              <a:buFont typeface="Arial" pitchFamily="52" charset="0"/>
              <a:buChar char="•"/>
              <a:defRPr/>
            </a:pPr>
            <a:r>
              <a:rPr lang="en-US" sz="2800" dirty="0">
                <a:solidFill>
                  <a:schemeClr val="accent1"/>
                </a:solidFill>
                <a:latin typeface="Arial" pitchFamily="52" charset="0"/>
              </a:rPr>
              <a:t>What details does John give us as compared to others?</a:t>
            </a:r>
          </a:p>
          <a:p>
            <a:pPr>
              <a:spcAft>
                <a:spcPts val="1200"/>
              </a:spcAft>
              <a:buFont typeface="Arial" pitchFamily="52" charset="0"/>
              <a:buChar char="•"/>
              <a:defRPr/>
            </a:pPr>
            <a:r>
              <a:rPr lang="en-US" sz="2800" dirty="0">
                <a:latin typeface="Arial" pitchFamily="52" charset="0"/>
              </a:rPr>
              <a:t>Why did she do this (according to Jesus’ words)?</a:t>
            </a:r>
          </a:p>
          <a:p>
            <a:pPr>
              <a:spcAft>
                <a:spcPts val="1200"/>
              </a:spcAft>
              <a:buFont typeface="Arial" pitchFamily="52" charset="0"/>
              <a:buChar char="•"/>
              <a:defRPr/>
            </a:pPr>
            <a:r>
              <a:rPr lang="en-US" sz="2800" dirty="0">
                <a:solidFill>
                  <a:schemeClr val="accent3">
                    <a:lumMod val="50000"/>
                  </a:schemeClr>
                </a:solidFill>
                <a:latin typeface="Arial" pitchFamily="52" charset="0"/>
              </a:rPr>
              <a:t>Have you ever done anything embarrassing that you wish you could “take back”?</a:t>
            </a:r>
          </a:p>
          <a:p>
            <a:pPr>
              <a:spcAft>
                <a:spcPts val="1200"/>
              </a:spcAft>
              <a:buFont typeface="Arial" pitchFamily="52" charset="0"/>
              <a:buChar char="•"/>
              <a:defRPr/>
            </a:pPr>
            <a:r>
              <a:rPr lang="en-US" sz="2800" dirty="0">
                <a:latin typeface="Arial" pitchFamily="52" charset="0"/>
              </a:rPr>
              <a:t>How did the disciples react?</a:t>
            </a:r>
          </a:p>
          <a:p>
            <a:pPr>
              <a:spcAft>
                <a:spcPts val="1200"/>
              </a:spcAft>
              <a:buFont typeface="Arial" pitchFamily="52" charset="0"/>
              <a:buChar char="•"/>
              <a:defRPr/>
            </a:pPr>
            <a:r>
              <a:rPr lang="en-US" sz="2800" dirty="0">
                <a:solidFill>
                  <a:schemeClr val="accent6">
                    <a:lumMod val="75000"/>
                  </a:schemeClr>
                </a:solidFill>
                <a:latin typeface="Arial" pitchFamily="52" charset="0"/>
              </a:rPr>
              <a:t>When in His life ministry was this done?</a:t>
            </a:r>
          </a:p>
          <a:p>
            <a:pPr>
              <a:spcAft>
                <a:spcPts val="1200"/>
              </a:spcAft>
              <a:buFont typeface="Arial" pitchFamily="52" charset="0"/>
              <a:buChar char="•"/>
              <a:defRPr/>
            </a:pPr>
            <a:r>
              <a:rPr lang="en-US" sz="2800" dirty="0">
                <a:latin typeface="Arial" pitchFamily="52" charset="0"/>
              </a:rPr>
              <a:t>What significance might there be in John writing down this act when he did?</a:t>
            </a:r>
          </a:p>
        </p:txBody>
      </p:sp>
    </p:spTree>
    <p:extLst>
      <p:ext uri="{BB962C8B-B14F-4D97-AF65-F5344CB8AC3E}">
        <p14:creationId xmlns:p14="http://schemas.microsoft.com/office/powerpoint/2010/main" val="371664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anim calcmode="lin" valueType="num">
                                      <p:cBhvr>
                                        <p:cTn id="8" dur="2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8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2000"/>
                                        <p:tgtEl>
                                          <p:spTgt spid="2">
                                            <p:txEl>
                                              <p:pRg st="1" end="1"/>
                                            </p:txEl>
                                          </p:spTgt>
                                        </p:tgtEl>
                                      </p:cBhvr>
                                    </p:animEffect>
                                    <p:anim calcmode="lin" valueType="num">
                                      <p:cBhvr>
                                        <p:cTn id="16" dur="2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7" dur="18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18" dur="200" accel="100000" fill="hold">
                                          <p:stCondLst>
                                            <p:cond delay="18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2000"/>
                                        <p:tgtEl>
                                          <p:spTgt spid="2">
                                            <p:txEl>
                                              <p:pRg st="2" end="2"/>
                                            </p:txEl>
                                          </p:spTgt>
                                        </p:tgtEl>
                                      </p:cBhvr>
                                    </p:animEffect>
                                    <p:anim calcmode="lin" valueType="num">
                                      <p:cBhvr>
                                        <p:cTn id="24" dur="2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5" dur="1800" decel="100000" fill="hold"/>
                                        <p:tgtEl>
                                          <p:spTgt spid="2">
                                            <p:txEl>
                                              <p:pRg st="2" end="2"/>
                                            </p:txEl>
                                          </p:spTgt>
                                        </p:tgtEl>
                                        <p:attrNameLst>
                                          <p:attrName>ppt_y</p:attrName>
                                        </p:attrNameLst>
                                      </p:cBhvr>
                                      <p:tavLst>
                                        <p:tav tm="0">
                                          <p:val>
                                            <p:strVal val="#ppt_y+1"/>
                                          </p:val>
                                        </p:tav>
                                        <p:tav tm="100000">
                                          <p:val>
                                            <p:strVal val="#ppt_y-.03"/>
                                          </p:val>
                                        </p:tav>
                                      </p:tavLst>
                                    </p:anim>
                                    <p:anim calcmode="lin" valueType="num">
                                      <p:cBhvr>
                                        <p:cTn id="26" dur="200" accel="100000" fill="hold">
                                          <p:stCondLst>
                                            <p:cond delay="1800"/>
                                          </p:stCondLst>
                                        </p:cTn>
                                        <p:tgtEl>
                                          <p:spTgt spid="2">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fade">
                                      <p:cBhvr>
                                        <p:cTn id="31" dur="2000"/>
                                        <p:tgtEl>
                                          <p:spTgt spid="2">
                                            <p:txEl>
                                              <p:pRg st="3" end="3"/>
                                            </p:txEl>
                                          </p:spTgt>
                                        </p:tgtEl>
                                      </p:cBhvr>
                                    </p:animEffect>
                                    <p:anim calcmode="lin" valueType="num">
                                      <p:cBhvr>
                                        <p:cTn id="32" dur="2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3" dur="1800" decel="100000" fill="hold"/>
                                        <p:tgtEl>
                                          <p:spTgt spid="2">
                                            <p:txEl>
                                              <p:pRg st="3" end="3"/>
                                            </p:txEl>
                                          </p:spTgt>
                                        </p:tgtEl>
                                        <p:attrNameLst>
                                          <p:attrName>ppt_y</p:attrName>
                                        </p:attrNameLst>
                                      </p:cBhvr>
                                      <p:tavLst>
                                        <p:tav tm="0">
                                          <p:val>
                                            <p:strVal val="#ppt_y+1"/>
                                          </p:val>
                                        </p:tav>
                                        <p:tav tm="100000">
                                          <p:val>
                                            <p:strVal val="#ppt_y-.03"/>
                                          </p:val>
                                        </p:tav>
                                      </p:tavLst>
                                    </p:anim>
                                    <p:anim calcmode="lin" valueType="num">
                                      <p:cBhvr>
                                        <p:cTn id="34" dur="200" accel="100000" fill="hold">
                                          <p:stCondLst>
                                            <p:cond delay="1800"/>
                                          </p:stCondLst>
                                        </p:cTn>
                                        <p:tgtEl>
                                          <p:spTgt spid="2">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fade">
                                      <p:cBhvr>
                                        <p:cTn id="39" dur="2000"/>
                                        <p:tgtEl>
                                          <p:spTgt spid="2">
                                            <p:txEl>
                                              <p:pRg st="4" end="4"/>
                                            </p:txEl>
                                          </p:spTgt>
                                        </p:tgtEl>
                                      </p:cBhvr>
                                    </p:animEffect>
                                    <p:anim calcmode="lin" valueType="num">
                                      <p:cBhvr>
                                        <p:cTn id="40" dur="2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1" dur="1800" decel="100000" fill="hold"/>
                                        <p:tgtEl>
                                          <p:spTgt spid="2">
                                            <p:txEl>
                                              <p:pRg st="4" end="4"/>
                                            </p:txEl>
                                          </p:spTgt>
                                        </p:tgtEl>
                                        <p:attrNameLst>
                                          <p:attrName>ppt_y</p:attrName>
                                        </p:attrNameLst>
                                      </p:cBhvr>
                                      <p:tavLst>
                                        <p:tav tm="0">
                                          <p:val>
                                            <p:strVal val="#ppt_y+1"/>
                                          </p:val>
                                        </p:tav>
                                        <p:tav tm="100000">
                                          <p:val>
                                            <p:strVal val="#ppt_y-.03"/>
                                          </p:val>
                                        </p:tav>
                                      </p:tavLst>
                                    </p:anim>
                                    <p:anim calcmode="lin" valueType="num">
                                      <p:cBhvr>
                                        <p:cTn id="42" dur="200" accel="100000" fill="hold">
                                          <p:stCondLst>
                                            <p:cond delay="1800"/>
                                          </p:stCondLst>
                                        </p:cTn>
                                        <p:tgtEl>
                                          <p:spTgt spid="2">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Effect transition="in" filter="fade">
                                      <p:cBhvr>
                                        <p:cTn id="47" dur="2000"/>
                                        <p:tgtEl>
                                          <p:spTgt spid="2">
                                            <p:txEl>
                                              <p:pRg st="5" end="5"/>
                                            </p:txEl>
                                          </p:spTgt>
                                        </p:tgtEl>
                                      </p:cBhvr>
                                    </p:animEffect>
                                    <p:anim calcmode="lin" valueType="num">
                                      <p:cBhvr>
                                        <p:cTn id="48" dur="2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9" dur="1800" decel="100000" fill="hold"/>
                                        <p:tgtEl>
                                          <p:spTgt spid="2">
                                            <p:txEl>
                                              <p:pRg st="5" end="5"/>
                                            </p:txEl>
                                          </p:spTgt>
                                        </p:tgtEl>
                                        <p:attrNameLst>
                                          <p:attrName>ppt_y</p:attrName>
                                        </p:attrNameLst>
                                      </p:cBhvr>
                                      <p:tavLst>
                                        <p:tav tm="0">
                                          <p:val>
                                            <p:strVal val="#ppt_y+1"/>
                                          </p:val>
                                        </p:tav>
                                        <p:tav tm="100000">
                                          <p:val>
                                            <p:strVal val="#ppt_y-.03"/>
                                          </p:val>
                                        </p:tav>
                                      </p:tavLst>
                                    </p:anim>
                                    <p:anim calcmode="lin" valueType="num">
                                      <p:cBhvr>
                                        <p:cTn id="50" dur="200" accel="100000" fill="hold">
                                          <p:stCondLst>
                                            <p:cond delay="1800"/>
                                          </p:stCondLst>
                                        </p:cTn>
                                        <p:tgtEl>
                                          <p:spTgt spid="2">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2">
                                            <p:txEl>
                                              <p:pRg st="6" end="6"/>
                                            </p:txEl>
                                          </p:spTgt>
                                        </p:tgtEl>
                                        <p:attrNameLst>
                                          <p:attrName>style.visibility</p:attrName>
                                        </p:attrNameLst>
                                      </p:cBhvr>
                                      <p:to>
                                        <p:strVal val="visible"/>
                                      </p:to>
                                    </p:set>
                                    <p:animEffect transition="in" filter="fade">
                                      <p:cBhvr>
                                        <p:cTn id="55" dur="2000"/>
                                        <p:tgtEl>
                                          <p:spTgt spid="2">
                                            <p:txEl>
                                              <p:pRg st="6" end="6"/>
                                            </p:txEl>
                                          </p:spTgt>
                                        </p:tgtEl>
                                      </p:cBhvr>
                                    </p:animEffect>
                                    <p:anim calcmode="lin" valueType="num">
                                      <p:cBhvr>
                                        <p:cTn id="56" dur="2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7" dur="1800" decel="100000" fill="hold"/>
                                        <p:tgtEl>
                                          <p:spTgt spid="2">
                                            <p:txEl>
                                              <p:pRg st="6" end="6"/>
                                            </p:txEl>
                                          </p:spTgt>
                                        </p:tgtEl>
                                        <p:attrNameLst>
                                          <p:attrName>ppt_y</p:attrName>
                                        </p:attrNameLst>
                                      </p:cBhvr>
                                      <p:tavLst>
                                        <p:tav tm="0">
                                          <p:val>
                                            <p:strVal val="#ppt_y+1"/>
                                          </p:val>
                                        </p:tav>
                                        <p:tav tm="100000">
                                          <p:val>
                                            <p:strVal val="#ppt_y-.03"/>
                                          </p:val>
                                        </p:tav>
                                      </p:tavLst>
                                    </p:anim>
                                    <p:anim calcmode="lin" valueType="num">
                                      <p:cBhvr>
                                        <p:cTn id="58" dur="200" accel="100000" fill="hold">
                                          <p:stCondLst>
                                            <p:cond delay="1800"/>
                                          </p:stCondLst>
                                        </p:cTn>
                                        <p:tgtEl>
                                          <p:spTgt spid="2">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srcRect/>
          <a:stretch>
            <a:fillRect/>
          </a:stretch>
        </p:blipFill>
        <p:spPr bwMode="auto">
          <a:xfrm>
            <a:off x="0" y="0"/>
            <a:ext cx="12192000" cy="6858000"/>
          </a:xfrm>
          <a:prstGeom prst="rect">
            <a:avLst/>
          </a:prstGeom>
          <a:noFill/>
          <a:ln w="9525">
            <a:noFill/>
            <a:round/>
            <a:headEnd/>
            <a:tailEnd/>
          </a:ln>
          <a:effectLst/>
        </p:spPr>
      </p:pic>
      <p:pic>
        <p:nvPicPr>
          <p:cNvPr id="9218" name="Picture 2"/>
          <p:cNvPicPr>
            <a:picLocks noChangeAspect="1" noChangeArrowheads="1"/>
          </p:cNvPicPr>
          <p:nvPr/>
        </p:nvPicPr>
        <p:blipFill>
          <a:blip r:embed="rId4"/>
          <a:srcRect/>
          <a:stretch>
            <a:fillRect/>
          </a:stretch>
        </p:blipFill>
        <p:spPr bwMode="auto">
          <a:xfrm>
            <a:off x="1524000" y="1219809"/>
            <a:ext cx="9144000" cy="4645928"/>
          </a:xfrm>
          <a:prstGeom prst="rect">
            <a:avLst/>
          </a:prstGeom>
          <a:noFill/>
          <a:ln w="9525">
            <a:noFill/>
            <a:round/>
            <a:headEnd/>
            <a:tailEnd/>
          </a:ln>
          <a:effectLst/>
        </p:spPr>
      </p:pic>
    </p:spTree>
    <p:extLst>
      <p:ext uri="{BB962C8B-B14F-4D97-AF65-F5344CB8AC3E}">
        <p14:creationId xmlns:p14="http://schemas.microsoft.com/office/powerpoint/2010/main" val="852949400"/>
      </p:ext>
    </p:extLst>
  </p:cSld>
  <p:clrMapOvr>
    <a:masterClrMapping/>
  </p:clrMapOvr>
  <p:transition>
    <p:blinds dir="vert"/>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659036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752600" y="1219201"/>
            <a:ext cx="8686800" cy="1323439"/>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8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Word choices</a:t>
            </a:r>
          </a:p>
        </p:txBody>
      </p:sp>
      <p:sp>
        <p:nvSpPr>
          <p:cNvPr id="3" name="TextBox 2">
            <a:extLst>
              <a:ext uri="{FF2B5EF4-FFF2-40B4-BE49-F238E27FC236}">
                <a16:creationId xmlns:a16="http://schemas.microsoft.com/office/drawing/2014/main" id="{8AD9B76E-4A8B-624F-BAF4-453F65B38125}"/>
              </a:ext>
            </a:extLst>
          </p:cNvPr>
          <p:cNvSpPr txBox="1"/>
          <p:nvPr/>
        </p:nvSpPr>
        <p:spPr>
          <a:xfrm>
            <a:off x="1752600" y="3454400"/>
            <a:ext cx="8686800" cy="1569660"/>
          </a:xfrm>
          <a:prstGeom prst="rect">
            <a:avLst/>
          </a:prstGeom>
          <a:noFill/>
        </p:spPr>
        <p:txBody>
          <a:bodyPr wrap="square" rtlCol="0">
            <a:spAutoFit/>
          </a:bodyPr>
          <a:lstStyle/>
          <a:p>
            <a:pPr algn="ctr"/>
            <a:r>
              <a:rPr lang="en-US" sz="2400" dirty="0"/>
              <a:t>Rise</a:t>
            </a:r>
          </a:p>
          <a:p>
            <a:pPr algn="ctr"/>
            <a:r>
              <a:rPr lang="en-US" sz="2400" dirty="0"/>
              <a:t>Resurrection</a:t>
            </a:r>
          </a:p>
          <a:p>
            <a:pPr algn="ctr"/>
            <a:r>
              <a:rPr lang="en-US" sz="2400" dirty="0"/>
              <a:t>Life</a:t>
            </a:r>
          </a:p>
          <a:p>
            <a:pPr algn="ctr"/>
            <a:r>
              <a:rPr lang="en-US" sz="2400" dirty="0"/>
              <a:t>Christ</a:t>
            </a:r>
          </a:p>
        </p:txBody>
      </p:sp>
    </p:spTree>
    <p:extLst>
      <p:ext uri="{BB962C8B-B14F-4D97-AF65-F5344CB8AC3E}">
        <p14:creationId xmlns:p14="http://schemas.microsoft.com/office/powerpoint/2010/main" val="7347704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1219201"/>
            <a:ext cx="8686800" cy="1323439"/>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8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Word Study</a:t>
            </a:r>
          </a:p>
        </p:txBody>
      </p:sp>
    </p:spTree>
    <p:extLst>
      <p:ext uri="{BB962C8B-B14F-4D97-AF65-F5344CB8AC3E}">
        <p14:creationId xmlns:p14="http://schemas.microsoft.com/office/powerpoint/2010/main" val="1790405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iptures illuminated.jpg"/>
          <p:cNvPicPr>
            <a:picLocks noChangeAspect="1"/>
          </p:cNvPicPr>
          <p:nvPr/>
        </p:nvPicPr>
        <p:blipFill>
          <a:blip r:embed="rId3"/>
          <a:stretch>
            <a:fillRect/>
          </a:stretch>
        </p:blipFill>
        <p:spPr>
          <a:xfrm>
            <a:off x="0" y="1"/>
            <a:ext cx="12192000" cy="6858000"/>
          </a:xfrm>
          <a:prstGeom prst="rect">
            <a:avLst/>
          </a:prstGeom>
        </p:spPr>
      </p:pic>
      <p:sp>
        <p:nvSpPr>
          <p:cNvPr id="635907" name="Rectangle 3"/>
          <p:cNvSpPr>
            <a:spLocks noGrp="1" noChangeArrowheads="1"/>
          </p:cNvSpPr>
          <p:nvPr>
            <p:ph type="ctrTitle"/>
          </p:nvPr>
        </p:nvSpPr>
        <p:spPr>
          <a:xfrm>
            <a:off x="3048000" y="2667000"/>
            <a:ext cx="6096000" cy="2438400"/>
          </a:xfrm>
        </p:spPr>
        <p:txBody>
          <a:bodyPr anchor="t"/>
          <a:lstStyle/>
          <a:p>
            <a:pPr>
              <a:lnSpc>
                <a:spcPct val="120000"/>
              </a:lnSpc>
              <a:defRPr/>
            </a:pPr>
            <a:r>
              <a:rPr lang="en-US" dirty="0">
                <a:solidFill>
                  <a:srgbClr val="800080"/>
                </a:solidFill>
                <a:effectLst>
                  <a:outerShdw blurRad="127000" dist="127000" dir="600000" algn="tl">
                    <a:srgbClr val="000000">
                      <a:alpha val="54000"/>
                    </a:srgbClr>
                  </a:outerShdw>
                </a:effectLst>
                <a:latin typeface="Estelle Black SF" pitchFamily="52" charset="0"/>
              </a:rPr>
              <a:t>John 12:32</a:t>
            </a:r>
            <a:endParaRPr lang="en-US" dirty="0">
              <a:solidFill>
                <a:srgbClr val="000000"/>
              </a:solidFill>
              <a:effectLst>
                <a:outerShdw blurRad="127000" dist="127000" dir="600000" algn="tl">
                  <a:srgbClr val="000000">
                    <a:alpha val="54000"/>
                  </a:srgbClr>
                </a:outerShdw>
              </a:effectLst>
              <a:latin typeface="Helvetica" pitchFamily="52" charset="0"/>
            </a:endParaRPr>
          </a:p>
        </p:txBody>
      </p:sp>
    </p:spTree>
    <p:extLst>
      <p:ext uri="{BB962C8B-B14F-4D97-AF65-F5344CB8AC3E}">
        <p14:creationId xmlns:p14="http://schemas.microsoft.com/office/powerpoint/2010/main" val="364863974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p:nvPr>
        </p:nvSpPr>
        <p:spPr>
          <a:xfrm>
            <a:off x="3048000" y="1447800"/>
            <a:ext cx="6096000" cy="3657600"/>
          </a:xfrm>
        </p:spPr>
        <p:txBody>
          <a:bodyPr anchor="t"/>
          <a:lstStyle/>
          <a:p>
            <a:pPr>
              <a:lnSpc>
                <a:spcPct val="120000"/>
              </a:lnSpc>
              <a:defRPr/>
            </a:pPr>
            <a:r>
              <a:rPr lang="en-US" dirty="0">
                <a:solidFill>
                  <a:srgbClr val="800080"/>
                </a:solidFill>
                <a:effectLst>
                  <a:outerShdw blurRad="38100" dist="38100" dir="2700000" algn="tl">
                    <a:srgbClr val="DDDDDD"/>
                  </a:outerShdw>
                </a:effectLst>
                <a:latin typeface="Estelle Black SF" pitchFamily="52" charset="0"/>
              </a:rPr>
              <a:t>And I, if I be </a:t>
            </a:r>
            <a:r>
              <a:rPr lang="en-US" dirty="0">
                <a:solidFill>
                  <a:srgbClr val="FF0000"/>
                </a:solidFill>
                <a:effectLst>
                  <a:outerShdw blurRad="38100" dist="38100" dir="2700000" algn="tl">
                    <a:srgbClr val="DDDDDD"/>
                  </a:outerShdw>
                </a:effectLst>
                <a:latin typeface="Estelle Black SF" pitchFamily="52" charset="0"/>
              </a:rPr>
              <a:t>lifted up </a:t>
            </a:r>
            <a:r>
              <a:rPr lang="en-US" dirty="0">
                <a:solidFill>
                  <a:srgbClr val="800080"/>
                </a:solidFill>
                <a:effectLst>
                  <a:outerShdw blurRad="38100" dist="38100" dir="2700000" algn="tl">
                    <a:srgbClr val="DDDDDD"/>
                  </a:outerShdw>
                </a:effectLst>
                <a:latin typeface="Estelle Black SF" pitchFamily="52" charset="0"/>
              </a:rPr>
              <a:t>from the earth, will draw all men unto me.</a:t>
            </a:r>
            <a:endParaRPr lang="en-US" dirty="0">
              <a:solidFill>
                <a:srgbClr val="000000"/>
              </a:solidFill>
              <a:latin typeface="Helvetica" pitchFamily="52" charset="0"/>
            </a:endParaRPr>
          </a:p>
        </p:txBody>
      </p:sp>
    </p:spTree>
    <p:extLst>
      <p:ext uri="{BB962C8B-B14F-4D97-AF65-F5344CB8AC3E}">
        <p14:creationId xmlns:p14="http://schemas.microsoft.com/office/powerpoint/2010/main" val="348748552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p:nvPr>
        </p:nvSpPr>
        <p:spPr>
          <a:xfrm>
            <a:off x="3124200" y="1447800"/>
            <a:ext cx="5791200" cy="1143000"/>
          </a:xfrm>
        </p:spPr>
        <p:txBody>
          <a:bodyPr anchor="t"/>
          <a:lstStyle/>
          <a:p>
            <a:pPr>
              <a:lnSpc>
                <a:spcPct val="120000"/>
              </a:lnSpc>
              <a:defRPr/>
            </a:pPr>
            <a:r>
              <a:rPr lang="en-US" dirty="0">
                <a:solidFill>
                  <a:srgbClr val="FF0000"/>
                </a:solidFill>
                <a:effectLst>
                  <a:outerShdw blurRad="38100" dist="38100" dir="2700000" algn="tl">
                    <a:srgbClr val="000000"/>
                  </a:outerShdw>
                </a:effectLst>
                <a:latin typeface="Estelle Black SF" pitchFamily="52" charset="0"/>
              </a:rPr>
              <a:t>WORD</a:t>
            </a:r>
            <a:r>
              <a:rPr lang="en-US" dirty="0">
                <a:solidFill>
                  <a:srgbClr val="800080"/>
                </a:solidFill>
                <a:effectLst>
                  <a:outerShdw blurRad="38100" dist="38100" dir="2700000" algn="tl">
                    <a:srgbClr val="000000"/>
                  </a:outerShdw>
                </a:effectLst>
                <a:latin typeface="Estelle Black SF" pitchFamily="52" charset="0"/>
              </a:rPr>
              <a:t> = </a:t>
            </a:r>
            <a:r>
              <a:rPr lang="en-US" dirty="0" err="1">
                <a:solidFill>
                  <a:srgbClr val="FF0000"/>
                </a:solidFill>
                <a:effectLst>
                  <a:outerShdw blurRad="38100" dist="38100" dir="2700000" algn="tl">
                    <a:srgbClr val="000000"/>
                  </a:outerShdw>
                </a:effectLst>
                <a:latin typeface="SLGreek"/>
                <a:cs typeface="SLGreek"/>
              </a:rPr>
              <a:t>ufow</a:t>
            </a:r>
            <a:endParaRPr lang="en-US" dirty="0">
              <a:solidFill>
                <a:srgbClr val="FF0000"/>
              </a:solidFill>
              <a:latin typeface="SLGreek"/>
              <a:cs typeface="SLGreek"/>
            </a:endParaRPr>
          </a:p>
        </p:txBody>
      </p:sp>
      <p:sp>
        <p:nvSpPr>
          <p:cNvPr id="4" name="Rectangle 3"/>
          <p:cNvSpPr txBox="1">
            <a:spLocks noChangeArrowheads="1"/>
          </p:cNvSpPr>
          <p:nvPr/>
        </p:nvSpPr>
        <p:spPr bwMode="auto">
          <a:xfrm>
            <a:off x="3505200" y="2819400"/>
            <a:ext cx="2133600" cy="1143000"/>
          </a:xfrm>
          <a:prstGeom prst="rect">
            <a:avLst/>
          </a:prstGeom>
          <a:noFill/>
          <a:ln w="9525">
            <a:noFill/>
            <a:miter lim="800000"/>
            <a:headEnd/>
            <a:tailEnd/>
          </a:ln>
        </p:spPr>
        <p:txBody>
          <a:bodyPr>
            <a:prstTxWarp prst="textNoShape">
              <a:avLst/>
            </a:prstTxWarp>
          </a:bodyPr>
          <a:lstStyle/>
          <a:p>
            <a:pPr algn="ctr" eaLnBrk="0" hangingPunct="0">
              <a:lnSpc>
                <a:spcPct val="120000"/>
              </a:lnSpc>
              <a:defRPr/>
            </a:pPr>
            <a:r>
              <a:rPr lang="en-US" sz="4400" dirty="0" err="1">
                <a:solidFill>
                  <a:srgbClr val="FF0000"/>
                </a:solidFill>
                <a:effectLst>
                  <a:outerShdw blurRad="38100" dist="38100" dir="2700000" algn="tl">
                    <a:srgbClr val="000000"/>
                  </a:outerShdw>
                </a:effectLst>
                <a:latin typeface="SLGreek"/>
                <a:cs typeface="SLGreek"/>
              </a:rPr>
              <a:t>ufow</a:t>
            </a:r>
            <a:endParaRPr lang="en-US" sz="4400" dirty="0">
              <a:solidFill>
                <a:schemeClr val="accent3">
                  <a:lumMod val="75000"/>
                </a:schemeClr>
              </a:solidFill>
              <a:latin typeface="Estelle Black SF"/>
              <a:ea typeface="ＭＳ Ｐゴシック" pitchFamily="52" charset="-128"/>
              <a:cs typeface="Estelle Black SF"/>
            </a:endParaRPr>
          </a:p>
        </p:txBody>
      </p:sp>
      <p:sp>
        <p:nvSpPr>
          <p:cNvPr id="5" name="Rectangle 3"/>
          <p:cNvSpPr txBox="1">
            <a:spLocks noChangeArrowheads="1"/>
          </p:cNvSpPr>
          <p:nvPr/>
        </p:nvSpPr>
        <p:spPr bwMode="auto">
          <a:xfrm>
            <a:off x="5867400" y="2819400"/>
            <a:ext cx="3733800" cy="2438400"/>
          </a:xfrm>
          <a:prstGeom prst="rect">
            <a:avLst/>
          </a:prstGeom>
          <a:noFill/>
          <a:ln w="9525">
            <a:noFill/>
            <a:miter lim="800000"/>
            <a:headEnd/>
            <a:tailEnd/>
          </a:ln>
        </p:spPr>
        <p:txBody>
          <a:bodyPr>
            <a:prstTxWarp prst="textNoShape">
              <a:avLst/>
            </a:prstTxWarp>
          </a:bodyPr>
          <a:lstStyle/>
          <a:p>
            <a:pPr eaLnBrk="0" hangingPunct="0">
              <a:lnSpc>
                <a:spcPct val="120000"/>
              </a:lnSpc>
              <a:defRPr/>
            </a:pPr>
            <a:r>
              <a:rPr lang="en-US" sz="4400" dirty="0">
                <a:solidFill>
                  <a:schemeClr val="tx2">
                    <a:lumMod val="60000"/>
                    <a:lumOff val="40000"/>
                  </a:schemeClr>
                </a:solidFill>
                <a:effectLst>
                  <a:outerShdw blurRad="38100" dist="38100" dir="2700000" algn="tl">
                    <a:srgbClr val="000000"/>
                  </a:outerShdw>
                </a:effectLst>
                <a:latin typeface="Estelle Black SF"/>
                <a:ea typeface="ＭＳ Ｐゴシック" pitchFamily="52" charset="-128"/>
                <a:cs typeface="Estelle Black SF"/>
              </a:rPr>
              <a:t>“</a:t>
            </a:r>
            <a:r>
              <a:rPr lang="en-US" sz="4400" dirty="0" err="1">
                <a:solidFill>
                  <a:schemeClr val="tx2">
                    <a:lumMod val="60000"/>
                    <a:lumOff val="40000"/>
                  </a:schemeClr>
                </a:solidFill>
                <a:effectLst>
                  <a:outerShdw blurRad="38100" dist="38100" dir="2700000" algn="tl">
                    <a:srgbClr val="000000"/>
                  </a:outerShdw>
                </a:effectLst>
                <a:latin typeface="Estelle Black SF"/>
                <a:ea typeface="ＭＳ Ｐゴシック" pitchFamily="52" charset="-128"/>
                <a:cs typeface="Estelle Black SF"/>
              </a:rPr>
              <a:t>hoo-psah-oh</a:t>
            </a:r>
            <a:r>
              <a:rPr lang="en-US" sz="4400" dirty="0">
                <a:solidFill>
                  <a:schemeClr val="tx2">
                    <a:lumMod val="60000"/>
                    <a:lumOff val="40000"/>
                  </a:schemeClr>
                </a:solidFill>
                <a:effectLst>
                  <a:outerShdw blurRad="38100" dist="38100" dir="2700000" algn="tl">
                    <a:srgbClr val="000000"/>
                  </a:outerShdw>
                </a:effectLst>
                <a:latin typeface="Estelle Black SF"/>
                <a:ea typeface="ＭＳ Ｐゴシック" pitchFamily="52" charset="-128"/>
                <a:cs typeface="Estelle Black SF"/>
              </a:rPr>
              <a:t>”</a:t>
            </a:r>
            <a:endParaRPr lang="en-US" sz="4400" dirty="0">
              <a:solidFill>
                <a:schemeClr val="tx2">
                  <a:lumMod val="60000"/>
                  <a:lumOff val="40000"/>
                </a:schemeClr>
              </a:solidFill>
              <a:latin typeface="Estelle Black SF"/>
              <a:ea typeface="ＭＳ Ｐゴシック" pitchFamily="52" charset="-128"/>
              <a:cs typeface="Estelle Black SF"/>
            </a:endParaRPr>
          </a:p>
        </p:txBody>
      </p:sp>
    </p:spTree>
    <p:extLst>
      <p:ext uri="{BB962C8B-B14F-4D97-AF65-F5344CB8AC3E}">
        <p14:creationId xmlns:p14="http://schemas.microsoft.com/office/powerpoint/2010/main" val="167546703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4" name="Rectangle 3"/>
          <p:cNvSpPr txBox="1">
            <a:spLocks noChangeArrowheads="1"/>
          </p:cNvSpPr>
          <p:nvPr/>
        </p:nvSpPr>
        <p:spPr bwMode="auto">
          <a:xfrm>
            <a:off x="3581400" y="1295400"/>
            <a:ext cx="2362200" cy="91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hangingPunct="0">
              <a:lnSpc>
                <a:spcPct val="120000"/>
              </a:lnSpc>
              <a:defRPr/>
            </a:pPr>
            <a:r>
              <a:rPr lang="en-US" sz="4000" dirty="0">
                <a:solidFill>
                  <a:srgbClr val="800080"/>
                </a:solidFill>
                <a:effectLst>
                  <a:outerShdw blurRad="50800" dist="38100" dir="2700000" algn="tl">
                    <a:srgbClr val="000000">
                      <a:alpha val="43000"/>
                    </a:srgbClr>
                  </a:outerShdw>
                </a:effectLst>
                <a:latin typeface="Estelle Black SF" pitchFamily="52" charset="0"/>
                <a:ea typeface="ＭＳ Ｐゴシック" pitchFamily="52" charset="-128"/>
                <a:cs typeface="ＭＳ Ｐゴシック" pitchFamily="52" charset="-128"/>
              </a:rPr>
              <a:t>John 3:14</a:t>
            </a:r>
            <a:endParaRPr lang="en-US" sz="4000" dirty="0">
              <a:solidFill>
                <a:srgbClr val="000000"/>
              </a:solidFill>
              <a:effectLst>
                <a:outerShdw blurRad="50800" dist="38100" dir="2700000" algn="tl">
                  <a:srgbClr val="000000">
                    <a:alpha val="43000"/>
                  </a:srgbClr>
                </a:outerShdw>
              </a:effectLst>
              <a:latin typeface="Helvetica" pitchFamily="52" charset="0"/>
              <a:ea typeface="ＭＳ Ｐゴシック" pitchFamily="52" charset="-128"/>
              <a:cs typeface="ＭＳ Ｐゴシック" pitchFamily="52" charset="-128"/>
            </a:endParaRPr>
          </a:p>
        </p:txBody>
      </p:sp>
      <p:sp>
        <p:nvSpPr>
          <p:cNvPr id="10" name="Rectangle 9"/>
          <p:cNvSpPr/>
          <p:nvPr/>
        </p:nvSpPr>
        <p:spPr>
          <a:xfrm>
            <a:off x="3581400" y="1447800"/>
            <a:ext cx="2286000" cy="685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5907" name="Rectangle 3"/>
          <p:cNvSpPr>
            <a:spLocks noGrp="1" noChangeArrowheads="1"/>
          </p:cNvSpPr>
          <p:nvPr>
            <p:ph type="ctrTitle"/>
          </p:nvPr>
        </p:nvSpPr>
        <p:spPr>
          <a:xfrm>
            <a:off x="1600200" y="76200"/>
            <a:ext cx="4038600" cy="1066800"/>
          </a:xfrm>
        </p:spPr>
        <p:txBody>
          <a:bodyPr anchor="t"/>
          <a:lstStyle/>
          <a:p>
            <a:pPr>
              <a:lnSpc>
                <a:spcPct val="120000"/>
              </a:lnSpc>
              <a:defRPr/>
            </a:pPr>
            <a:r>
              <a:rPr lang="en-US" dirty="0">
                <a:solidFill>
                  <a:srgbClr val="800080"/>
                </a:solidFill>
                <a:effectLst>
                  <a:outerShdw blurRad="38100" dist="38100" dir="2700000" algn="tl">
                    <a:srgbClr val="DDDDDD"/>
                  </a:outerShdw>
                </a:effectLst>
                <a:latin typeface="Estelle Black SF" pitchFamily="52" charset="0"/>
              </a:rPr>
              <a:t>passages in John:</a:t>
            </a:r>
            <a:endParaRPr lang="en-US" dirty="0">
              <a:solidFill>
                <a:srgbClr val="000000"/>
              </a:solidFill>
              <a:latin typeface="Helvetica" pitchFamily="52" charset="0"/>
            </a:endParaRPr>
          </a:p>
        </p:txBody>
      </p:sp>
      <p:pic>
        <p:nvPicPr>
          <p:cNvPr id="7" name="Picture 6" descr="serpent prophecy.jpg"/>
          <p:cNvPicPr>
            <a:picLocks noChangeAspect="1"/>
          </p:cNvPicPr>
          <p:nvPr/>
        </p:nvPicPr>
        <p:blipFill>
          <a:blip r:embed="rId3"/>
          <a:stretch>
            <a:fillRect/>
          </a:stretch>
        </p:blipFill>
        <p:spPr>
          <a:xfrm>
            <a:off x="6400800" y="609600"/>
            <a:ext cx="3771900" cy="5029200"/>
          </a:xfrm>
          <a:prstGeom prst="rect">
            <a:avLst/>
          </a:prstGeom>
          <a:ln>
            <a:noFill/>
          </a:ln>
          <a:effectLst>
            <a:softEdge rad="112500"/>
          </a:effectLst>
        </p:spPr>
      </p:pic>
      <p:sp>
        <p:nvSpPr>
          <p:cNvPr id="5" name="Rectangle 3"/>
          <p:cNvSpPr txBox="1">
            <a:spLocks noChangeArrowheads="1"/>
          </p:cNvSpPr>
          <p:nvPr/>
        </p:nvSpPr>
        <p:spPr bwMode="auto">
          <a:xfrm>
            <a:off x="6248400" y="3276600"/>
            <a:ext cx="2286000" cy="91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hangingPunct="0">
              <a:lnSpc>
                <a:spcPct val="120000"/>
              </a:lnSpc>
              <a:defRPr/>
            </a:pPr>
            <a:r>
              <a:rPr lang="en-US" sz="4000" dirty="0">
                <a:solidFill>
                  <a:srgbClr val="800080"/>
                </a:solidFill>
                <a:effectLst>
                  <a:outerShdw blurRad="50800" dist="38100" dir="2700000" algn="tl">
                    <a:srgbClr val="000000">
                      <a:alpha val="43000"/>
                    </a:srgbClr>
                  </a:outerShdw>
                </a:effectLst>
                <a:latin typeface="Estelle Black SF" pitchFamily="52" charset="0"/>
                <a:ea typeface="ＭＳ Ｐゴシック" pitchFamily="52" charset="-128"/>
                <a:cs typeface="ＭＳ Ｐゴシック" pitchFamily="52" charset="-128"/>
              </a:rPr>
              <a:t>John 8:28</a:t>
            </a:r>
            <a:endParaRPr lang="en-US" sz="4000" dirty="0">
              <a:solidFill>
                <a:srgbClr val="000000"/>
              </a:solidFill>
              <a:effectLst>
                <a:outerShdw blurRad="50800" dist="38100" dir="2700000" algn="tl">
                  <a:srgbClr val="000000">
                    <a:alpha val="43000"/>
                  </a:srgbClr>
                </a:outerShdw>
              </a:effectLst>
              <a:latin typeface="Helvetica" pitchFamily="52" charset="0"/>
              <a:ea typeface="ＭＳ Ｐゴシック" pitchFamily="52" charset="-128"/>
              <a:cs typeface="ＭＳ Ｐゴシック" pitchFamily="52" charset="-128"/>
            </a:endParaRPr>
          </a:p>
        </p:txBody>
      </p:sp>
      <p:pic>
        <p:nvPicPr>
          <p:cNvPr id="8" name="Picture 7" descr="lambofGod.jpg"/>
          <p:cNvPicPr>
            <a:picLocks noChangeAspect="1"/>
          </p:cNvPicPr>
          <p:nvPr/>
        </p:nvPicPr>
        <p:blipFill>
          <a:blip r:embed="rId4"/>
          <a:stretch>
            <a:fillRect/>
          </a:stretch>
        </p:blipFill>
        <p:spPr>
          <a:xfrm>
            <a:off x="1905000" y="1066800"/>
            <a:ext cx="4191000" cy="5459928"/>
          </a:xfrm>
          <a:prstGeom prst="rect">
            <a:avLst/>
          </a:prstGeom>
          <a:ln>
            <a:noFill/>
          </a:ln>
          <a:effectLst>
            <a:softEdge rad="112500"/>
          </a:effectLst>
        </p:spPr>
      </p:pic>
      <p:sp>
        <p:nvSpPr>
          <p:cNvPr id="6" name="Rectangle 3"/>
          <p:cNvSpPr txBox="1">
            <a:spLocks noChangeArrowheads="1"/>
          </p:cNvSpPr>
          <p:nvPr/>
        </p:nvSpPr>
        <p:spPr bwMode="auto">
          <a:xfrm>
            <a:off x="2895600" y="5562600"/>
            <a:ext cx="2590800"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hangingPunct="0">
              <a:lnSpc>
                <a:spcPct val="120000"/>
              </a:lnSpc>
              <a:defRPr/>
            </a:pPr>
            <a:r>
              <a:rPr lang="en-US" sz="4000" dirty="0">
                <a:solidFill>
                  <a:srgbClr val="800080"/>
                </a:solidFill>
                <a:effectLst>
                  <a:outerShdw blurRad="50800" dist="38100" dir="2700000" algn="tl">
                    <a:srgbClr val="000000">
                      <a:alpha val="43000"/>
                    </a:srgbClr>
                  </a:outerShdw>
                </a:effectLst>
                <a:latin typeface="Estelle Black SF" pitchFamily="52" charset="0"/>
                <a:ea typeface="ＭＳ Ｐゴシック" pitchFamily="52" charset="-128"/>
                <a:cs typeface="ＭＳ Ｐゴシック" pitchFamily="52" charset="-128"/>
              </a:rPr>
              <a:t>John 12:32</a:t>
            </a:r>
            <a:endParaRPr lang="en-US" sz="4000" dirty="0">
              <a:solidFill>
                <a:srgbClr val="000000"/>
              </a:solidFill>
              <a:effectLst>
                <a:outerShdw blurRad="50800" dist="38100" dir="2700000" algn="tl">
                  <a:srgbClr val="000000">
                    <a:alpha val="43000"/>
                  </a:srgbClr>
                </a:outerShdw>
              </a:effectLst>
              <a:latin typeface="Helvetica" pitchFamily="52" charset="0"/>
              <a:ea typeface="ＭＳ Ｐゴシック" pitchFamily="52" charset="-128"/>
              <a:cs typeface="ＭＳ Ｐゴシック" pitchFamily="52" charset="-128"/>
            </a:endParaRPr>
          </a:p>
        </p:txBody>
      </p:sp>
      <p:pic>
        <p:nvPicPr>
          <p:cNvPr id="9" name="Picture 8" descr="Christoncross.jpg"/>
          <p:cNvPicPr>
            <a:picLocks noChangeAspect="1"/>
          </p:cNvPicPr>
          <p:nvPr/>
        </p:nvPicPr>
        <p:blipFill>
          <a:blip r:embed="rId5"/>
          <a:stretch>
            <a:fillRect/>
          </a:stretch>
        </p:blipFill>
        <p:spPr>
          <a:xfrm>
            <a:off x="5791201" y="3276600"/>
            <a:ext cx="4777307" cy="3581400"/>
          </a:xfrm>
          <a:prstGeom prst="rect">
            <a:avLst/>
          </a:prstGeom>
          <a:ln>
            <a:noFill/>
          </a:ln>
          <a:effectLst>
            <a:softEdge rad="112500"/>
          </a:effectLst>
        </p:spPr>
      </p:pic>
    </p:spTree>
    <p:extLst>
      <p:ext uri="{BB962C8B-B14F-4D97-AF65-F5344CB8AC3E}">
        <p14:creationId xmlns:p14="http://schemas.microsoft.com/office/powerpoint/2010/main" val="18576999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53"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2000" fill="hold"/>
                                        <p:tgtEl>
                                          <p:spTgt spid="7"/>
                                        </p:tgtEl>
                                        <p:attrNameLst>
                                          <p:attrName>ppt_w</p:attrName>
                                        </p:attrNameLst>
                                      </p:cBhvr>
                                      <p:tavLst>
                                        <p:tav tm="0">
                                          <p:val>
                                            <p:fltVal val="0"/>
                                          </p:val>
                                        </p:tav>
                                        <p:tav tm="100000">
                                          <p:val>
                                            <p:strVal val="#ppt_w"/>
                                          </p:val>
                                        </p:tav>
                                      </p:tavLst>
                                    </p:anim>
                                    <p:anim calcmode="lin" valueType="num">
                                      <p:cBhvr>
                                        <p:cTn id="12" dur="2000" fill="hold"/>
                                        <p:tgtEl>
                                          <p:spTgt spid="7"/>
                                        </p:tgtEl>
                                        <p:attrNameLst>
                                          <p:attrName>ppt_h</p:attrName>
                                        </p:attrNameLst>
                                      </p:cBhvr>
                                      <p:tavLst>
                                        <p:tav tm="0">
                                          <p:val>
                                            <p:fltVal val="0"/>
                                          </p:val>
                                        </p:tav>
                                        <p:tav tm="100000">
                                          <p:val>
                                            <p:strVal val="#ppt_h"/>
                                          </p:val>
                                        </p:tav>
                                      </p:tavLst>
                                    </p:anim>
                                    <p:animEffect transition="in" filter="fade">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accel="50000" decel="5000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1+#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par>
                                <p:cTn id="20" presetID="10" presetClass="exit" presetSubtype="0" fill="hold" nodeType="withEffect">
                                  <p:stCondLst>
                                    <p:cond delay="0"/>
                                  </p:stCondLst>
                                  <p:childTnLst>
                                    <p:animEffect transition="out" filter="fade">
                                      <p:cBhvr>
                                        <p:cTn id="21" dur="2000"/>
                                        <p:tgtEl>
                                          <p:spTgt spid="7"/>
                                        </p:tgtEl>
                                      </p:cBhvr>
                                    </p:animEffect>
                                    <p:set>
                                      <p:cBhvr>
                                        <p:cTn id="22" dur="1" fill="hold">
                                          <p:stCondLst>
                                            <p:cond delay="1999"/>
                                          </p:stCondLst>
                                        </p:cTn>
                                        <p:tgtEl>
                                          <p:spTgt spid="7"/>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0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900" decel="100000" fill="hold"/>
                                        <p:tgtEl>
                                          <p:spTgt spid="6"/>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9" presetClass="exit" presetSubtype="0" fill="hold" nodeType="withEffect">
                                  <p:stCondLst>
                                    <p:cond delay="0"/>
                                  </p:stCondLst>
                                  <p:childTnLst>
                                    <p:animEffect transition="out" filter="dissolv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2000"/>
                                        <p:tgtEl>
                                          <p:spTgt spid="9"/>
                                        </p:tgtEl>
                                      </p:cBhvr>
                                    </p:animEffect>
                                    <p:set>
                                      <p:cBhvr>
                                        <p:cTn id="47" dur="1" fill="hold">
                                          <p:stCondLst>
                                            <p:cond delay="1999"/>
                                          </p:stCondLst>
                                        </p:cTn>
                                        <p:tgtEl>
                                          <p:spTgt spid="9"/>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2000"/>
                                        <p:tgtEl>
                                          <p:spTgt spid="10"/>
                                        </p:tgtEl>
                                      </p:cBhvr>
                                    </p:animEffect>
                                    <p:set>
                                      <p:cBhvr>
                                        <p:cTn id="50"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0" grpId="1" animBg="1"/>
      <p:bldP spid="5"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p:nvPr>
        </p:nvSpPr>
        <p:spPr>
          <a:xfrm>
            <a:off x="1676400" y="228600"/>
            <a:ext cx="8839200" cy="1371600"/>
          </a:xfrm>
        </p:spPr>
        <p:txBody>
          <a:bodyPr anchor="t"/>
          <a:lstStyle/>
          <a:p>
            <a:pPr>
              <a:lnSpc>
                <a:spcPct val="120000"/>
              </a:lnSpc>
              <a:defRPr/>
            </a:pPr>
            <a:r>
              <a:rPr lang="en-US" sz="3200" dirty="0">
                <a:solidFill>
                  <a:srgbClr val="800080"/>
                </a:solidFill>
                <a:effectLst>
                  <a:outerShdw blurRad="50800" dist="38100" dir="2700000" algn="tl">
                    <a:srgbClr val="000000">
                      <a:alpha val="43000"/>
                    </a:srgbClr>
                  </a:outerShdw>
                </a:effectLst>
                <a:latin typeface="Estelle Black SF" pitchFamily="52" charset="0"/>
              </a:rPr>
              <a:t>And as Moses lifted up the serpent in the wilderness, even so must the Son of man be </a:t>
            </a:r>
            <a:r>
              <a:rPr lang="en-US" sz="3200" dirty="0">
                <a:solidFill>
                  <a:srgbClr val="FF0000"/>
                </a:solidFill>
                <a:effectLst>
                  <a:outerShdw blurRad="50800" dist="38100" dir="2700000" algn="tl">
                    <a:srgbClr val="000000">
                      <a:alpha val="43000"/>
                    </a:srgbClr>
                  </a:outerShdw>
                </a:effectLst>
                <a:latin typeface="Estelle Black SF" pitchFamily="52" charset="0"/>
              </a:rPr>
              <a:t>lifted up</a:t>
            </a:r>
            <a:endParaRPr lang="en-US" sz="1050" dirty="0">
              <a:solidFill>
                <a:srgbClr val="FF0000"/>
              </a:solidFill>
              <a:effectLst>
                <a:outerShdw blurRad="50800" dist="38100" dir="2700000" algn="tl">
                  <a:srgbClr val="000000">
                    <a:alpha val="43000"/>
                  </a:srgbClr>
                </a:outerShdw>
              </a:effectLst>
              <a:latin typeface="Helvetica" pitchFamily="52" charset="0"/>
            </a:endParaRPr>
          </a:p>
        </p:txBody>
      </p:sp>
      <p:sp>
        <p:nvSpPr>
          <p:cNvPr id="25604" name="TextBox 3"/>
          <p:cNvSpPr txBox="1">
            <a:spLocks noChangeArrowheads="1"/>
          </p:cNvSpPr>
          <p:nvPr/>
        </p:nvSpPr>
        <p:spPr bwMode="auto">
          <a:xfrm>
            <a:off x="9067800" y="1676400"/>
            <a:ext cx="1447800" cy="369888"/>
          </a:xfrm>
          <a:prstGeom prst="rect">
            <a:avLst/>
          </a:prstGeom>
          <a:noFill/>
          <a:ln w="9525">
            <a:noFill/>
            <a:miter lim="800000"/>
            <a:headEnd/>
            <a:tailEnd/>
          </a:ln>
        </p:spPr>
        <p:txBody>
          <a:bodyPr wrap="square">
            <a:prstTxWarp prst="textNoShape">
              <a:avLst/>
            </a:prstTxWarp>
            <a:spAutoFit/>
          </a:bodyPr>
          <a:lstStyle/>
          <a:p>
            <a:pPr algn="r"/>
            <a:r>
              <a:rPr lang="en-US" b="1" i="1" dirty="0"/>
              <a:t>John 3:14</a:t>
            </a:r>
          </a:p>
        </p:txBody>
      </p:sp>
      <p:sp>
        <p:nvSpPr>
          <p:cNvPr id="5" name="Rectangle 3"/>
          <p:cNvSpPr txBox="1">
            <a:spLocks noChangeArrowheads="1"/>
          </p:cNvSpPr>
          <p:nvPr/>
        </p:nvSpPr>
        <p:spPr bwMode="auto">
          <a:xfrm>
            <a:off x="1676400" y="2590800"/>
            <a:ext cx="8839200" cy="137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eaLnBrk="0" hangingPunct="0">
              <a:lnSpc>
                <a:spcPct val="120000"/>
              </a:lnSpc>
              <a:defRPr/>
            </a:pPr>
            <a:r>
              <a:rPr lang="en-US" sz="3200" dirty="0">
                <a:solidFill>
                  <a:srgbClr val="800080"/>
                </a:solidFill>
                <a:effectLst>
                  <a:outerShdw blurRad="50800" dist="38100" dir="2700000" algn="tl">
                    <a:srgbClr val="000000">
                      <a:alpha val="43000"/>
                    </a:srgbClr>
                  </a:outerShdw>
                </a:effectLst>
                <a:latin typeface="Estelle Black SF" pitchFamily="52" charset="0"/>
                <a:ea typeface="ＭＳ Ｐゴシック" pitchFamily="52" charset="-128"/>
                <a:cs typeface="ＭＳ Ｐゴシック" pitchFamily="52" charset="-128"/>
              </a:rPr>
              <a:t>So Jesus said, “When you have </a:t>
            </a:r>
            <a:r>
              <a:rPr lang="en-US" sz="3200" dirty="0">
                <a:solidFill>
                  <a:srgbClr val="FF0000"/>
                </a:solidFill>
                <a:effectLst>
                  <a:outerShdw blurRad="50800" dist="38100" dir="2700000" algn="tl">
                    <a:srgbClr val="000000">
                      <a:alpha val="43000"/>
                    </a:srgbClr>
                  </a:outerShdw>
                </a:effectLst>
                <a:latin typeface="Estelle Black SF" pitchFamily="52" charset="0"/>
                <a:ea typeface="ＭＳ Ｐゴシック" pitchFamily="52" charset="-128"/>
                <a:cs typeface="ＭＳ Ｐゴシック" pitchFamily="52" charset="-128"/>
              </a:rPr>
              <a:t>lifted up </a:t>
            </a:r>
            <a:r>
              <a:rPr lang="en-US" sz="3200" dirty="0">
                <a:solidFill>
                  <a:srgbClr val="800080"/>
                </a:solidFill>
                <a:effectLst>
                  <a:outerShdw blurRad="50800" dist="38100" dir="2700000" algn="tl">
                    <a:srgbClr val="000000">
                      <a:alpha val="43000"/>
                    </a:srgbClr>
                  </a:outerShdw>
                </a:effectLst>
                <a:latin typeface="Estelle Black SF" pitchFamily="52" charset="0"/>
                <a:ea typeface="ＭＳ Ｐゴシック" pitchFamily="52" charset="-128"/>
                <a:cs typeface="ＭＳ Ｐゴシック" pitchFamily="52" charset="-128"/>
              </a:rPr>
              <a:t>the Son of Man, then you will know that I am the one . . .”</a:t>
            </a:r>
            <a:endParaRPr lang="en-US" sz="1050" dirty="0">
              <a:solidFill>
                <a:srgbClr val="000000"/>
              </a:solidFill>
              <a:effectLst>
                <a:outerShdw blurRad="50800" dist="38100" dir="2700000" algn="tl">
                  <a:srgbClr val="000000">
                    <a:alpha val="43000"/>
                  </a:srgbClr>
                </a:outerShdw>
              </a:effectLst>
              <a:latin typeface="Helvetica" pitchFamily="52" charset="0"/>
              <a:ea typeface="ＭＳ Ｐゴシック" pitchFamily="52" charset="-128"/>
              <a:cs typeface="ＭＳ Ｐゴシック" pitchFamily="52" charset="-128"/>
            </a:endParaRPr>
          </a:p>
        </p:txBody>
      </p:sp>
      <p:sp>
        <p:nvSpPr>
          <p:cNvPr id="6" name="TextBox 3"/>
          <p:cNvSpPr txBox="1">
            <a:spLocks noChangeArrowheads="1"/>
          </p:cNvSpPr>
          <p:nvPr/>
        </p:nvSpPr>
        <p:spPr bwMode="auto">
          <a:xfrm>
            <a:off x="8991600" y="4038600"/>
            <a:ext cx="1447800" cy="369888"/>
          </a:xfrm>
          <a:prstGeom prst="rect">
            <a:avLst/>
          </a:prstGeom>
          <a:noFill/>
          <a:ln w="9525">
            <a:noFill/>
            <a:miter lim="800000"/>
            <a:headEnd/>
            <a:tailEnd/>
          </a:ln>
        </p:spPr>
        <p:txBody>
          <a:bodyPr wrap="square">
            <a:prstTxWarp prst="textNoShape">
              <a:avLst/>
            </a:prstTxWarp>
            <a:spAutoFit/>
          </a:bodyPr>
          <a:lstStyle/>
          <a:p>
            <a:pPr algn="r"/>
            <a:r>
              <a:rPr lang="en-US" b="1" i="1" dirty="0"/>
              <a:t>John 8:28</a:t>
            </a:r>
          </a:p>
        </p:txBody>
      </p:sp>
      <p:sp>
        <p:nvSpPr>
          <p:cNvPr id="7" name="Rectangle 3"/>
          <p:cNvSpPr txBox="1">
            <a:spLocks noChangeArrowheads="1"/>
          </p:cNvSpPr>
          <p:nvPr/>
        </p:nvSpPr>
        <p:spPr bwMode="auto">
          <a:xfrm>
            <a:off x="1676400" y="4964112"/>
            <a:ext cx="8839200" cy="137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eaLnBrk="0" hangingPunct="0">
              <a:lnSpc>
                <a:spcPct val="120000"/>
              </a:lnSpc>
              <a:defRPr/>
            </a:pPr>
            <a:r>
              <a:rPr lang="en-US" sz="3200" dirty="0">
                <a:solidFill>
                  <a:srgbClr val="800080"/>
                </a:solidFill>
                <a:effectLst>
                  <a:outerShdw blurRad="50800" dist="38100" dir="2700000" algn="tl">
                    <a:srgbClr val="000000">
                      <a:alpha val="43000"/>
                    </a:srgbClr>
                  </a:outerShdw>
                </a:effectLst>
                <a:latin typeface="Estelle Black SF" pitchFamily="52" charset="0"/>
                <a:ea typeface="ＭＳ Ｐゴシック" pitchFamily="52" charset="-128"/>
                <a:cs typeface="ＭＳ Ｐゴシック" pitchFamily="52" charset="-128"/>
              </a:rPr>
              <a:t>But I, when I am </a:t>
            </a:r>
            <a:r>
              <a:rPr lang="en-US" sz="3200" dirty="0">
                <a:solidFill>
                  <a:srgbClr val="FF0000"/>
                </a:solidFill>
                <a:effectLst>
                  <a:outerShdw blurRad="50800" dist="38100" dir="2700000" algn="tl">
                    <a:srgbClr val="000000">
                      <a:alpha val="43000"/>
                    </a:srgbClr>
                  </a:outerShdw>
                </a:effectLst>
                <a:latin typeface="Estelle Black SF" pitchFamily="52" charset="0"/>
                <a:ea typeface="ＭＳ Ｐゴシック" pitchFamily="52" charset="-128"/>
                <a:cs typeface="ＭＳ Ｐゴシック" pitchFamily="52" charset="-128"/>
              </a:rPr>
              <a:t>lifted up </a:t>
            </a:r>
            <a:r>
              <a:rPr lang="en-US" sz="3200" dirty="0">
                <a:solidFill>
                  <a:srgbClr val="800080"/>
                </a:solidFill>
                <a:effectLst>
                  <a:outerShdw blurRad="50800" dist="38100" dir="2700000" algn="tl">
                    <a:srgbClr val="000000">
                      <a:alpha val="43000"/>
                    </a:srgbClr>
                  </a:outerShdw>
                </a:effectLst>
                <a:latin typeface="Estelle Black SF" pitchFamily="52" charset="0"/>
                <a:ea typeface="ＭＳ Ｐゴシック" pitchFamily="52" charset="-128"/>
                <a:cs typeface="ＭＳ Ｐゴシック" pitchFamily="52" charset="-128"/>
              </a:rPr>
              <a:t>from the earth, will draw all men unto me.”</a:t>
            </a:r>
            <a:endParaRPr lang="en-US" sz="1050" dirty="0">
              <a:solidFill>
                <a:srgbClr val="000000"/>
              </a:solidFill>
              <a:effectLst>
                <a:outerShdw blurRad="50800" dist="38100" dir="2700000" algn="tl">
                  <a:srgbClr val="000000">
                    <a:alpha val="43000"/>
                  </a:srgbClr>
                </a:outerShdw>
              </a:effectLst>
              <a:latin typeface="Helvetica" pitchFamily="52" charset="0"/>
              <a:ea typeface="ＭＳ Ｐゴシック" pitchFamily="52" charset="-128"/>
              <a:cs typeface="ＭＳ Ｐゴシック" pitchFamily="52" charset="-128"/>
            </a:endParaRPr>
          </a:p>
        </p:txBody>
      </p:sp>
      <p:sp>
        <p:nvSpPr>
          <p:cNvPr id="8" name="TextBox 3"/>
          <p:cNvSpPr txBox="1">
            <a:spLocks noChangeArrowheads="1"/>
          </p:cNvSpPr>
          <p:nvPr/>
        </p:nvSpPr>
        <p:spPr bwMode="auto">
          <a:xfrm>
            <a:off x="8991600" y="6411912"/>
            <a:ext cx="1447800" cy="369332"/>
          </a:xfrm>
          <a:prstGeom prst="rect">
            <a:avLst/>
          </a:prstGeom>
          <a:noFill/>
          <a:ln w="9525">
            <a:noFill/>
            <a:miter lim="800000"/>
            <a:headEnd/>
            <a:tailEnd/>
          </a:ln>
        </p:spPr>
        <p:txBody>
          <a:bodyPr wrap="square">
            <a:prstTxWarp prst="textNoShape">
              <a:avLst/>
            </a:prstTxWarp>
            <a:spAutoFit/>
          </a:bodyPr>
          <a:lstStyle/>
          <a:p>
            <a:pPr algn="r"/>
            <a:r>
              <a:rPr lang="en-US" b="1" i="1" dirty="0"/>
              <a:t>John 12:32</a:t>
            </a:r>
          </a:p>
        </p:txBody>
      </p:sp>
    </p:spTree>
    <p:extLst>
      <p:ext uri="{BB962C8B-B14F-4D97-AF65-F5344CB8AC3E}">
        <p14:creationId xmlns:p14="http://schemas.microsoft.com/office/powerpoint/2010/main" val="1776557446"/>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05600" y="6248400"/>
            <a:ext cx="3733800" cy="369332"/>
          </a:xfrm>
          <a:prstGeom prst="rect">
            <a:avLst/>
          </a:prstGeom>
          <a:noFill/>
        </p:spPr>
        <p:txBody>
          <a:bodyPr wrap="square" rtlCol="0">
            <a:spAutoFit/>
          </a:bodyPr>
          <a:lstStyle/>
          <a:p>
            <a:r>
              <a:rPr lang="en-US" dirty="0"/>
              <a:t>http://</a:t>
            </a:r>
            <a:r>
              <a:rPr lang="en-US" dirty="0" err="1"/>
              <a:t>www.eliyah.com/lexicon.html</a:t>
            </a:r>
            <a:endParaRPr lang="en-US" dirty="0"/>
          </a:p>
        </p:txBody>
      </p:sp>
      <p:sp>
        <p:nvSpPr>
          <p:cNvPr id="4" name="Rectangle 3"/>
          <p:cNvSpPr/>
          <p:nvPr/>
        </p:nvSpPr>
        <p:spPr>
          <a:xfrm>
            <a:off x="2209801" y="6248400"/>
            <a:ext cx="3121367" cy="369332"/>
          </a:xfrm>
          <a:prstGeom prst="rect">
            <a:avLst/>
          </a:prstGeom>
        </p:spPr>
        <p:txBody>
          <a:bodyPr wrap="none">
            <a:spAutoFit/>
          </a:bodyPr>
          <a:lstStyle/>
          <a:p>
            <a:r>
              <a:rPr lang="en-US" dirty="0"/>
              <a:t>http://</a:t>
            </a:r>
            <a:r>
              <a:rPr lang="en-US" dirty="0" err="1"/>
              <a:t>www.studylight.org/isb</a:t>
            </a:r>
            <a:r>
              <a:rPr lang="en-US" dirty="0"/>
              <a:t>/</a:t>
            </a:r>
          </a:p>
        </p:txBody>
      </p:sp>
      <p:pic>
        <p:nvPicPr>
          <p:cNvPr id="5" name="Picture 4" descr="sitecaptur1.tiff"/>
          <p:cNvPicPr>
            <a:picLocks noChangeAspect="1"/>
          </p:cNvPicPr>
          <p:nvPr/>
        </p:nvPicPr>
        <p:blipFill>
          <a:blip r:embed="rId3"/>
          <a:srcRect r="19812"/>
          <a:stretch>
            <a:fillRect/>
          </a:stretch>
        </p:blipFill>
        <p:spPr>
          <a:xfrm>
            <a:off x="1524000" y="0"/>
            <a:ext cx="4648200" cy="2514600"/>
          </a:xfrm>
          <a:prstGeom prst="rect">
            <a:avLst/>
          </a:prstGeom>
          <a:ln>
            <a:noFill/>
          </a:ln>
          <a:effectLst>
            <a:softEdge rad="112500"/>
          </a:effectLst>
        </p:spPr>
      </p:pic>
      <p:pic>
        <p:nvPicPr>
          <p:cNvPr id="6" name="Picture 5" descr="sitecaptur2.tiff"/>
          <p:cNvPicPr>
            <a:picLocks noChangeAspect="1"/>
          </p:cNvPicPr>
          <p:nvPr/>
        </p:nvPicPr>
        <p:blipFill>
          <a:blip r:embed="rId4"/>
          <a:srcRect r="4819" b="16715"/>
          <a:stretch>
            <a:fillRect/>
          </a:stretch>
        </p:blipFill>
        <p:spPr>
          <a:xfrm>
            <a:off x="2362201" y="1981200"/>
            <a:ext cx="7047571" cy="3657600"/>
          </a:xfrm>
          <a:prstGeom prst="rect">
            <a:avLst/>
          </a:prstGeom>
        </p:spPr>
      </p:pic>
      <p:cxnSp>
        <p:nvCxnSpPr>
          <p:cNvPr id="8" name="Straight Arrow Connector 7"/>
          <p:cNvCxnSpPr>
            <a:endCxn id="9" idx="6"/>
          </p:cNvCxnSpPr>
          <p:nvPr/>
        </p:nvCxnSpPr>
        <p:spPr>
          <a:xfrm rot="10800000" flipV="1">
            <a:off x="5791200" y="762000"/>
            <a:ext cx="4572000" cy="5715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Donut 8"/>
          <p:cNvSpPr/>
          <p:nvPr/>
        </p:nvSpPr>
        <p:spPr>
          <a:xfrm>
            <a:off x="3200400" y="990600"/>
            <a:ext cx="2590800" cy="685800"/>
          </a:xfrm>
          <a:prstGeom prst="donut">
            <a:avLst/>
          </a:prstGeom>
          <a:solidFill>
            <a:srgbClr val="FFFF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1" name="Straight Arrow Connector 10"/>
          <p:cNvCxnSpPr/>
          <p:nvPr/>
        </p:nvCxnSpPr>
        <p:spPr>
          <a:xfrm rot="5400000">
            <a:off x="3352800" y="5486400"/>
            <a:ext cx="838200" cy="838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5257800" y="4343400"/>
            <a:ext cx="2286000" cy="1905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0" name="Picture 9" descr="upow strongs.jpg"/>
          <p:cNvPicPr>
            <a:picLocks noChangeAspect="1"/>
          </p:cNvPicPr>
          <p:nvPr/>
        </p:nvPicPr>
        <p:blipFill>
          <a:blip r:embed="rId5"/>
          <a:stretch>
            <a:fillRect/>
          </a:stretch>
        </p:blipFill>
        <p:spPr>
          <a:xfrm>
            <a:off x="3013075" y="941388"/>
            <a:ext cx="6235700" cy="4813300"/>
          </a:xfrm>
          <a:prstGeom prst="rect">
            <a:avLst/>
          </a:prstGeom>
        </p:spPr>
      </p:pic>
    </p:spTree>
    <p:extLst>
      <p:ext uri="{BB962C8B-B14F-4D97-AF65-F5344CB8AC3E}">
        <p14:creationId xmlns:p14="http://schemas.microsoft.com/office/powerpoint/2010/main" val="280203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Effect transition="in" filter="fade">
                                      <p:cBhvr>
                                        <p:cTn id="17" dur="1000"/>
                                        <p:tgtEl>
                                          <p:spTgt spid="6"/>
                                        </p:tgtEl>
                                      </p:cBhvr>
                                    </p:animEffect>
                                  </p:childTnLst>
                                </p:cTn>
                              </p:par>
                              <p:par>
                                <p:cTn id="18" presetID="10" presetClass="exit" presetSubtype="0" fill="hold" nodeType="withEffect">
                                  <p:stCondLst>
                                    <p:cond delay="0"/>
                                  </p:stCondLst>
                                  <p:childTnLst>
                                    <p:animEffect transition="out" filter="fade">
                                      <p:cBhvr>
                                        <p:cTn id="19" dur="1000"/>
                                        <p:tgtEl>
                                          <p:spTgt spid="5"/>
                                        </p:tgtEl>
                                      </p:cBhvr>
                                    </p:animEffect>
                                    <p:set>
                                      <p:cBhvr>
                                        <p:cTn id="20" dur="1" fill="hold">
                                          <p:stCondLst>
                                            <p:cond delay="999"/>
                                          </p:stCondLst>
                                        </p:cTn>
                                        <p:tgtEl>
                                          <p:spTgt spid="5"/>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1000"/>
                                        <p:tgtEl>
                                          <p:spTgt spid="8"/>
                                        </p:tgtEl>
                                      </p:cBhvr>
                                    </p:animEffect>
                                    <p:set>
                                      <p:cBhvr>
                                        <p:cTn id="23" dur="1" fill="hold">
                                          <p:stCondLst>
                                            <p:cond delay="999"/>
                                          </p:stCondLst>
                                        </p:cTn>
                                        <p:tgtEl>
                                          <p:spTgt spid="8"/>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1000"/>
                                        <p:tgtEl>
                                          <p:spTgt spid="9"/>
                                        </p:tgtEl>
                                      </p:cBhvr>
                                    </p:animEffect>
                                    <p:set>
                                      <p:cBhvr>
                                        <p:cTn id="26" dur="1" fill="hold">
                                          <p:stCondLst>
                                            <p:cond delay="9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1000"/>
                                        <p:tgtEl>
                                          <p:spTgt spid="11"/>
                                        </p:tgtEl>
                                      </p:cBhvr>
                                    </p:animEffect>
                                  </p:childTnLst>
                                </p:cTn>
                              </p:par>
                            </p:childTnLst>
                          </p:cTn>
                        </p:par>
                        <p:par>
                          <p:cTn id="32" fill="hold">
                            <p:stCondLst>
                              <p:cond delay="1000"/>
                            </p:stCondLst>
                            <p:childTnLst>
                              <p:par>
                                <p:cTn id="33" presetID="27" presetClass="entr" presetSubtype="0" fill="hold" grpId="0" nodeType="afterEffect">
                                  <p:stCondLst>
                                    <p:cond delay="0"/>
                                  </p:stCondLst>
                                  <p:iterate type="lt">
                                    <p:tmPct val="50000"/>
                                  </p:iterate>
                                  <p:childTnLst>
                                    <p:set>
                                      <p:cBhvr>
                                        <p:cTn id="34" dur="1" fill="hold">
                                          <p:stCondLst>
                                            <p:cond delay="0"/>
                                          </p:stCondLst>
                                        </p:cTn>
                                        <p:tgtEl>
                                          <p:spTgt spid="4"/>
                                        </p:tgtEl>
                                        <p:attrNameLst>
                                          <p:attrName>style.visibility</p:attrName>
                                        </p:attrNameLst>
                                      </p:cBhvr>
                                      <p:to>
                                        <p:strVal val="visible"/>
                                      </p:to>
                                    </p:set>
                                    <p:anim calcmode="discrete" valueType="clr">
                                      <p:cBhvr override="childStyle">
                                        <p:cTn id="35"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4"/>
                                        </p:tgtEl>
                                        <p:attrNameLst>
                                          <p:attrName>fillcolor</p:attrName>
                                        </p:attrNameLst>
                                      </p:cBhvr>
                                      <p:tavLst>
                                        <p:tav tm="0">
                                          <p:val>
                                            <p:clrVal>
                                              <a:schemeClr val="accent2"/>
                                            </p:clrVal>
                                          </p:val>
                                        </p:tav>
                                        <p:tav tm="50000">
                                          <p:val>
                                            <p:clrVal>
                                              <a:schemeClr val="hlink"/>
                                            </p:clrVal>
                                          </p:val>
                                        </p:tav>
                                      </p:tavLst>
                                    </p:anim>
                                    <p:set>
                                      <p:cBhvr>
                                        <p:cTn id="37" dur="80"/>
                                        <p:tgtEl>
                                          <p:spTgt spid="4"/>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up)">
                                      <p:cBhvr>
                                        <p:cTn id="42" dur="500"/>
                                        <p:tgtEl>
                                          <p:spTgt spid="13"/>
                                        </p:tgtEl>
                                      </p:cBhvr>
                                    </p:animEffect>
                                  </p:childTnLst>
                                </p:cTn>
                              </p:par>
                            </p:childTnLst>
                          </p:cTn>
                        </p:par>
                        <p:par>
                          <p:cTn id="43" fill="hold">
                            <p:stCondLst>
                              <p:cond delay="500"/>
                            </p:stCondLst>
                            <p:childTnLst>
                              <p:par>
                                <p:cTn id="44" presetID="27" presetClass="entr" presetSubtype="0" fill="hold" grpId="0" nodeType="afterEffect">
                                  <p:stCondLst>
                                    <p:cond delay="0"/>
                                  </p:stCondLst>
                                  <p:iterate type="lt">
                                    <p:tmPct val="50000"/>
                                  </p:iterate>
                                  <p:childTnLst>
                                    <p:set>
                                      <p:cBhvr>
                                        <p:cTn id="45" dur="1" fill="hold">
                                          <p:stCondLst>
                                            <p:cond delay="0"/>
                                          </p:stCondLst>
                                        </p:cTn>
                                        <p:tgtEl>
                                          <p:spTgt spid="2"/>
                                        </p:tgtEl>
                                        <p:attrNameLst>
                                          <p:attrName>style.visibility</p:attrName>
                                        </p:attrNameLst>
                                      </p:cBhvr>
                                      <p:to>
                                        <p:strVal val="visible"/>
                                      </p:to>
                                    </p:set>
                                    <p:anim calcmode="discrete" valueType="clr">
                                      <p:cBhvr override="childStyle">
                                        <p:cTn id="46"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47" dur="80"/>
                                        <p:tgtEl>
                                          <p:spTgt spid="2"/>
                                        </p:tgtEl>
                                        <p:attrNameLst>
                                          <p:attrName>fillcolor</p:attrName>
                                        </p:attrNameLst>
                                      </p:cBhvr>
                                      <p:tavLst>
                                        <p:tav tm="0">
                                          <p:val>
                                            <p:clrVal>
                                              <a:schemeClr val="accent2"/>
                                            </p:clrVal>
                                          </p:val>
                                        </p:tav>
                                        <p:tav tm="50000">
                                          <p:val>
                                            <p:clrVal>
                                              <a:schemeClr val="hlink"/>
                                            </p:clrVal>
                                          </p:val>
                                        </p:tav>
                                      </p:tavLst>
                                    </p:anim>
                                    <p:set>
                                      <p:cBhvr>
                                        <p:cTn id="48" dur="80"/>
                                        <p:tgtEl>
                                          <p:spTgt spid="2"/>
                                        </p:tgtEl>
                                        <p:attrNameLst>
                                          <p:attrName>fill.type</p:attrName>
                                        </p:attrNameLst>
                                      </p:cBhvr>
                                      <p:to>
                                        <p:strVal val="solid"/>
                                      </p:to>
                                    </p:set>
                                  </p:childTnLst>
                                </p:cTn>
                              </p:par>
                              <p:par>
                                <p:cTn id="49" presetID="1" presetClass="exit" presetSubtype="0" fill="hold"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par>
                                <p:cTn id="51" presetID="1" presetClass="exit" presetSubtype="0" fill="hold" grpId="1" nodeType="withEffect">
                                  <p:stCondLst>
                                    <p:cond delay="0"/>
                                  </p:stCondLst>
                                  <p:iterate type="lt">
                                    <p:tmAbs val="0"/>
                                  </p:iterate>
                                  <p:childTnLst>
                                    <p:set>
                                      <p:cBhvr>
                                        <p:cTn id="52" dur="1" fill="hold">
                                          <p:stCondLst>
                                            <p:cond delay="0"/>
                                          </p:stCondLst>
                                        </p:cTn>
                                        <p:tgtEl>
                                          <p:spTgt spid="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randombar(horizontal)">
                                      <p:cBhvr>
                                        <p:cTn id="57" dur="500"/>
                                        <p:tgtEl>
                                          <p:spTgt spid="10"/>
                                        </p:tgtEl>
                                      </p:cBhvr>
                                    </p:animEffect>
                                  </p:childTnLst>
                                </p:cTn>
                              </p:par>
                              <p:par>
                                <p:cTn id="58" presetID="10" presetClass="exit" presetSubtype="0" fill="hold" grpId="1" nodeType="withEffect">
                                  <p:stCondLst>
                                    <p:cond delay="0"/>
                                  </p:stCondLst>
                                  <p:iterate type="lt">
                                    <p:tmPct val="0"/>
                                  </p:iterate>
                                  <p:childTnLst>
                                    <p:animEffect transition="out" filter="fade">
                                      <p:cBhvr>
                                        <p:cTn id="59" dur="2000"/>
                                        <p:tgtEl>
                                          <p:spTgt spid="2"/>
                                        </p:tgtEl>
                                      </p:cBhvr>
                                    </p:animEffect>
                                    <p:set>
                                      <p:cBhvr>
                                        <p:cTn id="60" dur="1" fill="hold">
                                          <p:stCondLst>
                                            <p:cond delay="1999"/>
                                          </p:stCondLst>
                                        </p:cTn>
                                        <p:tgtEl>
                                          <p:spTgt spid="2"/>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2000"/>
                                        <p:tgtEl>
                                          <p:spTgt spid="6"/>
                                        </p:tgtEl>
                                      </p:cBhvr>
                                    </p:animEffect>
                                    <p:set>
                                      <p:cBhvr>
                                        <p:cTn id="63"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9" grpId="0" animBg="1"/>
      <p:bldP spid="9"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ceimage5.jpg"/>
          <p:cNvPicPr>
            <a:picLocks noChangeAspect="1"/>
          </p:cNvPicPr>
          <p:nvPr/>
        </p:nvPicPr>
        <p:blipFill>
          <a:blip r:embed="rId3"/>
          <a:stretch>
            <a:fillRect/>
          </a:stretch>
        </p:blipFill>
        <p:spPr>
          <a:xfrm>
            <a:off x="1828800" y="609601"/>
            <a:ext cx="3733800" cy="5339335"/>
          </a:xfrm>
          <a:prstGeom prst="rect">
            <a:avLst/>
          </a:prstGeom>
          <a:ln>
            <a:noFill/>
          </a:ln>
          <a:effectLst>
            <a:softEdge rad="112500"/>
          </a:effectLst>
        </p:spPr>
      </p:pic>
      <p:sp>
        <p:nvSpPr>
          <p:cNvPr id="8" name="TextBox 3"/>
          <p:cNvSpPr txBox="1">
            <a:spLocks noChangeArrowheads="1"/>
          </p:cNvSpPr>
          <p:nvPr/>
        </p:nvSpPr>
        <p:spPr bwMode="auto">
          <a:xfrm>
            <a:off x="6324600" y="5334001"/>
            <a:ext cx="4114800" cy="1200329"/>
          </a:xfrm>
          <a:prstGeom prst="rect">
            <a:avLst/>
          </a:prstGeom>
          <a:noFill/>
          <a:ln w="9525">
            <a:noFill/>
            <a:miter lim="800000"/>
            <a:headEnd/>
            <a:tailEnd/>
          </a:ln>
        </p:spPr>
        <p:txBody>
          <a:bodyPr>
            <a:prstTxWarp prst="textNoShape">
              <a:avLst/>
            </a:prstTxWarp>
            <a:spAutoFit/>
          </a:bodyPr>
          <a:lstStyle/>
          <a:p>
            <a:pPr algn="r"/>
            <a:r>
              <a:rPr lang="en-US" b="1" i="1" dirty="0"/>
              <a:t>Evangelism is simply letting Jesus be exalted.  He will draw people to Himself when they see Him for who He is.</a:t>
            </a:r>
          </a:p>
        </p:txBody>
      </p:sp>
    </p:spTree>
    <p:extLst>
      <p:ext uri="{BB962C8B-B14F-4D97-AF65-F5344CB8AC3E}">
        <p14:creationId xmlns:p14="http://schemas.microsoft.com/office/powerpoint/2010/main" val="2003386556"/>
      </p:ext>
    </p:extLst>
  </p:cSld>
  <p:clrMapOvr>
    <a:masterClrMapping/>
  </p:clrMapOvr>
  <p:transition>
    <p:dissolv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88067"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gd name="adj" fmla="val 85648"/>
              </a:avLst>
            </a:prstTxWarp>
          </a:bodyPr>
          <a:lstStyle/>
          <a:p>
            <a:pPr algn="ctr"/>
            <a:r>
              <a:rPr lang="en-US" sz="3300" kern="10">
                <a:ln w="9525">
                  <a:noFill/>
                  <a:round/>
                  <a:headEnd/>
                  <a:tailEnd/>
                </a:ln>
                <a:gradFill rotWithShape="1">
                  <a:gsLst>
                    <a:gs pos="0">
                      <a:srgbClr val="000000"/>
                    </a:gs>
                    <a:gs pos="50000">
                      <a:schemeClr val="folHlink"/>
                    </a:gs>
                    <a:gs pos="100000">
                      <a:srgbClr val="000000"/>
                    </a:gs>
                  </a:gsLst>
                  <a:lin ang="5400000" scaled="1"/>
                </a:gradFill>
                <a:effectLst>
                  <a:outerShdw blurRad="63500" dist="17819" dir="2700000" algn="ctr" rotWithShape="0">
                    <a:srgbClr val="C0C0C0">
                      <a:alpha val="74997"/>
                    </a:srgbClr>
                  </a:outerShdw>
                </a:effectLst>
                <a:latin typeface="Impact"/>
                <a:ea typeface="Impact"/>
                <a:cs typeface="Impact"/>
              </a:rPr>
              <a:t>God Loves You</a:t>
            </a:r>
          </a:p>
        </p:txBody>
      </p:sp>
    </p:spTree>
    <p:extLst>
      <p:ext uri="{BB962C8B-B14F-4D97-AF65-F5344CB8AC3E}">
        <p14:creationId xmlns:p14="http://schemas.microsoft.com/office/powerpoint/2010/main" val="2621265788"/>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905000" y="762000"/>
            <a:ext cx="8305800" cy="3810000"/>
          </a:xfrm>
        </p:spPr>
        <p:txBody>
          <a:bodyPr anchor="t"/>
          <a:lstStyle/>
          <a:p>
            <a:pPr>
              <a:lnSpc>
                <a:spcPct val="120000"/>
              </a:lnSpc>
            </a:pPr>
            <a:r>
              <a:rPr lang="en-US" dirty="0">
                <a:solidFill>
                  <a:srgbClr val="4F6228"/>
                </a:solidFill>
                <a:effectLst>
                  <a:outerShdw blurRad="38100" dist="38100" dir="2700000" algn="tl">
                    <a:srgbClr val="DDDDDD"/>
                  </a:outerShdw>
                </a:effectLst>
                <a:latin typeface="Estelle Black SF" pitchFamily="71" charset="0"/>
                <a:ea typeface="ＭＳ Ｐゴシック" pitchFamily="71" charset="-128"/>
                <a:cs typeface="ＭＳ Ｐゴシック" pitchFamily="71" charset="-128"/>
              </a:rPr>
              <a:t>Great persons are able to do great kindnesses.</a:t>
            </a:r>
            <a:endParaRPr lang="en-US" dirty="0">
              <a:ea typeface="ＭＳ Ｐゴシック" pitchFamily="71" charset="-128"/>
              <a:cs typeface="ＭＳ Ｐゴシック" pitchFamily="71" charset="-128"/>
            </a:endParaRPr>
          </a:p>
        </p:txBody>
      </p:sp>
      <p:sp>
        <p:nvSpPr>
          <p:cNvPr id="92164" name="TextBox 3"/>
          <p:cNvSpPr txBox="1">
            <a:spLocks noChangeArrowheads="1"/>
          </p:cNvSpPr>
          <p:nvPr/>
        </p:nvSpPr>
        <p:spPr bwMode="auto">
          <a:xfrm>
            <a:off x="5943600" y="5867401"/>
            <a:ext cx="4114800" cy="366713"/>
          </a:xfrm>
          <a:prstGeom prst="rect">
            <a:avLst/>
          </a:prstGeom>
          <a:noFill/>
          <a:ln w="9525">
            <a:noFill/>
            <a:miter lim="800000"/>
            <a:headEnd/>
            <a:tailEnd/>
          </a:ln>
        </p:spPr>
        <p:txBody>
          <a:bodyPr>
            <a:prstTxWarp prst="textNoShape">
              <a:avLst/>
            </a:prstTxWarp>
            <a:spAutoFit/>
          </a:bodyPr>
          <a:lstStyle/>
          <a:p>
            <a:pPr algn="r"/>
            <a:r>
              <a:rPr lang="en-US" b="1" i="1" dirty="0"/>
              <a:t>Miguel de Cervantes</a:t>
            </a:r>
          </a:p>
        </p:txBody>
      </p:sp>
    </p:spTree>
    <p:extLst>
      <p:ext uri="{BB962C8B-B14F-4D97-AF65-F5344CB8AC3E}">
        <p14:creationId xmlns:p14="http://schemas.microsoft.com/office/powerpoint/2010/main" val="166376541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905000" y="762000"/>
            <a:ext cx="8305800" cy="1600200"/>
          </a:xfrm>
        </p:spPr>
        <p:txBody>
          <a:bodyPr anchor="t"/>
          <a:lstStyle/>
          <a:p>
            <a:pPr>
              <a:lnSpc>
                <a:spcPct val="120000"/>
              </a:lnSpc>
            </a:pPr>
            <a:r>
              <a:rPr lang="en-US" dirty="0">
                <a:solidFill>
                  <a:srgbClr val="4F6228"/>
                </a:solidFill>
                <a:effectLst>
                  <a:outerShdw blurRad="38100" dist="38100" dir="2700000" algn="tl">
                    <a:srgbClr val="DDDDDD"/>
                  </a:outerShdw>
                </a:effectLst>
                <a:latin typeface="Estelle Black SF" pitchFamily="71" charset="0"/>
                <a:ea typeface="ＭＳ Ｐゴシック" pitchFamily="71" charset="-128"/>
                <a:cs typeface="ＭＳ Ｐゴシック" pitchFamily="71" charset="-128"/>
              </a:rPr>
              <a:t>He not busy being born is busy dying.</a:t>
            </a:r>
            <a:endParaRPr lang="en-US" dirty="0">
              <a:ea typeface="ＭＳ Ｐゴシック" pitchFamily="71" charset="-128"/>
              <a:cs typeface="ＭＳ Ｐゴシック" pitchFamily="71" charset="-128"/>
            </a:endParaRPr>
          </a:p>
        </p:txBody>
      </p:sp>
      <p:sp>
        <p:nvSpPr>
          <p:cNvPr id="92164" name="TextBox 3"/>
          <p:cNvSpPr txBox="1">
            <a:spLocks noChangeArrowheads="1"/>
          </p:cNvSpPr>
          <p:nvPr/>
        </p:nvSpPr>
        <p:spPr bwMode="auto">
          <a:xfrm>
            <a:off x="5943600" y="5867401"/>
            <a:ext cx="4114800" cy="366713"/>
          </a:xfrm>
          <a:prstGeom prst="rect">
            <a:avLst/>
          </a:prstGeom>
          <a:noFill/>
          <a:ln w="9525">
            <a:noFill/>
            <a:miter lim="800000"/>
            <a:headEnd/>
            <a:tailEnd/>
          </a:ln>
        </p:spPr>
        <p:txBody>
          <a:bodyPr>
            <a:prstTxWarp prst="textNoShape">
              <a:avLst/>
            </a:prstTxWarp>
            <a:spAutoFit/>
          </a:bodyPr>
          <a:lstStyle/>
          <a:p>
            <a:pPr algn="r"/>
            <a:r>
              <a:rPr lang="en-US" b="1" i="1" dirty="0"/>
              <a:t>Bob Dylan</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905000" y="762000"/>
            <a:ext cx="8305800" cy="3810000"/>
          </a:xfrm>
        </p:spPr>
        <p:txBody>
          <a:bodyPr anchor="t"/>
          <a:lstStyle/>
          <a:p>
            <a:pPr>
              <a:lnSpc>
                <a:spcPct val="120000"/>
              </a:lnSpc>
            </a:pPr>
            <a:r>
              <a:rPr lang="en-US" dirty="0">
                <a:solidFill>
                  <a:srgbClr val="4F6228"/>
                </a:solidFill>
                <a:effectLst>
                  <a:outerShdw blurRad="38100" dist="38100" dir="2700000" algn="tl">
                    <a:srgbClr val="DDDDDD"/>
                  </a:outerShdw>
                </a:effectLst>
                <a:latin typeface="Estelle Black SF" pitchFamily="71" charset="0"/>
                <a:ea typeface="ＭＳ Ｐゴシック" pitchFamily="71" charset="-128"/>
                <a:cs typeface="ＭＳ Ｐゴシック" pitchFamily="71" charset="-128"/>
              </a:rPr>
              <a:t>Life’s most urgent question is: What are you doing for others?</a:t>
            </a:r>
            <a:endParaRPr lang="en-US" dirty="0">
              <a:ea typeface="ＭＳ Ｐゴシック" pitchFamily="71" charset="-128"/>
              <a:cs typeface="ＭＳ Ｐゴシック" pitchFamily="71" charset="-128"/>
            </a:endParaRPr>
          </a:p>
        </p:txBody>
      </p:sp>
      <p:sp>
        <p:nvSpPr>
          <p:cNvPr id="92164" name="TextBox 3"/>
          <p:cNvSpPr txBox="1">
            <a:spLocks noChangeArrowheads="1"/>
          </p:cNvSpPr>
          <p:nvPr/>
        </p:nvSpPr>
        <p:spPr bwMode="auto">
          <a:xfrm>
            <a:off x="5943600" y="5867401"/>
            <a:ext cx="4114800" cy="366713"/>
          </a:xfrm>
          <a:prstGeom prst="rect">
            <a:avLst/>
          </a:prstGeom>
          <a:noFill/>
          <a:ln w="9525">
            <a:noFill/>
            <a:miter lim="800000"/>
            <a:headEnd/>
            <a:tailEnd/>
          </a:ln>
        </p:spPr>
        <p:txBody>
          <a:bodyPr>
            <a:prstTxWarp prst="textNoShape">
              <a:avLst/>
            </a:prstTxWarp>
            <a:spAutoFit/>
          </a:bodyPr>
          <a:lstStyle/>
          <a:p>
            <a:pPr algn="r"/>
            <a:r>
              <a:rPr lang="en-US" b="1" i="1" dirty="0"/>
              <a:t>Martin Luther King, Jr.</a:t>
            </a:r>
          </a:p>
        </p:txBody>
      </p:sp>
    </p:spTree>
    <p:extLst>
      <p:ext uri="{BB962C8B-B14F-4D97-AF65-F5344CB8AC3E}">
        <p14:creationId xmlns:p14="http://schemas.microsoft.com/office/powerpoint/2010/main" val="82807849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1752600"/>
            <a:ext cx="8229600" cy="3046988"/>
          </a:xfrm>
          <a:prstGeom prst="rect">
            <a:avLst/>
          </a:prstGeom>
          <a:noFill/>
        </p:spPr>
        <p:txBody>
          <a:bodyPr wrap="square" rtlCol="0">
            <a:spAutoFit/>
          </a:bodyPr>
          <a:lstStyle/>
          <a:p>
            <a:pPr algn="ctr"/>
            <a:r>
              <a:rPr lang="en-US" sz="9600" dirty="0">
                <a:solidFill>
                  <a:schemeClr val="accent6">
                    <a:lumMod val="75000"/>
                  </a:schemeClr>
                </a:solidFill>
                <a:effectLst>
                  <a:outerShdw blurRad="50800" dist="38100" dir="2700000">
                    <a:srgbClr val="000000">
                      <a:alpha val="43000"/>
                    </a:srgbClr>
                  </a:outerShdw>
                </a:effectLst>
                <a:latin typeface=" JSP Ross"/>
                <a:cs typeface=" JSP Ross"/>
              </a:rPr>
              <a:t>John 11</a:t>
            </a:r>
          </a:p>
          <a:p>
            <a:pPr algn="ctr"/>
            <a:r>
              <a:rPr lang="en-US" sz="9600" dirty="0">
                <a:solidFill>
                  <a:schemeClr val="accent6">
                    <a:lumMod val="75000"/>
                  </a:schemeClr>
                </a:solidFill>
                <a:effectLst>
                  <a:outerShdw blurRad="50800" dist="38100" dir="2700000">
                    <a:srgbClr val="000000">
                      <a:alpha val="43000"/>
                    </a:srgbClr>
                  </a:outerShdw>
                </a:effectLst>
                <a:latin typeface=" JSP Ross"/>
                <a:cs typeface=" JSP Ross"/>
              </a:rPr>
              <a:t>John 12</a:t>
            </a:r>
          </a:p>
        </p:txBody>
      </p:sp>
    </p:spTree>
    <p:extLst>
      <p:ext uri="{BB962C8B-B14F-4D97-AF65-F5344CB8AC3E}">
        <p14:creationId xmlns:p14="http://schemas.microsoft.com/office/powerpoint/2010/main" val="11243082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oll-stock.jpg"/>
          <p:cNvPicPr>
            <a:picLocks noChangeAspect="1"/>
          </p:cNvPicPr>
          <p:nvPr/>
        </p:nvPicPr>
        <p:blipFill>
          <a:blip r:embed="rId3"/>
          <a:stretch>
            <a:fillRect/>
          </a:stretch>
        </p:blipFill>
        <p:spPr>
          <a:xfrm>
            <a:off x="5311776" y="0"/>
            <a:ext cx="5356225" cy="6858000"/>
          </a:xfrm>
          <a:prstGeom prst="rect">
            <a:avLst/>
          </a:prstGeom>
        </p:spPr>
      </p:pic>
      <p:sp>
        <p:nvSpPr>
          <p:cNvPr id="2" name="Rectangle 3"/>
          <p:cNvSpPr txBox="1">
            <a:spLocks noChangeArrowheads="1"/>
          </p:cNvSpPr>
          <p:nvPr/>
        </p:nvSpPr>
        <p:spPr bwMode="auto">
          <a:xfrm>
            <a:off x="3505200" y="1752600"/>
            <a:ext cx="4876800" cy="91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eaLnBrk="0" hangingPunct="0">
              <a:lnSpc>
                <a:spcPct val="120000"/>
              </a:lnSpc>
              <a:defRPr/>
            </a:pPr>
            <a:r>
              <a:rPr lang="en-US" sz="4000" dirty="0">
                <a:solidFill>
                  <a:schemeClr val="accent6">
                    <a:lumMod val="75000"/>
                  </a:schemeClr>
                </a:solidFill>
                <a:effectLst>
                  <a:outerShdw blurRad="38100" dist="38100" dir="2700000" algn="tl">
                    <a:srgbClr val="000000"/>
                  </a:outerShdw>
                </a:effectLst>
                <a:latin typeface="Estelle Black SF" pitchFamily="52" charset="0"/>
                <a:ea typeface="ＭＳ Ｐゴシック" pitchFamily="52" charset="-128"/>
                <a:cs typeface="ＭＳ Ｐゴシック" pitchFamily="52" charset="-128"/>
              </a:rPr>
              <a:t>Chapter Reflections</a:t>
            </a:r>
            <a:endParaRPr lang="en-US" sz="4000" dirty="0">
              <a:solidFill>
                <a:schemeClr val="accent6">
                  <a:lumMod val="75000"/>
                </a:schemeClr>
              </a:solidFill>
              <a:latin typeface="Comic Sans MS"/>
              <a:ea typeface="ＭＳ Ｐゴシック" pitchFamily="52" charset="-128"/>
              <a:cs typeface="Comic Sans MS"/>
            </a:endParaRPr>
          </a:p>
        </p:txBody>
      </p:sp>
      <p:pic>
        <p:nvPicPr>
          <p:cNvPr id="4" name="Picture 3" descr="boy thinking.tif"/>
          <p:cNvPicPr>
            <a:picLocks noChangeAspect="1"/>
          </p:cNvPicPr>
          <p:nvPr/>
        </p:nvPicPr>
        <p:blipFill>
          <a:blip r:embed="rId4"/>
          <a:stretch>
            <a:fillRect/>
          </a:stretch>
        </p:blipFill>
        <p:spPr>
          <a:xfrm>
            <a:off x="1676401" y="3660776"/>
            <a:ext cx="3197225" cy="3044825"/>
          </a:xfrm>
          <a:prstGeom prst="rect">
            <a:avLst/>
          </a:prstGeom>
        </p:spPr>
      </p:pic>
      <p:sp>
        <p:nvSpPr>
          <p:cNvPr id="6" name="Rectangle 3"/>
          <p:cNvSpPr txBox="1">
            <a:spLocks noChangeArrowheads="1"/>
          </p:cNvSpPr>
          <p:nvPr/>
        </p:nvSpPr>
        <p:spPr bwMode="auto">
          <a:xfrm>
            <a:off x="5791200" y="2667000"/>
            <a:ext cx="4343400" cy="2971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hangingPunct="0">
              <a:lnSpc>
                <a:spcPct val="120000"/>
              </a:lnSpc>
              <a:buFont typeface="Arial"/>
              <a:buChar char="•"/>
              <a:defRPr/>
            </a:pPr>
            <a:r>
              <a:rPr lang="en-US" sz="2000" dirty="0">
                <a:effectLst>
                  <a:outerShdw blurRad="38100" dist="38100" dir="2700000" algn="tl">
                    <a:srgbClr val="000000"/>
                  </a:outerShdw>
                </a:effectLst>
                <a:latin typeface="Estelle Black SF" pitchFamily="52" charset="0"/>
                <a:ea typeface="ＭＳ Ｐゴシック" pitchFamily="52" charset="-128"/>
                <a:cs typeface="ＭＳ Ｐゴシック" pitchFamily="52" charset="-128"/>
              </a:rPr>
              <a:t>What does this chapter say about Jesus?</a:t>
            </a:r>
          </a:p>
          <a:p>
            <a:pPr lvl="1" eaLnBrk="0" hangingPunct="0">
              <a:lnSpc>
                <a:spcPct val="120000"/>
              </a:lnSpc>
              <a:buFont typeface="Arial"/>
              <a:buChar char="•"/>
              <a:defRPr/>
            </a:pPr>
            <a:r>
              <a:rPr lang="en-US" sz="2000" dirty="0">
                <a:effectLst>
                  <a:outerShdw blurRad="38100" dist="38100" dir="2700000" algn="tl">
                    <a:srgbClr val="000000"/>
                  </a:outerShdw>
                </a:effectLst>
                <a:latin typeface="Estelle Black SF" pitchFamily="52" charset="0"/>
                <a:ea typeface="ＭＳ Ｐゴシック" pitchFamily="52" charset="-128"/>
                <a:cs typeface="ＭＳ Ｐゴシック" pitchFamily="52" charset="-128"/>
              </a:rPr>
              <a:t>Who He is</a:t>
            </a:r>
          </a:p>
          <a:p>
            <a:pPr lvl="1" eaLnBrk="0" hangingPunct="0">
              <a:lnSpc>
                <a:spcPct val="120000"/>
              </a:lnSpc>
              <a:buFont typeface="Arial"/>
              <a:buChar char="•"/>
              <a:defRPr/>
            </a:pPr>
            <a:r>
              <a:rPr lang="en-US" sz="2000" dirty="0">
                <a:effectLst>
                  <a:outerShdw blurRad="38100" dist="38100" dir="2700000" algn="tl">
                    <a:srgbClr val="000000"/>
                  </a:outerShdw>
                </a:effectLst>
                <a:latin typeface="Estelle Black SF" pitchFamily="52" charset="0"/>
                <a:ea typeface="ＭＳ Ｐゴシック" pitchFamily="52" charset="-128"/>
                <a:cs typeface="ＭＳ Ｐゴシック" pitchFamily="52" charset="-128"/>
              </a:rPr>
              <a:t>Fulfillment of </a:t>
            </a:r>
            <a:r>
              <a:rPr lang="en-US" sz="2000" dirty="0" err="1">
                <a:effectLst>
                  <a:outerShdw blurRad="38100" dist="38100" dir="2700000" algn="tl">
                    <a:srgbClr val="000000"/>
                  </a:outerShdw>
                </a:effectLst>
                <a:latin typeface="Estelle Black SF" pitchFamily="52" charset="0"/>
                <a:ea typeface="ＭＳ Ｐゴシック" pitchFamily="52" charset="-128"/>
                <a:cs typeface="ＭＳ Ｐゴシック" pitchFamily="52" charset="-128"/>
              </a:rPr>
              <a:t>Messiahship</a:t>
            </a:r>
            <a:endParaRPr lang="en-US" sz="2000" dirty="0">
              <a:effectLst>
                <a:outerShdw blurRad="38100" dist="38100" dir="2700000" algn="tl">
                  <a:srgbClr val="000000"/>
                </a:outerShdw>
              </a:effectLst>
              <a:latin typeface="Estelle Black SF" pitchFamily="52" charset="0"/>
              <a:ea typeface="ＭＳ Ｐゴシック" pitchFamily="52" charset="-128"/>
              <a:cs typeface="ＭＳ Ｐゴシック" pitchFamily="52" charset="-128"/>
            </a:endParaRPr>
          </a:p>
          <a:p>
            <a:pPr lvl="1" eaLnBrk="0" hangingPunct="0">
              <a:lnSpc>
                <a:spcPct val="120000"/>
              </a:lnSpc>
              <a:buFont typeface="Arial"/>
              <a:buChar char="•"/>
              <a:defRPr/>
            </a:pPr>
            <a:r>
              <a:rPr lang="en-US" sz="2000" dirty="0">
                <a:effectLst>
                  <a:outerShdw blurRad="38100" dist="38100" dir="2700000" algn="tl">
                    <a:srgbClr val="000000"/>
                  </a:outerShdw>
                </a:effectLst>
                <a:latin typeface="Estelle Black SF" pitchFamily="52" charset="0"/>
                <a:ea typeface="ＭＳ Ｐゴシック" pitchFamily="52" charset="-128"/>
                <a:cs typeface="ＭＳ Ｐゴシック" pitchFamily="52" charset="-128"/>
              </a:rPr>
              <a:t>Empathy with humanity</a:t>
            </a:r>
          </a:p>
          <a:p>
            <a:pPr eaLnBrk="0" hangingPunct="0">
              <a:lnSpc>
                <a:spcPct val="120000"/>
              </a:lnSpc>
              <a:buFont typeface="Arial"/>
              <a:buChar char="•"/>
              <a:defRPr/>
            </a:pPr>
            <a:r>
              <a:rPr lang="en-US" sz="2000" dirty="0">
                <a:effectLst>
                  <a:outerShdw blurRad="38100" dist="38100" dir="2700000" algn="tl">
                    <a:srgbClr val="000000"/>
                  </a:outerShdw>
                </a:effectLst>
                <a:latin typeface="Estelle Black SF" pitchFamily="52" charset="0"/>
                <a:ea typeface="ＭＳ Ｐゴシック" pitchFamily="52" charset="-128"/>
                <a:cs typeface="ＭＳ Ｐゴシック" pitchFamily="52" charset="-128"/>
              </a:rPr>
              <a:t>What can we learn about who God is?</a:t>
            </a:r>
          </a:p>
          <a:p>
            <a:pPr eaLnBrk="0" hangingPunct="0">
              <a:lnSpc>
                <a:spcPct val="120000"/>
              </a:lnSpc>
              <a:buFont typeface="Arial"/>
              <a:buChar char="•"/>
              <a:defRPr/>
            </a:pPr>
            <a:r>
              <a:rPr lang="en-US" sz="2000" dirty="0">
                <a:effectLst>
                  <a:outerShdw blurRad="38100" dist="38100" dir="2700000" algn="tl">
                    <a:srgbClr val="000000"/>
                  </a:outerShdw>
                </a:effectLst>
                <a:latin typeface="Estelle Black SF" pitchFamily="52" charset="0"/>
                <a:ea typeface="ＭＳ Ｐゴシック" pitchFamily="52" charset="-128"/>
                <a:cs typeface="ＭＳ Ｐゴシック" pitchFamily="52" charset="-128"/>
              </a:rPr>
              <a:t>What insights into the GC are there here?</a:t>
            </a:r>
          </a:p>
          <a:p>
            <a:pPr eaLnBrk="0" hangingPunct="0">
              <a:lnSpc>
                <a:spcPct val="120000"/>
              </a:lnSpc>
              <a:buFont typeface="Arial"/>
              <a:buChar char="•"/>
              <a:defRPr/>
            </a:pPr>
            <a:r>
              <a:rPr lang="en-US" sz="2000" dirty="0">
                <a:effectLst>
                  <a:outerShdw blurRad="38100" dist="38100" dir="2700000" algn="tl">
                    <a:srgbClr val="000000"/>
                  </a:outerShdw>
                </a:effectLst>
                <a:latin typeface="Estelle Black SF" pitchFamily="52" charset="0"/>
                <a:ea typeface="ＭＳ Ｐゴシック" pitchFamily="52" charset="-128"/>
                <a:cs typeface="ＭＳ Ｐゴシック" pitchFamily="52" charset="-128"/>
              </a:rPr>
              <a:t>What message can we take to others?</a:t>
            </a:r>
            <a:endParaRPr lang="en-US" sz="2000" dirty="0">
              <a:latin typeface="Comic Sans MS"/>
              <a:ea typeface="ＭＳ Ｐゴシック" pitchFamily="52" charset="-128"/>
              <a:cs typeface="Comic Sans MS"/>
            </a:endParaRPr>
          </a:p>
        </p:txBody>
      </p:sp>
    </p:spTree>
    <p:extLst>
      <p:ext uri="{BB962C8B-B14F-4D97-AF65-F5344CB8AC3E}">
        <p14:creationId xmlns:p14="http://schemas.microsoft.com/office/powerpoint/2010/main" val="33272238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934183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1752600"/>
            <a:ext cx="8229600" cy="1569660"/>
          </a:xfrm>
          <a:prstGeom prst="rect">
            <a:avLst/>
          </a:prstGeom>
          <a:noFill/>
        </p:spPr>
        <p:txBody>
          <a:bodyPr wrap="square" rtlCol="0">
            <a:spAutoFit/>
          </a:bodyPr>
          <a:lstStyle/>
          <a:p>
            <a:pPr algn="ctr"/>
            <a:r>
              <a:rPr lang="en-US" sz="9600" dirty="0">
                <a:solidFill>
                  <a:schemeClr val="accent6">
                    <a:lumMod val="75000"/>
                  </a:schemeClr>
                </a:solidFill>
                <a:effectLst>
                  <a:outerShdw blurRad="50800" dist="38100" dir="2700000">
                    <a:srgbClr val="000000">
                      <a:alpha val="43000"/>
                    </a:srgbClr>
                  </a:outerShdw>
                </a:effectLst>
                <a:latin typeface=" JSP Ross"/>
                <a:cs typeface=" JSP Ross"/>
              </a:rPr>
              <a:t>John 11</a:t>
            </a:r>
          </a:p>
        </p:txBody>
      </p:sp>
    </p:spTree>
    <p:extLst>
      <p:ext uri="{BB962C8B-B14F-4D97-AF65-F5344CB8AC3E}">
        <p14:creationId xmlns:p14="http://schemas.microsoft.com/office/powerpoint/2010/main" val="80652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oll-stock.jpg"/>
          <p:cNvPicPr>
            <a:picLocks noChangeAspect="1"/>
          </p:cNvPicPr>
          <p:nvPr/>
        </p:nvPicPr>
        <p:blipFill>
          <a:blip r:embed="rId3"/>
          <a:stretch>
            <a:fillRect/>
          </a:stretch>
        </p:blipFill>
        <p:spPr>
          <a:xfrm>
            <a:off x="5311776" y="0"/>
            <a:ext cx="5356225" cy="6858000"/>
          </a:xfrm>
          <a:prstGeom prst="rect">
            <a:avLst/>
          </a:prstGeom>
        </p:spPr>
      </p:pic>
      <p:sp>
        <p:nvSpPr>
          <p:cNvPr id="2" name="Rectangle 3"/>
          <p:cNvSpPr txBox="1">
            <a:spLocks noChangeArrowheads="1"/>
          </p:cNvSpPr>
          <p:nvPr/>
        </p:nvSpPr>
        <p:spPr bwMode="auto">
          <a:xfrm>
            <a:off x="3505200" y="1752600"/>
            <a:ext cx="4876800" cy="91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eaLnBrk="0" hangingPunct="0">
              <a:lnSpc>
                <a:spcPct val="120000"/>
              </a:lnSpc>
              <a:defRPr/>
            </a:pPr>
            <a:r>
              <a:rPr lang="en-US" sz="4000" dirty="0">
                <a:solidFill>
                  <a:schemeClr val="accent6">
                    <a:lumMod val="75000"/>
                  </a:schemeClr>
                </a:solidFill>
                <a:effectLst>
                  <a:outerShdw blurRad="38100" dist="38100" dir="2700000" algn="tl">
                    <a:srgbClr val="000000"/>
                  </a:outerShdw>
                </a:effectLst>
                <a:latin typeface="Estelle Black SF" pitchFamily="52" charset="0"/>
                <a:ea typeface="ＭＳ Ｐゴシック" pitchFamily="52" charset="-128"/>
                <a:cs typeface="ＭＳ Ｐゴシック" pitchFamily="52" charset="-128"/>
              </a:rPr>
              <a:t>Chapter Reflections</a:t>
            </a:r>
            <a:endParaRPr lang="en-US" sz="4000" dirty="0">
              <a:solidFill>
                <a:schemeClr val="accent6">
                  <a:lumMod val="75000"/>
                </a:schemeClr>
              </a:solidFill>
              <a:latin typeface="Comic Sans MS"/>
              <a:ea typeface="ＭＳ Ｐゴシック" pitchFamily="52" charset="-128"/>
              <a:cs typeface="Comic Sans MS"/>
            </a:endParaRPr>
          </a:p>
        </p:txBody>
      </p:sp>
      <p:pic>
        <p:nvPicPr>
          <p:cNvPr id="4" name="Picture 3" descr="boy thinking.tif"/>
          <p:cNvPicPr>
            <a:picLocks noChangeAspect="1"/>
          </p:cNvPicPr>
          <p:nvPr/>
        </p:nvPicPr>
        <p:blipFill>
          <a:blip r:embed="rId4"/>
          <a:stretch>
            <a:fillRect/>
          </a:stretch>
        </p:blipFill>
        <p:spPr>
          <a:xfrm>
            <a:off x="1676401" y="3660776"/>
            <a:ext cx="3197225" cy="3044825"/>
          </a:xfrm>
          <a:prstGeom prst="rect">
            <a:avLst/>
          </a:prstGeom>
        </p:spPr>
      </p:pic>
      <p:sp>
        <p:nvSpPr>
          <p:cNvPr id="6" name="Rectangle 3"/>
          <p:cNvSpPr txBox="1">
            <a:spLocks noChangeArrowheads="1"/>
          </p:cNvSpPr>
          <p:nvPr/>
        </p:nvSpPr>
        <p:spPr bwMode="auto">
          <a:xfrm>
            <a:off x="5791200" y="2667000"/>
            <a:ext cx="4343400" cy="2971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hangingPunct="0">
              <a:lnSpc>
                <a:spcPct val="120000"/>
              </a:lnSpc>
              <a:buFont typeface="Arial"/>
              <a:buChar char="•"/>
              <a:defRPr/>
            </a:pPr>
            <a:r>
              <a:rPr lang="en-US" sz="2000" dirty="0">
                <a:effectLst>
                  <a:outerShdw blurRad="38100" dist="38100" dir="2700000" algn="tl">
                    <a:srgbClr val="000000"/>
                  </a:outerShdw>
                </a:effectLst>
                <a:latin typeface="Estelle Black SF" pitchFamily="52" charset="0"/>
                <a:ea typeface="ＭＳ Ｐゴシック" pitchFamily="52" charset="-128"/>
                <a:cs typeface="ＭＳ Ｐゴシック" pitchFamily="52" charset="-128"/>
              </a:rPr>
              <a:t>What does this chapter say about Jesus?</a:t>
            </a:r>
          </a:p>
          <a:p>
            <a:pPr lvl="1" eaLnBrk="0" hangingPunct="0">
              <a:lnSpc>
                <a:spcPct val="120000"/>
              </a:lnSpc>
              <a:buFont typeface="Arial"/>
              <a:buChar char="•"/>
              <a:defRPr/>
            </a:pPr>
            <a:r>
              <a:rPr lang="en-US" sz="2000" dirty="0">
                <a:effectLst>
                  <a:outerShdw blurRad="38100" dist="38100" dir="2700000" algn="tl">
                    <a:srgbClr val="000000"/>
                  </a:outerShdw>
                </a:effectLst>
                <a:latin typeface="Estelle Black SF" pitchFamily="52" charset="0"/>
                <a:ea typeface="ＭＳ Ｐゴシック" pitchFamily="52" charset="-128"/>
                <a:cs typeface="ＭＳ Ｐゴシック" pitchFamily="52" charset="-128"/>
              </a:rPr>
              <a:t>Who He is</a:t>
            </a:r>
          </a:p>
          <a:p>
            <a:pPr lvl="1" eaLnBrk="0" hangingPunct="0">
              <a:lnSpc>
                <a:spcPct val="120000"/>
              </a:lnSpc>
              <a:buFont typeface="Arial"/>
              <a:buChar char="•"/>
              <a:defRPr/>
            </a:pPr>
            <a:r>
              <a:rPr lang="en-US" sz="2000" dirty="0">
                <a:effectLst>
                  <a:outerShdw blurRad="38100" dist="38100" dir="2700000" algn="tl">
                    <a:srgbClr val="000000"/>
                  </a:outerShdw>
                </a:effectLst>
                <a:latin typeface="Estelle Black SF" pitchFamily="52" charset="0"/>
                <a:ea typeface="ＭＳ Ｐゴシック" pitchFamily="52" charset="-128"/>
                <a:cs typeface="ＭＳ Ｐゴシック" pitchFamily="52" charset="-128"/>
              </a:rPr>
              <a:t>Fulfillment of </a:t>
            </a:r>
            <a:r>
              <a:rPr lang="en-US" sz="2000" dirty="0" err="1">
                <a:effectLst>
                  <a:outerShdw blurRad="38100" dist="38100" dir="2700000" algn="tl">
                    <a:srgbClr val="000000"/>
                  </a:outerShdw>
                </a:effectLst>
                <a:latin typeface="Estelle Black SF" pitchFamily="52" charset="0"/>
                <a:ea typeface="ＭＳ Ｐゴシック" pitchFamily="52" charset="-128"/>
                <a:cs typeface="ＭＳ Ｐゴシック" pitchFamily="52" charset="-128"/>
              </a:rPr>
              <a:t>Messiahship</a:t>
            </a:r>
            <a:endParaRPr lang="en-US" sz="2000" dirty="0">
              <a:effectLst>
                <a:outerShdw blurRad="38100" dist="38100" dir="2700000" algn="tl">
                  <a:srgbClr val="000000"/>
                </a:outerShdw>
              </a:effectLst>
              <a:latin typeface="Estelle Black SF" pitchFamily="52" charset="0"/>
              <a:ea typeface="ＭＳ Ｐゴシック" pitchFamily="52" charset="-128"/>
              <a:cs typeface="ＭＳ Ｐゴシック" pitchFamily="52" charset="-128"/>
            </a:endParaRPr>
          </a:p>
          <a:p>
            <a:pPr lvl="1" eaLnBrk="0" hangingPunct="0">
              <a:lnSpc>
                <a:spcPct val="120000"/>
              </a:lnSpc>
              <a:buFont typeface="Arial"/>
              <a:buChar char="•"/>
              <a:defRPr/>
            </a:pPr>
            <a:r>
              <a:rPr lang="en-US" sz="2000" dirty="0">
                <a:effectLst>
                  <a:outerShdw blurRad="38100" dist="38100" dir="2700000" algn="tl">
                    <a:srgbClr val="000000"/>
                  </a:outerShdw>
                </a:effectLst>
                <a:latin typeface="Estelle Black SF" pitchFamily="52" charset="0"/>
                <a:ea typeface="ＭＳ Ｐゴシック" pitchFamily="52" charset="-128"/>
                <a:cs typeface="ＭＳ Ｐゴシック" pitchFamily="52" charset="-128"/>
              </a:rPr>
              <a:t>Empathy with humanity</a:t>
            </a:r>
          </a:p>
          <a:p>
            <a:pPr eaLnBrk="0" hangingPunct="0">
              <a:lnSpc>
                <a:spcPct val="120000"/>
              </a:lnSpc>
              <a:buFont typeface="Arial"/>
              <a:buChar char="•"/>
              <a:defRPr/>
            </a:pPr>
            <a:r>
              <a:rPr lang="en-US" sz="2000" dirty="0">
                <a:effectLst>
                  <a:outerShdw blurRad="38100" dist="38100" dir="2700000" algn="tl">
                    <a:srgbClr val="000000"/>
                  </a:outerShdw>
                </a:effectLst>
                <a:latin typeface="Estelle Black SF" pitchFamily="52" charset="0"/>
                <a:ea typeface="ＭＳ Ｐゴシック" pitchFamily="52" charset="-128"/>
                <a:cs typeface="ＭＳ Ｐゴシック" pitchFamily="52" charset="-128"/>
              </a:rPr>
              <a:t>What can we learn about who God is?</a:t>
            </a:r>
          </a:p>
          <a:p>
            <a:pPr eaLnBrk="0" hangingPunct="0">
              <a:lnSpc>
                <a:spcPct val="120000"/>
              </a:lnSpc>
              <a:buFont typeface="Arial"/>
              <a:buChar char="•"/>
              <a:defRPr/>
            </a:pPr>
            <a:r>
              <a:rPr lang="en-US" sz="2000" dirty="0">
                <a:effectLst>
                  <a:outerShdw blurRad="38100" dist="38100" dir="2700000" algn="tl">
                    <a:srgbClr val="000000"/>
                  </a:outerShdw>
                </a:effectLst>
                <a:latin typeface="Estelle Black SF" pitchFamily="52" charset="0"/>
                <a:ea typeface="ＭＳ Ｐゴシック" pitchFamily="52" charset="-128"/>
                <a:cs typeface="ＭＳ Ｐゴシック" pitchFamily="52" charset="-128"/>
              </a:rPr>
              <a:t>What insights into the GC are there here?</a:t>
            </a:r>
          </a:p>
          <a:p>
            <a:pPr eaLnBrk="0" hangingPunct="0">
              <a:lnSpc>
                <a:spcPct val="120000"/>
              </a:lnSpc>
              <a:buFont typeface="Arial"/>
              <a:buChar char="•"/>
              <a:defRPr/>
            </a:pPr>
            <a:r>
              <a:rPr lang="en-US" sz="2000" dirty="0">
                <a:effectLst>
                  <a:outerShdw blurRad="38100" dist="38100" dir="2700000" algn="tl">
                    <a:srgbClr val="000000"/>
                  </a:outerShdw>
                </a:effectLst>
                <a:latin typeface="Estelle Black SF" pitchFamily="52" charset="0"/>
                <a:ea typeface="ＭＳ Ｐゴシック" pitchFamily="52" charset="-128"/>
                <a:cs typeface="ＭＳ Ｐゴシック" pitchFamily="52" charset="-128"/>
              </a:rPr>
              <a:t>What message can we take to others?</a:t>
            </a:r>
            <a:endParaRPr lang="en-US" sz="2000" dirty="0">
              <a:latin typeface="Comic Sans MS"/>
              <a:ea typeface="ＭＳ Ｐゴシック" pitchFamily="52" charset="-128"/>
              <a:cs typeface="Comic Sans MS"/>
            </a:endParaRPr>
          </a:p>
        </p:txBody>
      </p:sp>
    </p:spTree>
    <p:extLst>
      <p:ext uri="{BB962C8B-B14F-4D97-AF65-F5344CB8AC3E}">
        <p14:creationId xmlns:p14="http://schemas.microsoft.com/office/powerpoint/2010/main" val="3134171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descr="think_bgnd.jpg"/>
          <p:cNvPicPr>
            <a:picLocks noChangeAspect="1"/>
          </p:cNvPicPr>
          <p:nvPr/>
        </p:nvPicPr>
        <p:blipFill>
          <a:blip r:embed="rId3"/>
          <a:srcRect/>
          <a:stretch>
            <a:fillRect/>
          </a:stretch>
        </p:blipFill>
        <p:spPr bwMode="auto">
          <a:xfrm>
            <a:off x="2133600" y="330200"/>
            <a:ext cx="7518400" cy="6299200"/>
          </a:xfrm>
          <a:prstGeom prst="rect">
            <a:avLst/>
          </a:prstGeom>
          <a:noFill/>
          <a:ln w="9525">
            <a:noFill/>
            <a:miter lim="800000"/>
            <a:headEnd/>
            <a:tailEnd/>
          </a:ln>
        </p:spPr>
      </p:pic>
      <p:sp>
        <p:nvSpPr>
          <p:cNvPr id="2" name="TextBox 1"/>
          <p:cNvSpPr txBox="1">
            <a:spLocks noChangeArrowheads="1"/>
          </p:cNvSpPr>
          <p:nvPr/>
        </p:nvSpPr>
        <p:spPr bwMode="auto">
          <a:xfrm>
            <a:off x="1981200" y="228600"/>
            <a:ext cx="8001000" cy="6463308"/>
          </a:xfrm>
          <a:prstGeom prst="rect">
            <a:avLst/>
          </a:prstGeom>
          <a:noFill/>
          <a:ln w="9525">
            <a:noFill/>
            <a:miter lim="800000"/>
            <a:headEnd/>
            <a:tailEnd/>
          </a:ln>
        </p:spPr>
        <p:txBody>
          <a:bodyPr>
            <a:prstTxWarp prst="textNoShape">
              <a:avLst/>
            </a:prstTxWarp>
            <a:spAutoFit/>
          </a:bodyPr>
          <a:lstStyle/>
          <a:p>
            <a:pPr>
              <a:spcAft>
                <a:spcPts val="1200"/>
              </a:spcAft>
              <a:buFont typeface="Arial" pitchFamily="52" charset="0"/>
              <a:buChar char="•"/>
              <a:defRPr/>
            </a:pPr>
            <a:r>
              <a:rPr lang="en-US" sz="2800" dirty="0">
                <a:latin typeface="Arial" pitchFamily="52" charset="0"/>
              </a:rPr>
              <a:t>God promised His followers He’d come back for them.  What is taking so long? </a:t>
            </a:r>
          </a:p>
          <a:p>
            <a:pPr>
              <a:spcAft>
                <a:spcPts val="1200"/>
              </a:spcAft>
              <a:buFont typeface="Arial" pitchFamily="52" charset="0"/>
              <a:buChar char="•"/>
              <a:defRPr/>
            </a:pPr>
            <a:r>
              <a:rPr lang="en-US" sz="2800" dirty="0">
                <a:solidFill>
                  <a:schemeClr val="accent1"/>
                </a:solidFill>
                <a:latin typeface="Arial" pitchFamily="52" charset="0"/>
              </a:rPr>
              <a:t>If you had a message from God to give the world, but it might cost you everything to give it, would you?</a:t>
            </a:r>
          </a:p>
          <a:p>
            <a:pPr>
              <a:spcAft>
                <a:spcPts val="1200"/>
              </a:spcAft>
              <a:buFont typeface="Arial" pitchFamily="52" charset="0"/>
              <a:buChar char="•"/>
              <a:defRPr/>
            </a:pPr>
            <a:r>
              <a:rPr lang="en-US" sz="2800" dirty="0">
                <a:latin typeface="Arial" pitchFamily="52" charset="0"/>
              </a:rPr>
              <a:t>What is the point of living on this earth now if we are going to live somewhere else?</a:t>
            </a:r>
          </a:p>
          <a:p>
            <a:pPr>
              <a:spcAft>
                <a:spcPts val="1200"/>
              </a:spcAft>
              <a:buFont typeface="Arial" pitchFamily="52" charset="0"/>
              <a:buChar char="•"/>
              <a:defRPr/>
            </a:pPr>
            <a:r>
              <a:rPr lang="en-US" sz="2800" dirty="0">
                <a:solidFill>
                  <a:schemeClr val="accent3">
                    <a:lumMod val="50000"/>
                  </a:schemeClr>
                </a:solidFill>
                <a:latin typeface="Arial" pitchFamily="52" charset="0"/>
              </a:rPr>
              <a:t>Is heaven meant to be our home?  Why then come back to earth (REV 21) later?</a:t>
            </a:r>
          </a:p>
          <a:p>
            <a:pPr>
              <a:spcAft>
                <a:spcPts val="1200"/>
              </a:spcAft>
              <a:buFont typeface="Arial" pitchFamily="52" charset="0"/>
              <a:buChar char="•"/>
              <a:defRPr/>
            </a:pPr>
            <a:r>
              <a:rPr lang="en-US" sz="2800" dirty="0">
                <a:latin typeface="Arial" pitchFamily="52" charset="0"/>
              </a:rPr>
              <a:t>What are you looking forward to most at the end of time?</a:t>
            </a:r>
          </a:p>
          <a:p>
            <a:pPr>
              <a:spcAft>
                <a:spcPts val="1200"/>
              </a:spcAft>
              <a:buFont typeface="Arial" pitchFamily="52" charset="0"/>
              <a:buChar char="•"/>
              <a:defRPr/>
            </a:pPr>
            <a:r>
              <a:rPr lang="en-US" sz="2800" dirty="0">
                <a:solidFill>
                  <a:schemeClr val="accent6">
                    <a:lumMod val="75000"/>
                  </a:schemeClr>
                </a:solidFill>
                <a:latin typeface="Arial" pitchFamily="52" charset="0"/>
              </a:rPr>
              <a:t>What are you dreading as you may think about “last day events”?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anim calcmode="lin" valueType="num">
                                      <p:cBhvr>
                                        <p:cTn id="8" dur="2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8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2000"/>
                                        <p:tgtEl>
                                          <p:spTgt spid="2">
                                            <p:txEl>
                                              <p:pRg st="1" end="1"/>
                                            </p:txEl>
                                          </p:spTgt>
                                        </p:tgtEl>
                                      </p:cBhvr>
                                    </p:animEffect>
                                    <p:anim calcmode="lin" valueType="num">
                                      <p:cBhvr>
                                        <p:cTn id="16" dur="2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7" dur="18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18" dur="200" accel="100000" fill="hold">
                                          <p:stCondLst>
                                            <p:cond delay="18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2000"/>
                                        <p:tgtEl>
                                          <p:spTgt spid="2">
                                            <p:txEl>
                                              <p:pRg st="2" end="2"/>
                                            </p:txEl>
                                          </p:spTgt>
                                        </p:tgtEl>
                                      </p:cBhvr>
                                    </p:animEffect>
                                    <p:anim calcmode="lin" valueType="num">
                                      <p:cBhvr>
                                        <p:cTn id="24" dur="2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5" dur="1800" decel="100000" fill="hold"/>
                                        <p:tgtEl>
                                          <p:spTgt spid="2">
                                            <p:txEl>
                                              <p:pRg st="2" end="2"/>
                                            </p:txEl>
                                          </p:spTgt>
                                        </p:tgtEl>
                                        <p:attrNameLst>
                                          <p:attrName>ppt_y</p:attrName>
                                        </p:attrNameLst>
                                      </p:cBhvr>
                                      <p:tavLst>
                                        <p:tav tm="0">
                                          <p:val>
                                            <p:strVal val="#ppt_y+1"/>
                                          </p:val>
                                        </p:tav>
                                        <p:tav tm="100000">
                                          <p:val>
                                            <p:strVal val="#ppt_y-.03"/>
                                          </p:val>
                                        </p:tav>
                                      </p:tavLst>
                                    </p:anim>
                                    <p:anim calcmode="lin" valueType="num">
                                      <p:cBhvr>
                                        <p:cTn id="26" dur="200" accel="100000" fill="hold">
                                          <p:stCondLst>
                                            <p:cond delay="1800"/>
                                          </p:stCondLst>
                                        </p:cTn>
                                        <p:tgtEl>
                                          <p:spTgt spid="2">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fade">
                                      <p:cBhvr>
                                        <p:cTn id="31" dur="2000"/>
                                        <p:tgtEl>
                                          <p:spTgt spid="2">
                                            <p:txEl>
                                              <p:pRg st="3" end="3"/>
                                            </p:txEl>
                                          </p:spTgt>
                                        </p:tgtEl>
                                      </p:cBhvr>
                                    </p:animEffect>
                                    <p:anim calcmode="lin" valueType="num">
                                      <p:cBhvr>
                                        <p:cTn id="32" dur="2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3" dur="1800" decel="100000" fill="hold"/>
                                        <p:tgtEl>
                                          <p:spTgt spid="2">
                                            <p:txEl>
                                              <p:pRg st="3" end="3"/>
                                            </p:txEl>
                                          </p:spTgt>
                                        </p:tgtEl>
                                        <p:attrNameLst>
                                          <p:attrName>ppt_y</p:attrName>
                                        </p:attrNameLst>
                                      </p:cBhvr>
                                      <p:tavLst>
                                        <p:tav tm="0">
                                          <p:val>
                                            <p:strVal val="#ppt_y+1"/>
                                          </p:val>
                                        </p:tav>
                                        <p:tav tm="100000">
                                          <p:val>
                                            <p:strVal val="#ppt_y-.03"/>
                                          </p:val>
                                        </p:tav>
                                      </p:tavLst>
                                    </p:anim>
                                    <p:anim calcmode="lin" valueType="num">
                                      <p:cBhvr>
                                        <p:cTn id="34" dur="200" accel="100000" fill="hold">
                                          <p:stCondLst>
                                            <p:cond delay="1800"/>
                                          </p:stCondLst>
                                        </p:cTn>
                                        <p:tgtEl>
                                          <p:spTgt spid="2">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fade">
                                      <p:cBhvr>
                                        <p:cTn id="39" dur="2000"/>
                                        <p:tgtEl>
                                          <p:spTgt spid="2">
                                            <p:txEl>
                                              <p:pRg st="4" end="4"/>
                                            </p:txEl>
                                          </p:spTgt>
                                        </p:tgtEl>
                                      </p:cBhvr>
                                    </p:animEffect>
                                    <p:anim calcmode="lin" valueType="num">
                                      <p:cBhvr>
                                        <p:cTn id="40" dur="2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1" dur="1800" decel="100000" fill="hold"/>
                                        <p:tgtEl>
                                          <p:spTgt spid="2">
                                            <p:txEl>
                                              <p:pRg st="4" end="4"/>
                                            </p:txEl>
                                          </p:spTgt>
                                        </p:tgtEl>
                                        <p:attrNameLst>
                                          <p:attrName>ppt_y</p:attrName>
                                        </p:attrNameLst>
                                      </p:cBhvr>
                                      <p:tavLst>
                                        <p:tav tm="0">
                                          <p:val>
                                            <p:strVal val="#ppt_y+1"/>
                                          </p:val>
                                        </p:tav>
                                        <p:tav tm="100000">
                                          <p:val>
                                            <p:strVal val="#ppt_y-.03"/>
                                          </p:val>
                                        </p:tav>
                                      </p:tavLst>
                                    </p:anim>
                                    <p:anim calcmode="lin" valueType="num">
                                      <p:cBhvr>
                                        <p:cTn id="42" dur="200" accel="100000" fill="hold">
                                          <p:stCondLst>
                                            <p:cond delay="1800"/>
                                          </p:stCondLst>
                                        </p:cTn>
                                        <p:tgtEl>
                                          <p:spTgt spid="2">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Effect transition="in" filter="fade">
                                      <p:cBhvr>
                                        <p:cTn id="47" dur="2000"/>
                                        <p:tgtEl>
                                          <p:spTgt spid="2">
                                            <p:txEl>
                                              <p:pRg st="5" end="5"/>
                                            </p:txEl>
                                          </p:spTgt>
                                        </p:tgtEl>
                                      </p:cBhvr>
                                    </p:animEffect>
                                    <p:anim calcmode="lin" valueType="num">
                                      <p:cBhvr>
                                        <p:cTn id="48" dur="2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9" dur="1800" decel="100000" fill="hold"/>
                                        <p:tgtEl>
                                          <p:spTgt spid="2">
                                            <p:txEl>
                                              <p:pRg st="5" end="5"/>
                                            </p:txEl>
                                          </p:spTgt>
                                        </p:tgtEl>
                                        <p:attrNameLst>
                                          <p:attrName>ppt_y</p:attrName>
                                        </p:attrNameLst>
                                      </p:cBhvr>
                                      <p:tavLst>
                                        <p:tav tm="0">
                                          <p:val>
                                            <p:strVal val="#ppt_y+1"/>
                                          </p:val>
                                        </p:tav>
                                        <p:tav tm="100000">
                                          <p:val>
                                            <p:strVal val="#ppt_y-.03"/>
                                          </p:val>
                                        </p:tav>
                                      </p:tavLst>
                                    </p:anim>
                                    <p:anim calcmode="lin" valueType="num">
                                      <p:cBhvr>
                                        <p:cTn id="50" dur="200" accel="100000" fill="hold">
                                          <p:stCondLst>
                                            <p:cond delay="1800"/>
                                          </p:stCondLst>
                                        </p:cTn>
                                        <p:tgtEl>
                                          <p:spTgt spid="2">
                                            <p:txEl>
                                              <p:pRg st="5" end="5"/>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1219201"/>
            <a:ext cx="8686800" cy="1323439"/>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8000" b="1" dirty="0">
                <a:ln w="50800"/>
                <a:solidFill>
                  <a:schemeClr val="bg1">
                    <a:shade val="50000"/>
                  </a:schemeClr>
                </a:solidFill>
              </a:rPr>
              <a:t>Bible Study</a:t>
            </a:r>
          </a:p>
        </p:txBody>
      </p:sp>
      <p:sp>
        <p:nvSpPr>
          <p:cNvPr id="3" name="TextBox 2"/>
          <p:cNvSpPr txBox="1"/>
          <p:nvPr/>
        </p:nvSpPr>
        <p:spPr>
          <a:xfrm>
            <a:off x="1524000" y="3048001"/>
            <a:ext cx="9144000" cy="1200329"/>
          </a:xfrm>
          <a:prstGeom prst="rect">
            <a:avLst/>
          </a:prstGeom>
          <a:noFill/>
        </p:spPr>
        <p:txBody>
          <a:bodyPr wrap="square" rtlCol="0">
            <a:spAutoFit/>
          </a:bodyPr>
          <a:lstStyle/>
          <a:p>
            <a:pPr algn="ctr"/>
            <a:r>
              <a:rPr lang="en-US" sz="7200" dirty="0">
                <a:solidFill>
                  <a:srgbClr val="948A54"/>
                </a:solidFill>
                <a:effectLst>
                  <a:outerShdw blurRad="50800" dist="38100" dir="2700000">
                    <a:srgbClr val="000000">
                      <a:alpha val="43000"/>
                    </a:srgbClr>
                  </a:outerShdw>
                </a:effectLst>
                <a:latin typeface="Big Caslon"/>
                <a:cs typeface="Big Caslon"/>
              </a:rPr>
              <a:t>State of the Dead</a:t>
            </a:r>
          </a:p>
        </p:txBody>
      </p:sp>
      <p:sp>
        <p:nvSpPr>
          <p:cNvPr id="4" name="TextBox 3"/>
          <p:cNvSpPr txBox="1"/>
          <p:nvPr/>
        </p:nvSpPr>
        <p:spPr>
          <a:xfrm>
            <a:off x="3505200" y="4724401"/>
            <a:ext cx="2743200" cy="1200329"/>
          </a:xfrm>
          <a:prstGeom prst="rect">
            <a:avLst/>
          </a:prstGeom>
          <a:noFill/>
        </p:spPr>
        <p:txBody>
          <a:bodyPr wrap="square" rtlCol="0">
            <a:spAutoFit/>
          </a:bodyPr>
          <a:lstStyle/>
          <a:p>
            <a:pPr algn="ctr"/>
            <a:r>
              <a:rPr lang="en-US" sz="7200" dirty="0">
                <a:solidFill>
                  <a:schemeClr val="accent2">
                    <a:lumMod val="75000"/>
                  </a:schemeClr>
                </a:solidFill>
                <a:effectLst>
                  <a:outerShdw blurRad="50800" dist="38100" dir="2700000">
                    <a:srgbClr val="000000">
                      <a:alpha val="43000"/>
                    </a:srgbClr>
                  </a:outerShdw>
                </a:effectLst>
                <a:latin typeface="Big Caslon"/>
                <a:cs typeface="Big Caslon"/>
              </a:rPr>
              <a:t>take</a:t>
            </a:r>
            <a:endParaRPr lang="en-US" sz="7200" dirty="0">
              <a:solidFill>
                <a:schemeClr val="accent5">
                  <a:lumMod val="75000"/>
                </a:schemeClr>
              </a:solidFill>
              <a:effectLst>
                <a:outerShdw blurRad="50800" dist="38100" dir="2700000">
                  <a:srgbClr val="000000">
                    <a:alpha val="43000"/>
                  </a:srgbClr>
                </a:outerShdw>
              </a:effectLst>
              <a:latin typeface="Big Caslon"/>
              <a:cs typeface="Big Caslon"/>
            </a:endParaRPr>
          </a:p>
        </p:txBody>
      </p:sp>
      <p:sp>
        <p:nvSpPr>
          <p:cNvPr id="6" name="TextBox 5"/>
          <p:cNvSpPr txBox="1"/>
          <p:nvPr/>
        </p:nvSpPr>
        <p:spPr>
          <a:xfrm>
            <a:off x="6096000" y="4743272"/>
            <a:ext cx="2362200" cy="1200329"/>
          </a:xfrm>
          <a:prstGeom prst="rect">
            <a:avLst/>
          </a:prstGeom>
          <a:noFill/>
        </p:spPr>
        <p:txBody>
          <a:bodyPr wrap="square" rtlCol="0">
            <a:spAutoFit/>
          </a:bodyPr>
          <a:lstStyle/>
          <a:p>
            <a:pPr algn="ctr"/>
            <a:r>
              <a:rPr lang="en-US" sz="7200" dirty="0">
                <a:solidFill>
                  <a:schemeClr val="accent5">
                    <a:lumMod val="75000"/>
                  </a:schemeClr>
                </a:solidFill>
                <a:effectLst>
                  <a:outerShdw blurRad="50800" dist="38100" dir="2700000">
                    <a:srgbClr val="000000">
                      <a:alpha val="43000"/>
                    </a:srgbClr>
                  </a:outerShdw>
                </a:effectLst>
                <a:latin typeface="Big Caslon"/>
                <a:cs typeface="Big Caslon"/>
              </a:rPr>
              <a:t>one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accel="50000" decel="5000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accel="50000" decel="5000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4503</TotalTime>
  <Words>1432</Words>
  <Application>Microsoft Macintosh PowerPoint</Application>
  <PresentationFormat>Widescreen</PresentationFormat>
  <Paragraphs>161</Paragraphs>
  <Slides>53</Slides>
  <Notes>53</Notes>
  <HiddenSlides>1</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53</vt:i4>
      </vt:variant>
    </vt:vector>
  </HeadingPairs>
  <TitlesOfParts>
    <vt:vector size="66" baseType="lpstr">
      <vt:lpstr>ＭＳ Ｐゴシック</vt:lpstr>
      <vt:lpstr> JSP Ross</vt:lpstr>
      <vt:lpstr>Arial</vt:lpstr>
      <vt:lpstr>Big Caslon</vt:lpstr>
      <vt:lpstr>Calibri</vt:lpstr>
      <vt:lpstr>Comic Sans MS</vt:lpstr>
      <vt:lpstr>Estelle Black SF</vt:lpstr>
      <vt:lpstr>Helvetica</vt:lpstr>
      <vt:lpstr>Impact</vt:lpstr>
      <vt:lpstr>SLGreek</vt:lpstr>
      <vt:lpstr>Times New Roman</vt:lpstr>
      <vt:lpstr>Wingdings</vt:lpstr>
      <vt:lpstr>Office Theme</vt:lpstr>
      <vt:lpstr>PowerPoint Presentation</vt:lpstr>
      <vt:lpstr>Jesus said unto her, I am the resurrection, and the life: he that believeth in Me, though he were dead, yet shall he live. And whosoever liveth and believeth in Me shall never die. Believest thou this?</vt:lpstr>
      <vt:lpstr>Jesus said to her, "I am the resurrection and the life. He who believes in Me will live, even though he dies; and whoever lives and believes in Me will never die. Do you believe this?" </vt:lpstr>
      <vt:lpstr>PowerPoint Presentation</vt:lpstr>
      <vt:lpstr>He not busy being born is busy dying.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 in the end, it’s not the years in your life that count.  It’s the life in your years.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 one else holds or has held the place in the heart of the world which Jesus holds. Other gods have been as devoutly worshipped; no other man has been so devoutly loved.</vt:lpstr>
      <vt:lpstr>To love at all is to be vulnerable.</vt:lpstr>
      <vt:lpstr>PowerPoint Presentation</vt:lpstr>
      <vt:lpstr>The anointing of the Messiah</vt:lpstr>
      <vt:lpstr>PowerPoint Presentation</vt:lpstr>
      <vt:lpstr>PowerPoint Presentation</vt:lpstr>
      <vt:lpstr>PowerPoint Presentation</vt:lpstr>
      <vt:lpstr>PowerPoint Presentation</vt:lpstr>
      <vt:lpstr>PowerPoint Presentation</vt:lpstr>
      <vt:lpstr>PowerPoint Presentation</vt:lpstr>
      <vt:lpstr>John 12:32</vt:lpstr>
      <vt:lpstr>And I, if I be lifted up from the earth, will draw all men unto me.</vt:lpstr>
      <vt:lpstr>WORD = ufow</vt:lpstr>
      <vt:lpstr>passages in John:</vt:lpstr>
      <vt:lpstr>And as Moses lifted up the serpent in the wilderness, even so must the Son of man be lifted up</vt:lpstr>
      <vt:lpstr>PowerPoint Presentation</vt:lpstr>
      <vt:lpstr>PowerPoint Presentation</vt:lpstr>
      <vt:lpstr>PowerPoint Presentation</vt:lpstr>
      <vt:lpstr>Great persons are able to do great kindnesses.</vt:lpstr>
      <vt:lpstr>Life’s most urgent question is: What are you doing for others?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Preferred Customer</dc:creator>
  <cp:lastModifiedBy>dgregory@montereybayacademy.org</cp:lastModifiedBy>
  <cp:revision>114</cp:revision>
  <dcterms:created xsi:type="dcterms:W3CDTF">2019-07-23T02:46:21Z</dcterms:created>
  <dcterms:modified xsi:type="dcterms:W3CDTF">2025-10-24T15:15:25Z</dcterms:modified>
</cp:coreProperties>
</file>