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2" r:id="rId2"/>
    <p:sldId id="334" r:id="rId3"/>
    <p:sldId id="335" r:id="rId4"/>
    <p:sldId id="502" r:id="rId5"/>
    <p:sldId id="446" r:id="rId6"/>
    <p:sldId id="436" r:id="rId7"/>
    <p:sldId id="314" r:id="rId8"/>
    <p:sldId id="315" r:id="rId9"/>
    <p:sldId id="447" r:id="rId10"/>
    <p:sldId id="443" r:id="rId11"/>
    <p:sldId id="457" r:id="rId12"/>
    <p:sldId id="448" r:id="rId13"/>
    <p:sldId id="449" r:id="rId14"/>
    <p:sldId id="450" r:id="rId15"/>
    <p:sldId id="321" r:id="rId16"/>
    <p:sldId id="316" r:id="rId17"/>
    <p:sldId id="451" r:id="rId18"/>
    <p:sldId id="445" r:id="rId19"/>
    <p:sldId id="520" r:id="rId20"/>
    <p:sldId id="458" r:id="rId21"/>
    <p:sldId id="322" r:id="rId22"/>
    <p:sldId id="452" r:id="rId23"/>
    <p:sldId id="276" r:id="rId24"/>
    <p:sldId id="455" r:id="rId25"/>
    <p:sldId id="444" r:id="rId26"/>
    <p:sldId id="521" r:id="rId27"/>
    <p:sldId id="456" r:id="rId28"/>
    <p:sldId id="500" r:id="rId29"/>
    <p:sldId id="501" r:id="rId30"/>
    <p:sldId id="323" r:id="rId31"/>
    <p:sldId id="407" r:id="rId32"/>
    <p:sldId id="410" r:id="rId3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79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79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79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7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400080"/>
    <a:srgbClr val="211C2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903"/>
    <p:restoredTop sz="94694"/>
  </p:normalViewPr>
  <p:slideViewPr>
    <p:cSldViewPr>
      <p:cViewPr varScale="1">
        <p:scale>
          <a:sx n="121" d="100"/>
          <a:sy n="121" d="100"/>
        </p:scale>
        <p:origin x="52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5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52" charset="0"/>
              </a:defRPr>
            </a:lvl1pPr>
          </a:lstStyle>
          <a:p>
            <a:pPr>
              <a:defRPr/>
            </a:pPr>
            <a:fld id="{8CB7F3F3-29BE-4C23-AB0E-2D4AA450FBEE}" type="datetime1">
              <a:rPr lang="en-US"/>
              <a:pPr>
                <a:defRPr/>
              </a:pPr>
              <a:t>1/29/25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5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52" charset="0"/>
              </a:defRPr>
            </a:lvl1pPr>
          </a:lstStyle>
          <a:p>
            <a:pPr>
              <a:defRPr/>
            </a:pPr>
            <a:fld id="{B1208A46-CBBB-4942-95C9-0208B3024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98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ＭＳ Ｐゴシック" pitchFamily="5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DC60A3C-D498-4CB3-AC3A-9111DD872419}" type="slidenum">
              <a:rPr lang="en-GB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1</a:t>
            </a:fld>
            <a:endParaRPr lang="en-GB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1154113" y="685800"/>
            <a:ext cx="4549775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76804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9" charset="2"/>
              <a:buChar char="v"/>
            </a:pPr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2C2D2B4-8E94-4BDF-A55B-007606A7D41F}" type="slidenum">
              <a:rPr lang="en-US" sz="1200">
                <a:latin typeface="Calibri" pitchFamily="79" charset="0"/>
              </a:rPr>
              <a:pPr algn="r"/>
              <a:t>10</a:t>
            </a:fld>
            <a:endParaRPr lang="en-US" sz="1200">
              <a:latin typeface="Calibri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726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11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00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12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38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13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0289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14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6369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15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85258F3-343E-4D60-BC18-1C5B09AD45D6}" type="slidenum">
              <a:rPr lang="en-GB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16</a:t>
            </a:fld>
            <a:endParaRPr lang="en-GB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1154113" y="685800"/>
            <a:ext cx="4549775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090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17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8958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9" charset="2"/>
              <a:buChar char="v"/>
            </a:pPr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2C2D2B4-8E94-4BDF-A55B-007606A7D41F}" type="slidenum">
              <a:rPr lang="en-US" sz="1200">
                <a:latin typeface="Calibri" pitchFamily="79" charset="0"/>
              </a:rPr>
              <a:pPr algn="r"/>
              <a:t>18</a:t>
            </a:fld>
            <a:endParaRPr lang="en-US" sz="1200">
              <a:latin typeface="Calibri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97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9" charset="2"/>
              <a:buChar char="v"/>
            </a:pPr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2C2D2B4-8E94-4BDF-A55B-007606A7D41F}" type="slidenum">
              <a:rPr lang="en-US" sz="1200">
                <a:latin typeface="Calibri" pitchFamily="79" charset="0"/>
              </a:rPr>
              <a:pPr algn="r"/>
              <a:t>19</a:t>
            </a:fld>
            <a:endParaRPr lang="en-US" sz="1200">
              <a:latin typeface="Calibri" pitchFamily="79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en-US">
              <a:ea typeface="ＭＳ Ｐゴシック" pitchFamily="74" charset="-128"/>
              <a:cs typeface="ＭＳ Ｐゴシック" pitchFamily="7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9312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20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3401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21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22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109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FD6FF1-3C76-4A4D-A5D6-12404D56C19F}" type="slidenum">
              <a:rPr lang="en-GB">
                <a:latin typeface="Calibri" pitchFamily="79" charset="0"/>
              </a:rPr>
              <a:pPr/>
              <a:t>23</a:t>
            </a:fld>
            <a:endParaRPr lang="en-GB">
              <a:latin typeface="Calibri" pitchFamily="79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1154113" y="685800"/>
            <a:ext cx="4549775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87988" cy="4114800"/>
          </a:xfrm>
          <a:noFill/>
        </p:spPr>
        <p:txBody>
          <a:bodyPr wrap="none" anchor="ctr"/>
          <a:lstStyle/>
          <a:p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24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1699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9" charset="2"/>
              <a:buChar char="v"/>
            </a:pPr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2C2D2B4-8E94-4BDF-A55B-007606A7D41F}" type="slidenum">
              <a:rPr lang="en-US" sz="1200">
                <a:latin typeface="Calibri" pitchFamily="79" charset="0"/>
              </a:rPr>
              <a:pPr algn="r"/>
              <a:t>25</a:t>
            </a:fld>
            <a:endParaRPr lang="en-US" sz="1200">
              <a:latin typeface="Calibri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019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4" charset="2"/>
              <a:buChar char="v"/>
            </a:pPr>
            <a:endParaRPr lang="en-US">
              <a:ea typeface="ＭＳ Ｐゴシック" pitchFamily="74" charset="-128"/>
              <a:cs typeface="ＭＳ Ｐゴシック" pitchFamily="74" charset="-128"/>
            </a:endParaRPr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D25C4E4-E378-4AFB-A83C-4F6509777B94}" type="slidenum">
              <a:rPr lang="en-US" sz="1200">
                <a:latin typeface="Calibri" pitchFamily="74" charset="0"/>
              </a:rPr>
              <a:pPr algn="r"/>
              <a:t>26</a:t>
            </a:fld>
            <a:endParaRPr lang="en-US" sz="1200">
              <a:latin typeface="Calibri" pitchFamily="7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6982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27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73253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9" charset="2"/>
              <a:buChar char="v"/>
            </a:pPr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2C2D2B4-8E94-4BDF-A55B-007606A7D41F}" type="slidenum">
              <a:rPr lang="en-US" sz="1200">
                <a:latin typeface="Calibri" pitchFamily="79" charset="0"/>
              </a:rPr>
              <a:pPr algn="r"/>
              <a:t>28</a:t>
            </a:fld>
            <a:endParaRPr lang="en-US" sz="1200">
              <a:latin typeface="Calibri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886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9" charset="2"/>
              <a:buChar char="v"/>
            </a:pPr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2C2D2B4-8E94-4BDF-A55B-007606A7D41F}" type="slidenum">
              <a:rPr lang="en-US" sz="1200">
                <a:latin typeface="Calibri" pitchFamily="79" charset="0"/>
              </a:rPr>
              <a:pPr algn="r"/>
              <a:t>29</a:t>
            </a:fld>
            <a:endParaRPr lang="en-US" sz="1200">
              <a:latin typeface="Calibri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83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en-US">
              <a:ea typeface="ＭＳ Ｐゴシック" pitchFamily="74" charset="-128"/>
              <a:cs typeface="ＭＳ Ｐゴシック" pitchFamily="7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1185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30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2C36F87-51E8-4486-B162-2B837BD1185B}" type="slidenum">
              <a:rPr lang="en-GB" sz="1200">
                <a:latin typeface="Calibri" pitchFamily="71" charset="0"/>
              </a:rPr>
              <a:pPr algn="r"/>
              <a:t>31</a:t>
            </a:fld>
            <a:endParaRPr lang="en-GB" sz="1200">
              <a:latin typeface="Calibri" pitchFamily="71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1154113" y="685800"/>
            <a:ext cx="4549775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4" charset="2"/>
              <a:buChar char="v"/>
            </a:pPr>
            <a:endParaRPr lang="en-US">
              <a:ea typeface="ＭＳ Ｐゴシック" pitchFamily="74" charset="-128"/>
              <a:cs typeface="ＭＳ Ｐゴシック" pitchFamily="74" charset="-128"/>
            </a:endParaRPr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16D30A3-F608-4ADA-B6A8-84D239BA1DA0}" type="slidenum">
              <a:rPr lang="en-US" sz="1200">
                <a:latin typeface="Calibri" pitchFamily="74" charset="0"/>
              </a:rPr>
              <a:pPr algn="r"/>
              <a:t>32</a:t>
            </a:fld>
            <a:endParaRPr lang="en-US" sz="1200">
              <a:latin typeface="Calibri" pitchFamily="7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4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5280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5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9278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9" charset="2"/>
              <a:buChar char="v"/>
            </a:pPr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2C2D2B4-8E94-4BDF-A55B-007606A7D41F}" type="slidenum">
              <a:rPr lang="en-US" sz="1200">
                <a:latin typeface="Calibri" pitchFamily="79" charset="0"/>
              </a:rPr>
              <a:pPr algn="r"/>
              <a:t>6</a:t>
            </a:fld>
            <a:endParaRPr lang="en-US" sz="1200">
              <a:latin typeface="Calibri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60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7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AA8F84B-4A09-4F1A-AC8C-AE22FD053490}" type="slidenum">
              <a:rPr lang="en-GB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8</a:t>
            </a:fld>
            <a:endParaRPr lang="en-GB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1154113" y="685800"/>
            <a:ext cx="4549775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7885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9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245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86EB0-60A7-4F0A-9BA5-038F20A3DD47}" type="datetime1">
              <a:rPr lang="en-US"/>
              <a:pPr>
                <a:defRPr/>
              </a:pPr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4B948-A2AC-4E2D-A1C7-CDB574152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945E-53B5-44D0-991C-51D7ED4750F1}" type="datetime1">
              <a:rPr lang="en-US"/>
              <a:pPr>
                <a:defRPr/>
              </a:pPr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66411-37B1-459E-AF18-F8B8CC7EA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4053C-40D5-4A65-8B5E-B01C75AB3887}" type="datetime1">
              <a:rPr lang="en-US"/>
              <a:pPr>
                <a:defRPr/>
              </a:pPr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D4E38-4BD5-4CD8-8721-699F141B4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7088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9600" y="6246814"/>
            <a:ext cx="2836333" cy="473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9834" y="6246814"/>
            <a:ext cx="3862917" cy="473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1833" y="6246814"/>
            <a:ext cx="2838451" cy="473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3664C-AD9C-4C07-803C-8BEB3F2B1A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D8F45-5539-44DF-BA33-E3476D4B56AB}" type="datetime1">
              <a:rPr lang="en-US"/>
              <a:pPr>
                <a:defRPr/>
              </a:pPr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E3DBE-0B51-4BD4-8A02-A37941A24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49BDF-0FF4-455F-BF39-46BB987D56D0}" type="datetime1">
              <a:rPr lang="en-US"/>
              <a:pPr>
                <a:defRPr/>
              </a:pPr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29373-0138-4C14-ADA0-38A2C4803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18A5-AF1C-4A30-8A75-6B22BD57A1F6}" type="datetime1">
              <a:rPr lang="en-US"/>
              <a:pPr>
                <a:defRPr/>
              </a:pPr>
              <a:t>1/29/25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A8903-6EE0-4891-A116-119C717C8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BFF89-49D2-44EB-B9D7-814D71640F52}" type="datetime1">
              <a:rPr lang="en-US"/>
              <a:pPr>
                <a:defRPr/>
              </a:pPr>
              <a:t>1/29/25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C20D5-D9A0-486E-BFB6-F27459060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7D2D4-C7A1-433F-AED7-24B39BF442B9}" type="datetime1">
              <a:rPr lang="en-US"/>
              <a:pPr>
                <a:defRPr/>
              </a:pPr>
              <a:t>1/29/25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05FDD-ADD7-4190-936E-52B6A6289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4F989-ED77-44FE-8127-EB4A5AEBDF6B}" type="datetime1">
              <a:rPr lang="en-US"/>
              <a:pPr>
                <a:defRPr/>
              </a:pPr>
              <a:t>1/29/25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BE9A1-FBE8-4B9B-B3F7-E88E5B6AC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EB6D-A39F-4855-A7FD-03B29555FC66}" type="datetime1">
              <a:rPr lang="en-US"/>
              <a:pPr>
                <a:defRPr/>
              </a:pPr>
              <a:t>1/29/25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69ED8-DA6A-48AC-87E1-8CD3FC68D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859D0-6E30-42F3-8129-0ABF21C32910}" type="datetime1">
              <a:rPr lang="en-US"/>
              <a:pPr>
                <a:defRPr/>
              </a:pPr>
              <a:t>1/29/25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5C602-B062-4220-BE56-E60F29C2E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52" charset="0"/>
              </a:defRPr>
            </a:lvl1pPr>
          </a:lstStyle>
          <a:p>
            <a:pPr>
              <a:defRPr/>
            </a:pPr>
            <a:fld id="{CF55BFE7-9EBC-4FAE-960C-ADEC4F70D314}" type="datetime1">
              <a:rPr lang="en-US"/>
              <a:pPr>
                <a:defRPr/>
              </a:pPr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5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52" charset="0"/>
              </a:defRPr>
            </a:lvl1pPr>
          </a:lstStyle>
          <a:p>
            <a:pPr>
              <a:defRPr/>
            </a:pPr>
            <a:fld id="{5B9D535B-F9BE-4565-86DF-DCDF6C72B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52" charset="-128"/>
          <a:cs typeface="ＭＳ Ｐゴシック" pitchFamily="5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2" charset="-128"/>
          <a:cs typeface="ＭＳ Ｐゴシック" pitchFamily="5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2" charset="-128"/>
          <a:cs typeface="ＭＳ Ｐゴシック" pitchFamily="5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2" charset="-128"/>
          <a:cs typeface="ＭＳ Ｐゴシック" pitchFamily="5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2" charset="-128"/>
          <a:cs typeface="ＭＳ Ｐゴシック" pitchFamily="5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•"/>
        <a:defRPr sz="3200" kern="1200">
          <a:solidFill>
            <a:schemeClr val="tx1"/>
          </a:solidFill>
          <a:latin typeface="+mn-lt"/>
          <a:ea typeface="ＭＳ Ｐゴシック" pitchFamily="52" charset="-128"/>
          <a:cs typeface="ＭＳ Ｐゴシック" pitchFamily="5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–"/>
        <a:defRPr sz="2800" kern="1200">
          <a:solidFill>
            <a:schemeClr val="tx1"/>
          </a:solidFill>
          <a:latin typeface="+mn-lt"/>
          <a:ea typeface="ＭＳ Ｐゴシック" pitchFamily="52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•"/>
        <a:defRPr sz="2400" kern="1200">
          <a:solidFill>
            <a:schemeClr val="tx1"/>
          </a:solidFill>
          <a:latin typeface="+mn-lt"/>
          <a:ea typeface="ＭＳ Ｐゴシック" pitchFamily="52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–"/>
        <a:defRPr sz="2000" kern="1200">
          <a:solidFill>
            <a:schemeClr val="tx1"/>
          </a:solidFill>
          <a:latin typeface="+mn-lt"/>
          <a:ea typeface="ＭＳ Ｐゴシック" pitchFamily="52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»"/>
        <a:defRPr sz="2000" kern="1200">
          <a:solidFill>
            <a:schemeClr val="tx1"/>
          </a:solidFill>
          <a:latin typeface="+mn-lt"/>
          <a:ea typeface="ＭＳ Ｐゴシック" pitchFamily="5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tif"/><Relationship Id="rId4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3124201" y="2057400"/>
            <a:ext cx="5942013" cy="2362200"/>
          </a:xfrm>
          <a:prstGeom prst="rect">
            <a:avLst/>
          </a:prstGeom>
        </p:spPr>
        <p:txBody>
          <a:bodyPr wrap="none" fromWordArt="1">
            <a:prstTxWarp prst="textCanUp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3300" kern="10" dirty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0000"/>
                    </a:gs>
                    <a:gs pos="50000">
                      <a:srgbClr val="800000"/>
                    </a:gs>
                  </a:gsLst>
                  <a:lin ang="5400000" scaled="0"/>
                  <a:tileRect/>
                </a:gradFill>
                <a:effectLst>
                  <a:outerShdw blurRad="63500" dist="17819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God Loves You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ar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17314"/>
            <a:ext cx="2514600" cy="18406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76201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Listening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562600" y="2209800"/>
            <a:ext cx="4343400" cy="122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Daniel 4</a:t>
            </a:r>
          </a:p>
          <a:p>
            <a:pPr marL="457200" indent="-457200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Daniel 5</a:t>
            </a:r>
          </a:p>
          <a:p>
            <a:pPr marL="457200" indent="-457200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Daniel 6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400801"/>
            <a:ext cx="5715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457200" indent="-457200" algn="r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b="1" i="1" dirty="0">
                <a:solidFill>
                  <a:schemeClr val="bg1">
                    <a:lumMod val="65000"/>
                  </a:schemeClr>
                </a:solidFill>
                <a:latin typeface=" JSP Ross"/>
                <a:cs typeface=" JSP Ross"/>
              </a:rPr>
              <a:t>As it was delivered to them</a:t>
            </a:r>
          </a:p>
        </p:txBody>
      </p:sp>
    </p:spTree>
    <p:extLst>
      <p:ext uri="{BB962C8B-B14F-4D97-AF65-F5344CB8AC3E}">
        <p14:creationId xmlns:p14="http://schemas.microsoft.com/office/powerpoint/2010/main" val="1716356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4B4C2-4CB7-514F-9E12-CBDADE93D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7397"/>
            <a:ext cx="10439400" cy="605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78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F0856-8619-4A4A-AADF-855D4DB97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88" y="127000"/>
            <a:ext cx="9144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59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C0D84B-026A-E4AB-33F8-D4098093EC00}"/>
              </a:ext>
            </a:extLst>
          </p:cNvPr>
          <p:cNvSpPr/>
          <p:nvPr/>
        </p:nvSpPr>
        <p:spPr>
          <a:xfrm>
            <a:off x="10541201" y="12700"/>
            <a:ext cx="1650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1BC679-EC81-BE3E-AFA4-590AE4F04E04}"/>
              </a:ext>
            </a:extLst>
          </p:cNvPr>
          <p:cNvSpPr/>
          <p:nvPr/>
        </p:nvSpPr>
        <p:spPr>
          <a:xfrm>
            <a:off x="0" y="0"/>
            <a:ext cx="1650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0639D6-CAF4-D745-9B04-9C3D099E2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6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65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E63117-FF43-D242-B3DD-237C792B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1" y="457200"/>
            <a:ext cx="1179545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0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3124201" y="2057400"/>
            <a:ext cx="5942013" cy="2362200"/>
          </a:xfrm>
          <a:prstGeom prst="rect">
            <a:avLst/>
          </a:prstGeom>
        </p:spPr>
        <p:txBody>
          <a:bodyPr wrap="none" fromWordArt="1">
            <a:prstTxWarp prst="textCanUp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3300" kern="10" dirty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008000"/>
                    </a:gs>
                    <a:gs pos="100000">
                      <a:srgbClr val="008000"/>
                    </a:gs>
                    <a:gs pos="50000">
                      <a:srgbClr val="003F06"/>
                    </a:gs>
                  </a:gsLst>
                  <a:lin ang="5400000" scaled="0"/>
                  <a:tileRect/>
                </a:gradFill>
                <a:effectLst>
                  <a:outerShdw blurRad="63500" dist="17819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God Loves You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231877-30BF-17CF-CCB5-A319F34443E2}"/>
              </a:ext>
            </a:extLst>
          </p:cNvPr>
          <p:cNvSpPr/>
          <p:nvPr/>
        </p:nvSpPr>
        <p:spPr>
          <a:xfrm>
            <a:off x="10541201" y="12700"/>
            <a:ext cx="1650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A6F0CE-81C2-F645-6DCF-6EC17E098FC6}"/>
              </a:ext>
            </a:extLst>
          </p:cNvPr>
          <p:cNvSpPr/>
          <p:nvPr/>
        </p:nvSpPr>
        <p:spPr>
          <a:xfrm>
            <a:off x="0" y="0"/>
            <a:ext cx="1650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BDF0CC-5DCB-AF48-8078-753B314B6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400050"/>
            <a:ext cx="8102600" cy="6076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9B2F3-F3B2-9147-8FC0-5E5FC62D03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700" y="400050"/>
            <a:ext cx="8102600" cy="6076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A0B43F-507B-B84A-AF0F-4E87229DB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24" y="1"/>
            <a:ext cx="9144000" cy="6798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C0BFD8-8555-9E46-B90E-504DA6855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24" y="1219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7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ar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17314"/>
            <a:ext cx="2514600" cy="18406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76201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Listening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562600" y="2209800"/>
            <a:ext cx="4343400" cy="81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Daniel 7</a:t>
            </a:r>
          </a:p>
          <a:p>
            <a:pPr marL="457200" indent="-457200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Daniel 8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400801"/>
            <a:ext cx="5715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457200" indent="-457200" algn="r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b="1" i="1" dirty="0">
                <a:solidFill>
                  <a:schemeClr val="bg1">
                    <a:lumMod val="65000"/>
                  </a:schemeClr>
                </a:solidFill>
                <a:latin typeface=" JSP Ross"/>
                <a:cs typeface=" JSP Ross"/>
              </a:rPr>
              <a:t>As it was delivered to them</a:t>
            </a:r>
          </a:p>
        </p:txBody>
      </p:sp>
    </p:spTree>
    <p:extLst>
      <p:ext uri="{BB962C8B-B14F-4D97-AF65-F5344CB8AC3E}">
        <p14:creationId xmlns:p14="http://schemas.microsoft.com/office/powerpoint/2010/main" val="521318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76201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Who is Michael?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269822" y="1905001"/>
            <a:ext cx="3245778" cy="456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Revelation 12:7-9</a:t>
            </a:r>
          </a:p>
          <a:p>
            <a:pPr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—</a:t>
            </a:r>
          </a:p>
          <a:p>
            <a:pPr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Luke 1:19</a:t>
            </a:r>
          </a:p>
          <a:p>
            <a:pPr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Daniel 10:13, 21</a:t>
            </a:r>
          </a:p>
          <a:p>
            <a:pPr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Revelation 22:8-9</a:t>
            </a:r>
          </a:p>
          <a:p>
            <a:pPr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—</a:t>
            </a:r>
          </a:p>
          <a:p>
            <a:pPr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Daniel 12:1</a:t>
            </a:r>
          </a:p>
          <a:p>
            <a:pPr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Joshua 5:13-15</a:t>
            </a:r>
          </a:p>
          <a:p>
            <a:pPr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Exodus 3:5</a:t>
            </a:r>
          </a:p>
          <a:p>
            <a:pPr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—</a:t>
            </a:r>
          </a:p>
          <a:p>
            <a:pPr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Jude 9</a:t>
            </a:r>
          </a:p>
          <a:p>
            <a:pPr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 Thessalonians 4:16</a:t>
            </a:r>
          </a:p>
          <a:p>
            <a:pPr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John 5:25-29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4DE5F-E3F5-3A40-9059-A965A781EB04}"/>
              </a:ext>
            </a:extLst>
          </p:cNvPr>
          <p:cNvSpPr txBox="1"/>
          <p:nvPr/>
        </p:nvSpPr>
        <p:spPr>
          <a:xfrm>
            <a:off x="1866900" y="1752600"/>
            <a:ext cx="491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Michael leads army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9F934-A39B-5048-BBA1-C85DCFD83C65}"/>
              </a:ext>
            </a:extLst>
          </p:cNvPr>
          <p:cNvSpPr txBox="1"/>
          <p:nvPr/>
        </p:nvSpPr>
        <p:spPr>
          <a:xfrm>
            <a:off x="1676400" y="2667001"/>
            <a:ext cx="5105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Gabriel is privileged angel</a:t>
            </a:r>
          </a:p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(angels are NOT worshipped)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1F402-6B7D-1940-A69B-DAE76E475F44}"/>
              </a:ext>
            </a:extLst>
          </p:cNvPr>
          <p:cNvSpPr txBox="1"/>
          <p:nvPr/>
        </p:nvSpPr>
        <p:spPr>
          <a:xfrm>
            <a:off x="1866900" y="3896380"/>
            <a:ext cx="491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Respect due Michael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68FBC-A66F-F84D-BE85-3D5D00846009}"/>
              </a:ext>
            </a:extLst>
          </p:cNvPr>
          <p:cNvSpPr txBox="1"/>
          <p:nvPr/>
        </p:nvSpPr>
        <p:spPr>
          <a:xfrm>
            <a:off x="1866900" y="5344180"/>
            <a:ext cx="491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Resurrection power</a:t>
            </a:r>
          </a:p>
        </p:txBody>
      </p:sp>
    </p:spTree>
    <p:extLst>
      <p:ext uri="{BB962C8B-B14F-4D97-AF65-F5344CB8AC3E}">
        <p14:creationId xmlns:p14="http://schemas.microsoft.com/office/powerpoint/2010/main" val="354867650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52600" y="228600"/>
            <a:ext cx="8686800" cy="6019800"/>
          </a:xfrm>
        </p:spPr>
        <p:txBody>
          <a:bodyPr anchor="t"/>
          <a:lstStyle/>
          <a:p>
            <a:r>
              <a:rPr lang="en-US" sz="4000" dirty="0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stelle Black SF" pitchFamily="2" charset="0"/>
              </a:rPr>
              <a:t>Daniel answered and said, Blessed be the name of God for ever and ever: for wisdom and might are his: And he </a:t>
            </a:r>
            <a:r>
              <a:rPr lang="en-US" sz="4000" dirty="0" err="1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stelle Black SF" pitchFamily="2" charset="0"/>
              </a:rPr>
              <a:t>changeth</a:t>
            </a:r>
            <a:r>
              <a:rPr lang="en-US" sz="4000" dirty="0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stelle Black SF" pitchFamily="2" charset="0"/>
              </a:rPr>
              <a:t> the times and the seasons: he </a:t>
            </a:r>
            <a:r>
              <a:rPr lang="en-US" sz="4000" dirty="0" err="1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stelle Black SF" pitchFamily="2" charset="0"/>
              </a:rPr>
              <a:t>removeth</a:t>
            </a:r>
            <a:r>
              <a:rPr lang="en-US" sz="4000" dirty="0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stelle Black SF" pitchFamily="2" charset="0"/>
              </a:rPr>
              <a:t> kings, and </a:t>
            </a:r>
            <a:r>
              <a:rPr lang="en-US" sz="4000" dirty="0" err="1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stelle Black SF" pitchFamily="2" charset="0"/>
              </a:rPr>
              <a:t>setteth</a:t>
            </a:r>
            <a:r>
              <a:rPr lang="en-US" sz="4000" dirty="0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stelle Black SF" pitchFamily="2" charset="0"/>
              </a:rPr>
              <a:t> up kings: he giveth wisdom unto the wise, and knowledge to them that know understanding: He </a:t>
            </a:r>
            <a:r>
              <a:rPr lang="en-US" sz="4000" dirty="0" err="1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stelle Black SF" pitchFamily="2" charset="0"/>
              </a:rPr>
              <a:t>revealeth</a:t>
            </a:r>
            <a:r>
              <a:rPr lang="en-US" sz="4000" dirty="0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stelle Black SF" pitchFamily="2" charset="0"/>
              </a:rPr>
              <a:t> the deep and secret things: he </a:t>
            </a:r>
            <a:r>
              <a:rPr lang="en-US" sz="4000" dirty="0" err="1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stelle Black SF" pitchFamily="2" charset="0"/>
              </a:rPr>
              <a:t>knoweth</a:t>
            </a:r>
            <a:r>
              <a:rPr lang="en-US" sz="4000" dirty="0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stelle Black SF" pitchFamily="2" charset="0"/>
              </a:rPr>
              <a:t> what is in the darkness, and the light dwelleth with him.</a:t>
            </a: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6477000" y="6411912"/>
            <a:ext cx="411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b="1" i="1" dirty="0"/>
              <a:t>Daniel 2:20-22 (KJV)</a:t>
            </a:r>
          </a:p>
        </p:txBody>
      </p:sp>
    </p:spTree>
    <p:extLst>
      <p:ext uri="{BB962C8B-B14F-4D97-AF65-F5344CB8AC3E}">
        <p14:creationId xmlns:p14="http://schemas.microsoft.com/office/powerpoint/2010/main" val="22750864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4B4C2-4CB7-514F-9E12-CBDADE93D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7397"/>
            <a:ext cx="10515600" cy="61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76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65F83-BCF1-F945-9A09-213D4F769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96000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8B381B-374A-DB46-9CC8-50412D748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0"/>
            <a:ext cx="609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54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3124201" y="2057400"/>
            <a:ext cx="5942013" cy="2362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648"/>
              </a:avLst>
            </a:prstTxWarp>
          </a:bodyPr>
          <a:lstStyle/>
          <a:p>
            <a:pPr algn="ctr"/>
            <a:r>
              <a:rPr lang="en-US" sz="33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50000">
                      <a:srgbClr val="0033CC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blurRad="63500" dist="17819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God Loves You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1D7AE7-8DC9-81A5-4278-89E87990EE98}"/>
              </a:ext>
            </a:extLst>
          </p:cNvPr>
          <p:cNvSpPr/>
          <p:nvPr/>
        </p:nvSpPr>
        <p:spPr>
          <a:xfrm>
            <a:off x="10541201" y="12700"/>
            <a:ext cx="1650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0D4E1-0F44-D97B-CACF-3841A58122F0}"/>
              </a:ext>
            </a:extLst>
          </p:cNvPr>
          <p:cNvSpPr/>
          <p:nvPr/>
        </p:nvSpPr>
        <p:spPr>
          <a:xfrm>
            <a:off x="0" y="0"/>
            <a:ext cx="1650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7CA397-02FD-4149-BFB7-BB6C227FD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42" y="10998"/>
            <a:ext cx="470685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2D016D-3296-3D4F-A2E7-857743234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20" y="0"/>
            <a:ext cx="4647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0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ar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17314"/>
            <a:ext cx="2514600" cy="18406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76201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Listening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562600" y="2209800"/>
            <a:ext cx="4343400" cy="81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Daniel 10</a:t>
            </a:r>
          </a:p>
          <a:p>
            <a:pPr marL="457200" indent="-457200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Daniel 12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400801"/>
            <a:ext cx="5715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457200" indent="-457200" algn="r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b="1" i="1" dirty="0">
                <a:solidFill>
                  <a:schemeClr val="bg1">
                    <a:lumMod val="65000"/>
                  </a:schemeClr>
                </a:solidFill>
                <a:latin typeface=" JSP Ross"/>
                <a:cs typeface=" JSP Ross"/>
              </a:rPr>
              <a:t>As it was delivered to them</a:t>
            </a:r>
          </a:p>
        </p:txBody>
      </p:sp>
    </p:spTree>
    <p:extLst>
      <p:ext uri="{BB962C8B-B14F-4D97-AF65-F5344CB8AC3E}">
        <p14:creationId xmlns:p14="http://schemas.microsoft.com/office/powerpoint/2010/main" val="1629214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6175F-C06E-65EC-DDBC-F8EA2FF3A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465"/>
            <a:ext cx="9829800" cy="67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38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26561-8C18-B940-B874-4E28C957D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10" y="0"/>
            <a:ext cx="4647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02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546081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Questions, </a:t>
            </a:r>
          </a:p>
          <a:p>
            <a:pPr algn="ctr"/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Observations</a:t>
            </a:r>
          </a:p>
          <a:p>
            <a:pPr algn="ctr"/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&amp;</a:t>
            </a:r>
          </a:p>
          <a:p>
            <a:pPr algn="ctr"/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Discussion</a:t>
            </a:r>
          </a:p>
        </p:txBody>
      </p:sp>
      <p:pic>
        <p:nvPicPr>
          <p:cNvPr id="3" name="Picture 2" descr="sleu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1" y="2590800"/>
            <a:ext cx="2790825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E13E8-D31A-804B-97B0-22B737898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16" y="5278646"/>
            <a:ext cx="3638917" cy="15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7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oll-sto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776" y="0"/>
            <a:ext cx="5356225" cy="6858000"/>
          </a:xfrm>
          <a:prstGeom prst="rect">
            <a:avLst/>
          </a:prstGeom>
        </p:spPr>
      </p:pic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581400" y="1080749"/>
            <a:ext cx="487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ＭＳ Ｐゴシック" pitchFamily="52" charset="-128"/>
              </a:rPr>
              <a:t>Weekly Reflections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/>
              <a:ea typeface="ＭＳ Ｐゴシック" pitchFamily="52" charset="-128"/>
              <a:cs typeface="Comic Sans MS"/>
            </a:endParaRPr>
          </a:p>
        </p:txBody>
      </p:sp>
      <p:pic>
        <p:nvPicPr>
          <p:cNvPr id="4" name="Picture 3" descr="boy thinking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1" y="3660776"/>
            <a:ext cx="3197225" cy="3044825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91200" y="2667000"/>
            <a:ext cx="4343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ＭＳ Ｐゴシック" pitchFamily="52" charset="-128"/>
              </a:rPr>
              <a:t>Catch up on any homework you have</a:t>
            </a:r>
          </a:p>
          <a:p>
            <a:pPr lvl="1"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ＭＳ Ｐゴシック" pitchFamily="52" charset="-128"/>
              </a:rPr>
              <a:t>Do you have a WS due?</a:t>
            </a:r>
          </a:p>
          <a:p>
            <a:pPr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Comic Sans MS"/>
              </a:rPr>
              <a:t>Work on extra-credit if you can</a:t>
            </a:r>
          </a:p>
          <a:p>
            <a:pPr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Comic Sans MS"/>
              </a:rPr>
              <a:t>Don’t forget to post comments!</a:t>
            </a:r>
          </a:p>
          <a:p>
            <a:pPr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Comic Sans MS"/>
              </a:rPr>
              <a:t>Do something creative this week</a:t>
            </a:r>
            <a:endParaRPr lang="en-US" sz="2000" dirty="0">
              <a:latin typeface="Comic Sans MS"/>
              <a:ea typeface="ＭＳ Ｐゴシック" pitchFamily="52" charset="-128"/>
              <a:cs typeface="Comic Sans M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516E6-CBE5-C344-A0BD-42993791C8B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45" y="3205675"/>
            <a:ext cx="1717443" cy="1984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9FA9F0-217D-984A-941D-F6427A4008FC}"/>
              </a:ext>
            </a:extLst>
          </p:cNvPr>
          <p:cNvSpPr txBox="1"/>
          <p:nvPr/>
        </p:nvSpPr>
        <p:spPr>
          <a:xfrm>
            <a:off x="4019550" y="1821360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&amp; Time to work</a:t>
            </a:r>
          </a:p>
        </p:txBody>
      </p:sp>
    </p:spTree>
    <p:extLst>
      <p:ext uri="{BB962C8B-B14F-4D97-AF65-F5344CB8AC3E}">
        <p14:creationId xmlns:p14="http://schemas.microsoft.com/office/powerpoint/2010/main" val="157171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52600" y="228600"/>
            <a:ext cx="8686800" cy="6019800"/>
          </a:xfrm>
        </p:spPr>
        <p:txBody>
          <a:bodyPr anchor="t"/>
          <a:lstStyle/>
          <a:p>
            <a:pPr>
              <a:defRPr/>
            </a:pPr>
            <a:r>
              <a:rPr lang="en-US" sz="4000" dirty="0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stelle Black SF" pitchFamily="2" charset="0"/>
              </a:rPr>
              <a:t>and said: “Praise be to the name of God for ever and ever; wisdom and power are his. He changes times and seasons; he deposes kings and raises up others. He gives wisdom to the wise and knowledge to the discerning. He reveals deep and hidden things; he knows what lies in darkness, and light dwells with him.</a:t>
            </a: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6477000" y="6411912"/>
            <a:ext cx="411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b="1" i="1" dirty="0"/>
              <a:t>Daniel 2:20-22 (NIV)</a:t>
            </a:r>
          </a:p>
        </p:txBody>
      </p:sp>
    </p:spTree>
    <p:extLst>
      <p:ext uri="{BB962C8B-B14F-4D97-AF65-F5344CB8AC3E}">
        <p14:creationId xmlns:p14="http://schemas.microsoft.com/office/powerpoint/2010/main" val="317278184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67" name="WordArt 2"/>
          <p:cNvSpPr>
            <a:spLocks noChangeArrowheads="1" noChangeShapeType="1" noTextEdit="1"/>
          </p:cNvSpPr>
          <p:nvPr/>
        </p:nvSpPr>
        <p:spPr bwMode="auto">
          <a:xfrm>
            <a:off x="3124201" y="2057400"/>
            <a:ext cx="5942013" cy="2362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648"/>
              </a:avLst>
            </a:prstTxWarp>
          </a:bodyPr>
          <a:lstStyle/>
          <a:p>
            <a:pPr algn="ctr"/>
            <a:r>
              <a:rPr lang="en-US" sz="33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50000">
                      <a:schemeClr val="folHlink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blurRad="63500" dist="17819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God Loves You</a:t>
            </a:r>
          </a:p>
        </p:txBody>
      </p:sp>
    </p:spTree>
    <p:extLst>
      <p:ext uri="{BB962C8B-B14F-4D97-AF65-F5344CB8AC3E}">
        <p14:creationId xmlns:p14="http://schemas.microsoft.com/office/powerpoint/2010/main" val="2347650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30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930CA9B-4F3B-4F44-BCF8-904C3DD63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35280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D9D9D9"/>
                </a:solidFill>
              </a:rPr>
              <a:t>An overview of Daniel (note chapters 2-7!)</a:t>
            </a:r>
            <a:endParaRPr lang="en-US" dirty="0">
              <a:solidFill>
                <a:srgbClr val="D9D9D9"/>
              </a:solidFill>
              <a:latin typeface="SLGreek"/>
              <a:cs typeface="SLGreek"/>
            </a:endParaRPr>
          </a:p>
        </p:txBody>
      </p:sp>
    </p:spTree>
    <p:extLst>
      <p:ext uri="{BB962C8B-B14F-4D97-AF65-F5344CB8AC3E}">
        <p14:creationId xmlns:p14="http://schemas.microsoft.com/office/powerpoint/2010/main" val="266895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74BF7-4236-FC41-9E8E-3991E964B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695" r="1666" b="1695"/>
          <a:stretch/>
        </p:blipFill>
        <p:spPr>
          <a:xfrm>
            <a:off x="1676400" y="582897"/>
            <a:ext cx="8839200" cy="574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6686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ar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17314"/>
            <a:ext cx="2514600" cy="18406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76201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Listening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562600" y="2209800"/>
            <a:ext cx="4343400" cy="122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Daniel 1</a:t>
            </a:r>
          </a:p>
          <a:p>
            <a:pPr marL="457200" indent="-457200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Daniel 2</a:t>
            </a:r>
          </a:p>
          <a:p>
            <a:pPr marL="457200" indent="-457200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Daniel 3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400801"/>
            <a:ext cx="5715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457200" indent="-457200" algn="r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b="1" i="1" dirty="0">
                <a:solidFill>
                  <a:schemeClr val="bg1">
                    <a:lumMod val="65000"/>
                  </a:schemeClr>
                </a:solidFill>
                <a:latin typeface=" JSP Ross"/>
                <a:cs typeface=" JSP Ross"/>
              </a:rPr>
              <a:t>As it was delivered to them</a:t>
            </a:r>
          </a:p>
        </p:txBody>
      </p:sp>
    </p:spTree>
    <p:extLst>
      <p:ext uri="{BB962C8B-B14F-4D97-AF65-F5344CB8AC3E}">
        <p14:creationId xmlns:p14="http://schemas.microsoft.com/office/powerpoint/2010/main" val="2332149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3124201" y="2057400"/>
            <a:ext cx="5942013" cy="2362200"/>
          </a:xfrm>
          <a:prstGeom prst="rect">
            <a:avLst/>
          </a:prstGeom>
        </p:spPr>
        <p:txBody>
          <a:bodyPr wrap="none" fromWordArt="1">
            <a:prstTxWarp prst="textCanUp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3300" kern="10" dirty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FF6600"/>
                    </a:gs>
                    <a:gs pos="100000">
                      <a:srgbClr val="FF6600"/>
                    </a:gs>
                    <a:gs pos="50000">
                      <a:schemeClr val="accent6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63500" dist="17819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God Loves You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2CC076-53D7-9736-6255-4CFDECA4C0CB}"/>
              </a:ext>
            </a:extLst>
          </p:cNvPr>
          <p:cNvSpPr/>
          <p:nvPr/>
        </p:nvSpPr>
        <p:spPr>
          <a:xfrm>
            <a:off x="10541201" y="12700"/>
            <a:ext cx="1650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47D308-25C5-8FB2-BCCA-15146390D547}"/>
              </a:ext>
            </a:extLst>
          </p:cNvPr>
          <p:cNvSpPr/>
          <p:nvPr/>
        </p:nvSpPr>
        <p:spPr>
          <a:xfrm>
            <a:off x="0" y="0"/>
            <a:ext cx="1650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F0856-8619-4A4A-AADF-855D4DB97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7000"/>
            <a:ext cx="9144000" cy="660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0639D6-CAF4-D745-9B04-9C3D099E2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E63117-FF43-D242-B3DD-237C792BF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0"/>
            <a:ext cx="9144000" cy="46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4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3067</TotalTime>
  <Words>349</Words>
  <Application>Microsoft Macintosh PowerPoint</Application>
  <PresentationFormat>Widescreen</PresentationFormat>
  <Paragraphs>88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ＭＳ Ｐゴシック</vt:lpstr>
      <vt:lpstr> JSP Ross</vt:lpstr>
      <vt:lpstr>Arial</vt:lpstr>
      <vt:lpstr>Calibri</vt:lpstr>
      <vt:lpstr>Comic Sans MS</vt:lpstr>
      <vt:lpstr>Estelle Black SF</vt:lpstr>
      <vt:lpstr>Impact</vt:lpstr>
      <vt:lpstr>SLGreek</vt:lpstr>
      <vt:lpstr>Wingdings</vt:lpstr>
      <vt:lpstr>Office Theme</vt:lpstr>
      <vt:lpstr>PowerPoint Presentation</vt:lpstr>
      <vt:lpstr>Daniel answered and said, Blessed be the name of God for ever and ever: for wisdom and might are his: And he changeth the times and the seasons: he removeth kings, and setteth up kings: he giveth wisdom unto the wise, and knowledge to them that know understanding: He revealeth the deep and secret things: he knoweth what is in the darkness, and the light dwelleth with him.</vt:lpstr>
      <vt:lpstr>and said: “Praise be to the name of God for ever and ever; wisdom and power are his. He changes times and seasons; he deposes kings and raises up others. He gives wisdom to the wise and knowledge to the discerning. He reveals deep and hidden things; he knows what lies in darkness, and light dwells with him.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Preferred Customer</dc:creator>
  <cp:lastModifiedBy>dgregory@montereybayacademy.org</cp:lastModifiedBy>
  <cp:revision>130</cp:revision>
  <dcterms:created xsi:type="dcterms:W3CDTF">2019-07-23T02:48:10Z</dcterms:created>
  <dcterms:modified xsi:type="dcterms:W3CDTF">2025-01-29T20:14:55Z</dcterms:modified>
</cp:coreProperties>
</file>