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12" r:id="rId2"/>
    <p:sldId id="443" r:id="rId3"/>
    <p:sldId id="448" r:id="rId4"/>
    <p:sldId id="449" r:id="rId5"/>
    <p:sldId id="450" r:id="rId6"/>
    <p:sldId id="458" r:id="rId7"/>
    <p:sldId id="517" r:id="rId8"/>
    <p:sldId id="525" r:id="rId9"/>
    <p:sldId id="527" r:id="rId10"/>
    <p:sldId id="322" r:id="rId11"/>
    <p:sldId id="276" r:id="rId12"/>
    <p:sldId id="364" r:id="rId13"/>
    <p:sldId id="524" r:id="rId14"/>
    <p:sldId id="523" r:id="rId15"/>
    <p:sldId id="451" r:id="rId16"/>
    <p:sldId id="526" r:id="rId17"/>
    <p:sldId id="500" r:id="rId18"/>
    <p:sldId id="501" r:id="rId19"/>
    <p:sldId id="323" r:id="rId20"/>
    <p:sldId id="407" r:id="rId21"/>
    <p:sldId id="522" r:id="rId22"/>
    <p:sldId id="410" r:id="rId2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7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7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7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7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79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79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79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79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79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400080"/>
    <a:srgbClr val="211C2C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1"/>
    <p:restoredTop sz="94694"/>
  </p:normalViewPr>
  <p:slideViewPr>
    <p:cSldViewPr>
      <p:cViewPr varScale="1">
        <p:scale>
          <a:sx n="121" d="100"/>
          <a:sy n="121" d="100"/>
        </p:scale>
        <p:origin x="744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5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52" charset="0"/>
              </a:defRPr>
            </a:lvl1pPr>
          </a:lstStyle>
          <a:p>
            <a:pPr>
              <a:defRPr/>
            </a:pPr>
            <a:fld id="{8CB7F3F3-29BE-4C23-AB0E-2D4AA450FBEE}" type="datetime1">
              <a:rPr lang="en-US"/>
              <a:pPr>
                <a:defRPr/>
              </a:pPr>
              <a:t>1/31/25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5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52" charset="0"/>
              </a:defRPr>
            </a:lvl1pPr>
          </a:lstStyle>
          <a:p>
            <a:pPr>
              <a:defRPr/>
            </a:pPr>
            <a:fld id="{B1208A46-CBBB-4942-95C9-0208B30241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1981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52" charset="-128"/>
        <a:cs typeface="ＭＳ Ｐゴシック" pitchFamily="5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5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5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5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52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DC60A3C-D498-4CB3-AC3A-9111DD872419}" type="slidenum">
              <a:rPr lang="en-GB" sz="1200">
                <a:latin typeface="Calibri" pitchFamily="71" charset="0"/>
                <a:ea typeface="ＭＳ Ｐゴシック" pitchFamily="71" charset="-128"/>
                <a:cs typeface="ＭＳ Ｐゴシック" pitchFamily="71" charset="-128"/>
              </a:rPr>
              <a:pPr algn="r"/>
              <a:t>1</a:t>
            </a:fld>
            <a:endParaRPr lang="en-GB" sz="1200">
              <a:latin typeface="Calibri" pitchFamily="71" charset="0"/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76803" name="Text Box 1"/>
          <p:cNvSpPr txBox="1">
            <a:spLocks noChangeArrowheads="1"/>
          </p:cNvSpPr>
          <p:nvPr/>
        </p:nvSpPr>
        <p:spPr bwMode="auto">
          <a:xfrm>
            <a:off x="1154113" y="685800"/>
            <a:ext cx="4549775" cy="34274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76804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1813"/>
            <a:ext cx="5487988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71" charset="2"/>
              <a:buChar char="v"/>
            </a:pPr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2A6340A-D33E-445A-BB18-F71CA80AE1AA}" type="slidenum">
              <a:rPr lang="en-US" sz="1200">
                <a:latin typeface="Calibri" pitchFamily="71" charset="0"/>
                <a:ea typeface="ＭＳ Ｐゴシック" pitchFamily="71" charset="-128"/>
                <a:cs typeface="ＭＳ Ｐゴシック" pitchFamily="71" charset="-128"/>
              </a:rPr>
              <a:pPr algn="r"/>
              <a:t>10</a:t>
            </a:fld>
            <a:endParaRPr lang="en-US" sz="1200">
              <a:latin typeface="Calibri" pitchFamily="71" charset="0"/>
              <a:ea typeface="ＭＳ Ｐゴシック" pitchFamily="71" charset="-128"/>
              <a:cs typeface="ＭＳ Ｐゴシック" pitchFamily="71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0FD6FF1-3C76-4A4D-A5D6-12404D56C19F}" type="slidenum">
              <a:rPr lang="en-GB">
                <a:latin typeface="Calibri" pitchFamily="79" charset="0"/>
              </a:rPr>
              <a:pPr/>
              <a:t>11</a:t>
            </a:fld>
            <a:endParaRPr lang="en-GB">
              <a:latin typeface="Calibri" pitchFamily="79" charset="0"/>
            </a:endParaRPr>
          </a:p>
        </p:txBody>
      </p:sp>
      <p:sp>
        <p:nvSpPr>
          <p:cNvPr id="16387" name="Text Box 1"/>
          <p:cNvSpPr txBox="1">
            <a:spLocks noChangeArrowheads="1"/>
          </p:cNvSpPr>
          <p:nvPr/>
        </p:nvSpPr>
        <p:spPr bwMode="auto">
          <a:xfrm>
            <a:off x="1154113" y="685800"/>
            <a:ext cx="4549775" cy="34274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8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1813"/>
            <a:ext cx="5487988" cy="4114800"/>
          </a:xfrm>
          <a:noFill/>
        </p:spPr>
        <p:txBody>
          <a:bodyPr wrap="none" anchor="ctr"/>
          <a:lstStyle/>
          <a:p>
            <a:endParaRPr lang="en-US">
              <a:ea typeface="ＭＳ Ｐゴシック" pitchFamily="79" charset="-128"/>
              <a:cs typeface="ＭＳ Ｐゴシック" pitchFamily="79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74" charset="2"/>
              <a:buChar char="v"/>
            </a:pPr>
            <a:endParaRPr lang="en-US">
              <a:ea typeface="ＭＳ Ｐゴシック" pitchFamily="74" charset="-128"/>
              <a:cs typeface="ＭＳ Ｐゴシック" pitchFamily="74" charset="-128"/>
            </a:endParaRPr>
          </a:p>
        </p:txBody>
      </p:sp>
      <p:sp>
        <p:nvSpPr>
          <p:cNvPr id="245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D25C4E4-E378-4AFB-A83C-4F6509777B94}" type="slidenum">
              <a:rPr lang="en-US" sz="1200">
                <a:latin typeface="Calibri" pitchFamily="74" charset="0"/>
              </a:rPr>
              <a:pPr algn="r"/>
              <a:t>12</a:t>
            </a:fld>
            <a:endParaRPr lang="en-US" sz="1200">
              <a:latin typeface="Calibri" pitchFamily="7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19086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79" charset="2"/>
              <a:buChar char="v"/>
            </a:pPr>
            <a:endParaRPr lang="en-US">
              <a:ea typeface="ＭＳ Ｐゴシック" pitchFamily="79" charset="-128"/>
              <a:cs typeface="ＭＳ Ｐゴシック" pitchFamily="79" charset="-128"/>
            </a:endParaRPr>
          </a:p>
        </p:txBody>
      </p:sp>
      <p:sp>
        <p:nvSpPr>
          <p:cNvPr id="860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2C2D2B4-8E94-4BDF-A55B-007606A7D41F}" type="slidenum">
              <a:rPr lang="en-US" sz="1200">
                <a:latin typeface="Calibri" pitchFamily="79" charset="0"/>
              </a:rPr>
              <a:pPr algn="r"/>
              <a:t>17</a:t>
            </a:fld>
            <a:endParaRPr lang="en-US" sz="1200">
              <a:latin typeface="Calibri" pitchFamily="7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6721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79" charset="2"/>
              <a:buChar char="v"/>
            </a:pPr>
            <a:endParaRPr lang="en-US">
              <a:ea typeface="ＭＳ Ｐゴシック" pitchFamily="79" charset="-128"/>
              <a:cs typeface="ＭＳ Ｐゴシック" pitchFamily="79" charset="-128"/>
            </a:endParaRPr>
          </a:p>
        </p:txBody>
      </p:sp>
      <p:sp>
        <p:nvSpPr>
          <p:cNvPr id="860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2C2D2B4-8E94-4BDF-A55B-007606A7D41F}" type="slidenum">
              <a:rPr lang="en-US" sz="1200">
                <a:latin typeface="Calibri" pitchFamily="79" charset="0"/>
              </a:rPr>
              <a:pPr algn="r"/>
              <a:t>18</a:t>
            </a:fld>
            <a:endParaRPr lang="en-US" sz="1200">
              <a:latin typeface="Calibri" pitchFamily="7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806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71" charset="2"/>
              <a:buChar char="v"/>
            </a:pPr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2A6340A-D33E-445A-BB18-F71CA80AE1AA}" type="slidenum">
              <a:rPr lang="en-US" sz="1200">
                <a:latin typeface="Calibri" pitchFamily="71" charset="0"/>
                <a:ea typeface="ＭＳ Ｐゴシック" pitchFamily="71" charset="-128"/>
                <a:cs typeface="ＭＳ Ｐゴシック" pitchFamily="71" charset="-128"/>
              </a:rPr>
              <a:pPr algn="r"/>
              <a:t>19</a:t>
            </a:fld>
            <a:endParaRPr lang="en-US" sz="1200">
              <a:latin typeface="Calibri" pitchFamily="71" charset="0"/>
              <a:ea typeface="ＭＳ Ｐゴシック" pitchFamily="71" charset="-128"/>
              <a:cs typeface="ＭＳ Ｐゴシック" pitchFamily="71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6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2C36F87-51E8-4486-B162-2B837BD1185B}" type="slidenum">
              <a:rPr lang="en-GB" sz="1200">
                <a:latin typeface="Calibri" pitchFamily="71" charset="0"/>
              </a:rPr>
              <a:pPr algn="r"/>
              <a:t>20</a:t>
            </a:fld>
            <a:endParaRPr lang="en-GB" sz="1200">
              <a:latin typeface="Calibri" pitchFamily="71" charset="0"/>
            </a:endParaRPr>
          </a:p>
        </p:txBody>
      </p:sp>
      <p:sp>
        <p:nvSpPr>
          <p:cNvPr id="89091" name="Text Box 1"/>
          <p:cNvSpPr txBox="1">
            <a:spLocks noChangeArrowheads="1"/>
          </p:cNvSpPr>
          <p:nvPr/>
        </p:nvSpPr>
        <p:spPr bwMode="auto">
          <a:xfrm>
            <a:off x="1154113" y="685800"/>
            <a:ext cx="4549775" cy="34274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2058" tIns="41029" rIns="82058" bIns="41029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092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1813"/>
            <a:ext cx="5487988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79" charset="2"/>
              <a:buChar char="v"/>
            </a:pPr>
            <a:endParaRPr lang="en-US">
              <a:ea typeface="ＭＳ Ｐゴシック" pitchFamily="79" charset="-128"/>
              <a:cs typeface="ＭＳ Ｐゴシック" pitchFamily="79" charset="-128"/>
            </a:endParaRPr>
          </a:p>
        </p:txBody>
      </p:sp>
      <p:sp>
        <p:nvSpPr>
          <p:cNvPr id="860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2C2D2B4-8E94-4BDF-A55B-007606A7D41F}" type="slidenum">
              <a:rPr lang="en-US" sz="1200">
                <a:latin typeface="Calibri" pitchFamily="79" charset="0"/>
              </a:rPr>
              <a:pPr algn="r"/>
              <a:t>21</a:t>
            </a:fld>
            <a:endParaRPr lang="en-US" sz="1200">
              <a:latin typeface="Calibri" pitchFamily="79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74" charset="2"/>
              <a:buChar char="v"/>
            </a:pPr>
            <a:endParaRPr lang="en-US">
              <a:ea typeface="ＭＳ Ｐゴシック" pitchFamily="74" charset="-128"/>
              <a:cs typeface="ＭＳ Ｐゴシック" pitchFamily="74" charset="-128"/>
            </a:endParaRPr>
          </a:p>
        </p:txBody>
      </p:sp>
      <p:sp>
        <p:nvSpPr>
          <p:cNvPr id="3072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A16D30A3-F608-4ADA-B6A8-84D239BA1DA0}" type="slidenum">
              <a:rPr lang="en-US" sz="1200">
                <a:latin typeface="Calibri" pitchFamily="74" charset="0"/>
              </a:rPr>
              <a:pPr algn="r"/>
              <a:t>22</a:t>
            </a:fld>
            <a:endParaRPr lang="en-US" sz="1200">
              <a:latin typeface="Calibri" pitchFamily="7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9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79" charset="2"/>
              <a:buChar char="v"/>
            </a:pPr>
            <a:endParaRPr lang="en-US">
              <a:ea typeface="ＭＳ Ｐゴシック" pitchFamily="79" charset="-128"/>
              <a:cs typeface="ＭＳ Ｐゴシック" pitchFamily="79" charset="-128"/>
            </a:endParaRPr>
          </a:p>
        </p:txBody>
      </p:sp>
      <p:sp>
        <p:nvSpPr>
          <p:cNvPr id="860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02C2D2B4-8E94-4BDF-A55B-007606A7D41F}" type="slidenum">
              <a:rPr lang="en-US" sz="1200">
                <a:latin typeface="Calibri" pitchFamily="79" charset="0"/>
              </a:rPr>
              <a:pPr algn="r"/>
              <a:t>2</a:t>
            </a:fld>
            <a:endParaRPr lang="en-US" sz="1200">
              <a:latin typeface="Calibri" pitchFamily="7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790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71" charset="2"/>
              <a:buChar char="v"/>
            </a:pPr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2A6340A-D33E-445A-BB18-F71CA80AE1AA}" type="slidenum">
              <a:rPr lang="en-US" sz="1200">
                <a:latin typeface="Calibri" pitchFamily="71" charset="0"/>
                <a:ea typeface="ＭＳ Ｐゴシック" pitchFamily="71" charset="-128"/>
                <a:cs typeface="ＭＳ Ｐゴシック" pitchFamily="71" charset="-128"/>
              </a:rPr>
              <a:pPr algn="r"/>
              <a:t>3</a:t>
            </a:fld>
            <a:endParaRPr lang="en-US" sz="1200">
              <a:latin typeface="Calibri" pitchFamily="71" charset="0"/>
              <a:ea typeface="ＭＳ Ｐゴシック" pitchFamily="71" charset="-128"/>
              <a:cs typeface="ＭＳ Ｐゴシック" pitchFamily="7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6469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71" charset="2"/>
              <a:buChar char="v"/>
            </a:pPr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2A6340A-D33E-445A-BB18-F71CA80AE1AA}" type="slidenum">
              <a:rPr lang="en-US" sz="1200">
                <a:latin typeface="Calibri" pitchFamily="71" charset="0"/>
                <a:ea typeface="ＭＳ Ｐゴシック" pitchFamily="71" charset="-128"/>
                <a:cs typeface="ＭＳ Ｐゴシック" pitchFamily="71" charset="-128"/>
              </a:rPr>
              <a:pPr algn="r"/>
              <a:t>4</a:t>
            </a:fld>
            <a:endParaRPr lang="en-US" sz="1200">
              <a:latin typeface="Calibri" pitchFamily="71" charset="0"/>
              <a:ea typeface="ＭＳ Ｐゴシック" pitchFamily="71" charset="-128"/>
              <a:cs typeface="ＭＳ Ｐゴシック" pitchFamily="7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0564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71" charset="2"/>
              <a:buChar char="v"/>
            </a:pPr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2A6340A-D33E-445A-BB18-F71CA80AE1AA}" type="slidenum">
              <a:rPr lang="en-US" sz="1200">
                <a:latin typeface="Calibri" pitchFamily="71" charset="0"/>
                <a:ea typeface="ＭＳ Ｐゴシック" pitchFamily="71" charset="-128"/>
                <a:cs typeface="ＭＳ Ｐゴシック" pitchFamily="71" charset="-128"/>
              </a:rPr>
              <a:pPr algn="r"/>
              <a:t>5</a:t>
            </a:fld>
            <a:endParaRPr lang="en-US" sz="1200">
              <a:latin typeface="Calibri" pitchFamily="71" charset="0"/>
              <a:ea typeface="ＭＳ Ｐゴシック" pitchFamily="71" charset="-128"/>
              <a:cs typeface="ＭＳ Ｐゴシック" pitchFamily="7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56727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71" charset="2"/>
              <a:buChar char="v"/>
            </a:pPr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2A6340A-D33E-445A-BB18-F71CA80AE1AA}" type="slidenum">
              <a:rPr lang="en-US" sz="1200">
                <a:latin typeface="Calibri" pitchFamily="71" charset="0"/>
                <a:ea typeface="ＭＳ Ｐゴシック" pitchFamily="71" charset="-128"/>
                <a:cs typeface="ＭＳ Ｐゴシック" pitchFamily="71" charset="-128"/>
              </a:rPr>
              <a:pPr algn="r"/>
              <a:t>6</a:t>
            </a:fld>
            <a:endParaRPr lang="en-US" sz="1200">
              <a:latin typeface="Calibri" pitchFamily="71" charset="0"/>
              <a:ea typeface="ＭＳ Ｐゴシック" pitchFamily="71" charset="-128"/>
              <a:cs typeface="ＭＳ Ｐゴシック" pitchFamily="7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7392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 typeface="Wingdings" pitchFamily="71" charset="2"/>
              <a:buChar char="v"/>
            </a:pPr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870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92A6340A-D33E-445A-BB18-F71CA80AE1AA}" type="slidenum">
              <a:rPr lang="en-US" sz="1200">
                <a:latin typeface="Calibri" pitchFamily="71" charset="0"/>
                <a:ea typeface="ＭＳ Ｐゴシック" pitchFamily="71" charset="-128"/>
                <a:cs typeface="ＭＳ Ｐゴシック" pitchFamily="71" charset="-128"/>
              </a:rPr>
              <a:pPr algn="r"/>
              <a:t>7</a:t>
            </a:fld>
            <a:endParaRPr lang="en-US" sz="1200">
              <a:latin typeface="Calibri" pitchFamily="71" charset="0"/>
              <a:ea typeface="ＭＳ Ｐゴシック" pitchFamily="71" charset="-128"/>
              <a:cs typeface="ＭＳ Ｐゴシック" pitchFamily="7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85427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74" charset="2"/>
              <a:buChar char="v"/>
            </a:pPr>
            <a:endParaRPr lang="en-US">
              <a:ea typeface="ＭＳ Ｐゴシック" pitchFamily="74" charset="-128"/>
              <a:cs typeface="ＭＳ Ｐゴシック" pitchFamily="74" charset="-128"/>
            </a:endParaRPr>
          </a:p>
        </p:txBody>
      </p:sp>
      <p:sp>
        <p:nvSpPr>
          <p:cNvPr id="245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D25C4E4-E378-4AFB-A83C-4F6509777B94}" type="slidenum">
              <a:rPr lang="en-US" sz="1200">
                <a:latin typeface="Calibri" pitchFamily="74" charset="0"/>
              </a:rPr>
              <a:pPr algn="r"/>
              <a:t>8</a:t>
            </a:fld>
            <a:endParaRPr lang="en-US" sz="1200">
              <a:latin typeface="Calibri" pitchFamily="7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7655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  <a:buFont typeface="Wingdings" pitchFamily="74" charset="2"/>
              <a:buChar char="v"/>
            </a:pPr>
            <a:endParaRPr lang="en-US">
              <a:ea typeface="ＭＳ Ｐゴシック" pitchFamily="74" charset="-128"/>
              <a:cs typeface="ＭＳ Ｐゴシック" pitchFamily="74" charset="-128"/>
            </a:endParaRPr>
          </a:p>
        </p:txBody>
      </p:sp>
      <p:sp>
        <p:nvSpPr>
          <p:cNvPr id="2458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CD25C4E4-E378-4AFB-A83C-4F6509777B94}" type="slidenum">
              <a:rPr lang="en-US" sz="1200">
                <a:latin typeface="Calibri" pitchFamily="74" charset="0"/>
              </a:rPr>
              <a:pPr algn="r"/>
              <a:t>9</a:t>
            </a:fld>
            <a:endParaRPr lang="en-US" sz="1200">
              <a:latin typeface="Calibri" pitchFamily="7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8272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86EB0-60A7-4F0A-9BA5-038F20A3DD47}" type="datetime1">
              <a:rPr lang="en-US"/>
              <a:pPr>
                <a:defRPr/>
              </a:pPr>
              <a:t>1/31/25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4B948-A2AC-4E2D-A1C7-CDB574152E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5945E-53B5-44D0-991C-51D7ED4750F1}" type="datetime1">
              <a:rPr lang="en-US"/>
              <a:pPr>
                <a:defRPr/>
              </a:pPr>
              <a:t>1/31/25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F66411-37B1-459E-AF18-F8B8CC7EA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4053C-40D5-4A65-8B5E-B01C75AB3887}" type="datetime1">
              <a:rPr lang="en-US"/>
              <a:pPr>
                <a:defRPr/>
              </a:pPr>
              <a:t>1/31/25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D4E38-4BD5-4CD8-8721-699F141B4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70880" cy="1143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609600" y="6246814"/>
            <a:ext cx="2836333" cy="4730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4169834" y="6246814"/>
            <a:ext cx="3862917" cy="4730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8741833" y="6246814"/>
            <a:ext cx="2838451" cy="4730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93664C-AD9C-4C07-803C-8BEB3F2B1A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D8F45-5539-44DF-BA33-E3476D4B56AB}" type="datetime1">
              <a:rPr lang="en-US"/>
              <a:pPr>
                <a:defRPr/>
              </a:pPr>
              <a:t>1/31/25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E3DBE-0B51-4BD4-8A02-A37941A24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49BDF-0FF4-455F-BF39-46BB987D56D0}" type="datetime1">
              <a:rPr lang="en-US"/>
              <a:pPr>
                <a:defRPr/>
              </a:pPr>
              <a:t>1/31/25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29373-0138-4C14-ADA0-38A2C48036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818A5-AF1C-4A30-8A75-6B22BD57A1F6}" type="datetime1">
              <a:rPr lang="en-US"/>
              <a:pPr>
                <a:defRPr/>
              </a:pPr>
              <a:t>1/31/25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A8903-6EE0-4891-A116-119C717C8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BFF89-49D2-44EB-B9D7-814D71640F52}" type="datetime1">
              <a:rPr lang="en-US"/>
              <a:pPr>
                <a:defRPr/>
              </a:pPr>
              <a:t>1/31/25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EC20D5-D9A0-486E-BFB6-F274590601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7D2D4-C7A1-433F-AED7-24B39BF442B9}" type="datetime1">
              <a:rPr lang="en-US"/>
              <a:pPr>
                <a:defRPr/>
              </a:pPr>
              <a:t>1/31/25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505FDD-ADD7-4190-936E-52B6A62894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4F989-ED77-44FE-8127-EB4A5AEBDF6B}" type="datetime1">
              <a:rPr lang="en-US"/>
              <a:pPr>
                <a:defRPr/>
              </a:pPr>
              <a:t>1/31/25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ABE9A1-FBE8-4B9B-B3F7-E88E5B6AC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5EB6D-A39F-4855-A7FD-03B29555FC66}" type="datetime1">
              <a:rPr lang="en-US"/>
              <a:pPr>
                <a:defRPr/>
              </a:pPr>
              <a:t>1/31/25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69ED8-DA6A-48AC-87E1-8CD3FC68D5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859D0-6E30-42F3-8129-0ABF21C32910}" type="datetime1">
              <a:rPr lang="en-US"/>
              <a:pPr>
                <a:defRPr/>
              </a:pPr>
              <a:t>1/31/25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5C602-B062-4220-BE56-E60F29C2E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52" charset="0"/>
              </a:defRPr>
            </a:lvl1pPr>
          </a:lstStyle>
          <a:p>
            <a:pPr>
              <a:defRPr/>
            </a:pPr>
            <a:fld id="{CF55BFE7-9EBC-4FAE-960C-ADEC4F70D314}" type="datetime1">
              <a:rPr lang="en-US"/>
              <a:pPr>
                <a:defRPr/>
              </a:pPr>
              <a:t>1/31/25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5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52" charset="0"/>
              </a:defRPr>
            </a:lvl1pPr>
          </a:lstStyle>
          <a:p>
            <a:pPr>
              <a:defRPr/>
            </a:pPr>
            <a:fld id="{5B9D535B-F9BE-4565-86DF-DCDF6C72B0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52" charset="-128"/>
          <a:cs typeface="ＭＳ Ｐゴシック" pitchFamily="5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52" charset="-128"/>
          <a:cs typeface="ＭＳ Ｐゴシック" pitchFamily="5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52" charset="-128"/>
          <a:cs typeface="ＭＳ Ｐゴシック" pitchFamily="5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52" charset="-128"/>
          <a:cs typeface="ＭＳ Ｐゴシック" pitchFamily="5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52" charset="-128"/>
          <a:cs typeface="ＭＳ Ｐゴシック" pitchFamily="5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79" charset="0"/>
        <a:buChar char="•"/>
        <a:defRPr sz="3200" kern="1200">
          <a:solidFill>
            <a:schemeClr val="tx1"/>
          </a:solidFill>
          <a:latin typeface="+mn-lt"/>
          <a:ea typeface="ＭＳ Ｐゴシック" pitchFamily="52" charset="-128"/>
          <a:cs typeface="ＭＳ Ｐゴシック" pitchFamily="5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79" charset="0"/>
        <a:buChar char="–"/>
        <a:defRPr sz="2800" kern="1200">
          <a:solidFill>
            <a:schemeClr val="tx1"/>
          </a:solidFill>
          <a:latin typeface="+mn-lt"/>
          <a:ea typeface="ＭＳ Ｐゴシック" pitchFamily="52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79" charset="0"/>
        <a:buChar char="•"/>
        <a:defRPr sz="2400" kern="1200">
          <a:solidFill>
            <a:schemeClr val="tx1"/>
          </a:solidFill>
          <a:latin typeface="+mn-lt"/>
          <a:ea typeface="ＭＳ Ｐゴシック" pitchFamily="52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79" charset="0"/>
        <a:buChar char="–"/>
        <a:defRPr sz="2000" kern="1200">
          <a:solidFill>
            <a:schemeClr val="tx1"/>
          </a:solidFill>
          <a:latin typeface="+mn-lt"/>
          <a:ea typeface="ＭＳ Ｐゴシック" pitchFamily="52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79" charset="0"/>
        <a:buChar char="»"/>
        <a:defRPr sz="2000" kern="1200">
          <a:solidFill>
            <a:schemeClr val="tx1"/>
          </a:solidFill>
          <a:latin typeface="+mn-lt"/>
          <a:ea typeface="ＭＳ Ｐゴシック" pitchFamily="52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1.png"/><Relationship Id="rId3" Type="http://schemas.openxmlformats.org/officeDocument/2006/relationships/image" Target="../media/image11.jpeg"/><Relationship Id="rId7" Type="http://schemas.openxmlformats.org/officeDocument/2006/relationships/image" Target="../media/image15.gif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image" Target="../media/image10.jpe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11" Type="http://schemas.openxmlformats.org/officeDocument/2006/relationships/image" Target="../media/image19.png"/><Relationship Id="rId5" Type="http://schemas.openxmlformats.org/officeDocument/2006/relationships/image" Target="../media/image13.gif"/><Relationship Id="rId15" Type="http://schemas.openxmlformats.org/officeDocument/2006/relationships/image" Target="../media/image23.png"/><Relationship Id="rId10" Type="http://schemas.openxmlformats.org/officeDocument/2006/relationships/image" Target="../media/image18.tiff"/><Relationship Id="rId4" Type="http://schemas.openxmlformats.org/officeDocument/2006/relationships/image" Target="../media/image12.png"/><Relationship Id="rId9" Type="http://schemas.openxmlformats.org/officeDocument/2006/relationships/image" Target="../media/image17.tiff"/><Relationship Id="rId1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4.gif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7.tiff"/><Relationship Id="rId10" Type="http://schemas.openxmlformats.org/officeDocument/2006/relationships/image" Target="../media/image23.png"/><Relationship Id="rId4" Type="http://schemas.openxmlformats.org/officeDocument/2006/relationships/image" Target="../media/image15.gif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tif"/><Relationship Id="rId4" Type="http://schemas.openxmlformats.org/officeDocument/2006/relationships/image" Target="../media/image30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>
              <a:ea typeface="ＭＳ Ｐゴシック" pitchFamily="71" charset="-128"/>
              <a:cs typeface="ＭＳ Ｐゴシック" pitchFamily="71" charset="-128"/>
            </a:endParaRPr>
          </a:p>
        </p:txBody>
      </p:sp>
      <p:sp>
        <p:nvSpPr>
          <p:cNvPr id="15363" name="WordArt 2"/>
          <p:cNvSpPr>
            <a:spLocks noChangeArrowheads="1" noChangeShapeType="1" noTextEdit="1"/>
          </p:cNvSpPr>
          <p:nvPr/>
        </p:nvSpPr>
        <p:spPr bwMode="auto">
          <a:xfrm>
            <a:off x="3124201" y="2057400"/>
            <a:ext cx="5942013" cy="2362200"/>
          </a:xfrm>
          <a:prstGeom prst="rect">
            <a:avLst/>
          </a:prstGeom>
        </p:spPr>
        <p:txBody>
          <a:bodyPr wrap="none" fromWordArt="1">
            <a:prstTxWarp prst="textCanUp">
              <a:avLst/>
            </a:prstTxWarp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>
              <a:defRPr/>
            </a:pPr>
            <a:r>
              <a:rPr lang="en-US" sz="3300" kern="10" dirty="0">
                <a:ln w="9525">
                  <a:noFill/>
                  <a:round/>
                  <a:headEnd/>
                  <a:tailEnd/>
                </a:ln>
                <a:gradFill flip="none" rotWithShape="1">
                  <a:gsLst>
                    <a:gs pos="0">
                      <a:srgbClr val="FF0000"/>
                    </a:gs>
                    <a:gs pos="100000">
                      <a:srgbClr val="FF0000"/>
                    </a:gs>
                    <a:gs pos="50000">
                      <a:srgbClr val="800000"/>
                    </a:gs>
                  </a:gsLst>
                  <a:lin ang="5400000" scaled="0"/>
                  <a:tileRect/>
                </a:gradFill>
                <a:effectLst>
                  <a:outerShdw blurRad="63500" dist="17819" dir="2700000" algn="ctr" rotWithShape="0">
                    <a:srgbClr val="C0C0C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God Loves You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363" name="WordArt 2"/>
          <p:cNvSpPr>
            <a:spLocks noChangeArrowheads="1" noChangeShapeType="1" noTextEdit="1"/>
          </p:cNvSpPr>
          <p:nvPr/>
        </p:nvSpPr>
        <p:spPr bwMode="auto">
          <a:xfrm>
            <a:off x="3124201" y="2057400"/>
            <a:ext cx="5942013" cy="23622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648"/>
              </a:avLst>
            </a:prstTxWarp>
          </a:bodyPr>
          <a:lstStyle/>
          <a:p>
            <a:pPr algn="ctr"/>
            <a:r>
              <a:rPr lang="en-US" sz="33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50000">
                      <a:srgbClr val="0033CC"/>
                    </a:gs>
                    <a:gs pos="100000">
                      <a:srgbClr val="000000"/>
                    </a:gs>
                  </a:gsLst>
                  <a:lin ang="5400000" scaled="1"/>
                </a:gradFill>
                <a:effectLst>
                  <a:outerShdw blurRad="63500" dist="17819" dir="2700000" algn="ctr" rotWithShape="0">
                    <a:srgbClr val="C0C0C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God Loves You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aniel 9 prophecy char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8686800" cy="39173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11C19A-3064-D94E-9FD2-CD74959C1E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005848"/>
            <a:ext cx="9144000" cy="285215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0B256A2-1ADE-9761-82B6-47545007C189}"/>
              </a:ext>
            </a:extLst>
          </p:cNvPr>
          <p:cNvSpPr/>
          <p:nvPr/>
        </p:nvSpPr>
        <p:spPr>
          <a:xfrm>
            <a:off x="10541201" y="12700"/>
            <a:ext cx="16507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483584-5F58-887D-F174-30C9C49D99D2}"/>
              </a:ext>
            </a:extLst>
          </p:cNvPr>
          <p:cNvSpPr/>
          <p:nvPr/>
        </p:nvSpPr>
        <p:spPr>
          <a:xfrm>
            <a:off x="0" y="0"/>
            <a:ext cx="16507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43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Visions for the </a:t>
            </a:r>
            <a:r>
              <a:rPr lang="en-US" sz="4800" dirty="0" err="1"/>
              <a:t>Endtimes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Daniel 2, 7-8, 9-12</a:t>
            </a:r>
          </a:p>
        </p:txBody>
      </p:sp>
    </p:spTree>
    <p:extLst>
      <p:ext uri="{BB962C8B-B14F-4D97-AF65-F5344CB8AC3E}">
        <p14:creationId xmlns:p14="http://schemas.microsoft.com/office/powerpoint/2010/main" val="4124467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158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1920172" y="1456360"/>
            <a:ext cx="8214744" cy="13748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dirty="0"/>
              <a:t>Harmonizing Apocalyptic Visions in Daniel &amp; Revelation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072572" y="3657601"/>
            <a:ext cx="4333666" cy="28365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9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dirty="0">
                <a:solidFill>
                  <a:srgbClr val="FFFF00"/>
                </a:solidFill>
              </a:rPr>
              <a:t>Daniel 2</a:t>
            </a:r>
          </a:p>
          <a:p>
            <a:r>
              <a:rPr lang="en-US" sz="4800" dirty="0">
                <a:solidFill>
                  <a:srgbClr val="FFFF00"/>
                </a:solidFill>
              </a:rPr>
              <a:t>Daniel 7</a:t>
            </a:r>
          </a:p>
          <a:p>
            <a:r>
              <a:rPr lang="en-US" sz="4800" dirty="0">
                <a:solidFill>
                  <a:srgbClr val="FFFF00"/>
                </a:solidFill>
              </a:rPr>
              <a:t>Daniel 10-12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676191" y="4057355"/>
            <a:ext cx="5551942" cy="0"/>
          </a:xfrm>
          <a:prstGeom prst="straightConnector1">
            <a:avLst/>
          </a:prstGeom>
          <a:ln w="38100" cmpd="sng">
            <a:solidFill>
              <a:srgbClr val="8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676191" y="4803011"/>
            <a:ext cx="5551942" cy="0"/>
          </a:xfrm>
          <a:prstGeom prst="straightConnector1">
            <a:avLst/>
          </a:prstGeom>
          <a:ln w="38100" cmpd="sng">
            <a:solidFill>
              <a:srgbClr val="8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5486401" y="5583620"/>
            <a:ext cx="4741733" cy="0"/>
          </a:xfrm>
          <a:prstGeom prst="straightConnector1">
            <a:avLst/>
          </a:prstGeom>
          <a:ln w="38100" cmpd="sng">
            <a:solidFill>
              <a:srgbClr val="8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869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707439" y="160012"/>
            <a:ext cx="326527" cy="598541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354169" y="170103"/>
            <a:ext cx="1353270" cy="5975309"/>
          </a:xfrm>
          <a:prstGeom prst="roundRect">
            <a:avLst>
              <a:gd name="adj" fmla="val 0"/>
            </a:avLst>
          </a:prstGeom>
          <a:solidFill>
            <a:schemeClr val="accent3">
              <a:lumMod val="50000"/>
              <a:alpha val="40000"/>
            </a:schemeClr>
          </a:soli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4404088" y="170103"/>
            <a:ext cx="2950079" cy="5975309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  <a:alpha val="40000"/>
            </a:schemeClr>
          </a:soli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618894" y="175810"/>
            <a:ext cx="2785193" cy="5949511"/>
          </a:xfrm>
          <a:prstGeom prst="roundRect">
            <a:avLst>
              <a:gd name="adj" fmla="val 0"/>
            </a:avLst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Bracket 3"/>
          <p:cNvSpPr/>
          <p:nvPr/>
        </p:nvSpPr>
        <p:spPr>
          <a:xfrm rot="16200000">
            <a:off x="2861487" y="4592832"/>
            <a:ext cx="300008" cy="2785193"/>
          </a:xfrm>
          <a:prstGeom prst="leftBracket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ket 4"/>
          <p:cNvSpPr/>
          <p:nvPr/>
        </p:nvSpPr>
        <p:spPr>
          <a:xfrm rot="16200000">
            <a:off x="5729124" y="4510378"/>
            <a:ext cx="300008" cy="2950079"/>
          </a:xfrm>
          <a:prstGeom prst="leftBracket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ket 5"/>
          <p:cNvSpPr/>
          <p:nvPr/>
        </p:nvSpPr>
        <p:spPr>
          <a:xfrm rot="16200000">
            <a:off x="7880799" y="5318773"/>
            <a:ext cx="300008" cy="1353269"/>
          </a:xfrm>
          <a:prstGeom prst="leftBracket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18894" y="6289724"/>
            <a:ext cx="278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66"/>
                </a:solidFill>
              </a:rPr>
              <a:t>~1200 years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04089" y="6288950"/>
            <a:ext cx="2950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66"/>
                </a:solidFill>
              </a:rPr>
              <a:t>Exactly 1260 years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54169" y="6211670"/>
            <a:ext cx="1353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66"/>
                </a:solidFill>
              </a:rPr>
              <a:t>unspecified time</a:t>
            </a:r>
          </a:p>
        </p:txBody>
      </p:sp>
      <p:pic>
        <p:nvPicPr>
          <p:cNvPr id="11" name="Picture 10" descr="o-METEOR-faceboo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4206" y="424865"/>
            <a:ext cx="1793795" cy="896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new-jerusalem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28"/>
          <a:stretch/>
        </p:blipFill>
        <p:spPr>
          <a:xfrm>
            <a:off x="8837440" y="2380174"/>
            <a:ext cx="1807389" cy="750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Dan2Statu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886" y="175809"/>
            <a:ext cx="2937200" cy="1036434"/>
          </a:xfrm>
          <a:prstGeom prst="rect">
            <a:avLst/>
          </a:prstGeom>
        </p:spPr>
      </p:pic>
      <p:pic>
        <p:nvPicPr>
          <p:cNvPr id="14" name="Picture 13" descr="3wingedle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030" y="1788323"/>
            <a:ext cx="1102554" cy="780057"/>
          </a:xfrm>
          <a:prstGeom prst="rect">
            <a:avLst/>
          </a:prstGeom>
        </p:spPr>
      </p:pic>
      <p:pic>
        <p:nvPicPr>
          <p:cNvPr id="15" name="Picture 14" descr="2winglion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648" y="1926523"/>
            <a:ext cx="778850" cy="503656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>
            <a:off x="5394111" y="830061"/>
            <a:ext cx="3460094" cy="0"/>
          </a:xfrm>
          <a:prstGeom prst="straightConnector1">
            <a:avLst/>
          </a:prstGeom>
          <a:ln w="38100" cmpd="sng">
            <a:solidFill>
              <a:srgbClr val="8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bear3ribs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664" y="2208243"/>
            <a:ext cx="736003" cy="683897"/>
          </a:xfrm>
          <a:prstGeom prst="rect">
            <a:avLst/>
          </a:prstGeom>
        </p:spPr>
      </p:pic>
      <p:pic>
        <p:nvPicPr>
          <p:cNvPr id="25" name="Picture 24" descr="statue feet.g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33" y="677537"/>
            <a:ext cx="969125" cy="328381"/>
          </a:xfrm>
          <a:prstGeom prst="rect">
            <a:avLst/>
          </a:prstGeom>
        </p:spPr>
      </p:pic>
      <p:pic>
        <p:nvPicPr>
          <p:cNvPr id="27" name="Picture 26" descr="10horns.t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089" y="2308334"/>
            <a:ext cx="770017" cy="481261"/>
          </a:xfrm>
          <a:prstGeom prst="rect">
            <a:avLst/>
          </a:prstGeom>
        </p:spPr>
      </p:pic>
      <p:cxnSp>
        <p:nvCxnSpPr>
          <p:cNvPr id="29" name="Straight Arrow Connector 28"/>
          <p:cNvCxnSpPr/>
          <p:nvPr/>
        </p:nvCxnSpPr>
        <p:spPr>
          <a:xfrm flipV="1">
            <a:off x="7264915" y="2722122"/>
            <a:ext cx="1589290" cy="1924"/>
          </a:xfrm>
          <a:prstGeom prst="straightConnector1">
            <a:avLst/>
          </a:prstGeom>
          <a:ln w="38100" cmpd="sng">
            <a:solidFill>
              <a:srgbClr val="800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707439" y="6211669"/>
            <a:ext cx="129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66"/>
                </a:solidFill>
              </a:rPr>
              <a:t>judgment</a:t>
            </a:r>
          </a:p>
        </p:txBody>
      </p:sp>
      <p:pic>
        <p:nvPicPr>
          <p:cNvPr id="36" name="Picture 35" descr="10horns.t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128" y="2308334"/>
            <a:ext cx="770017" cy="481261"/>
          </a:xfrm>
          <a:prstGeom prst="rect">
            <a:avLst/>
          </a:prstGeom>
        </p:spPr>
      </p:pic>
      <p:pic>
        <p:nvPicPr>
          <p:cNvPr id="28" name="Picture 27" descr="littlehorn.ti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371" y="1925067"/>
            <a:ext cx="544528" cy="1126609"/>
          </a:xfrm>
          <a:prstGeom prst="rect">
            <a:avLst/>
          </a:prstGeom>
        </p:spPr>
      </p:pic>
      <p:pic>
        <p:nvPicPr>
          <p:cNvPr id="37" name="Picture 36" descr="dan7 beast4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915" y="1900678"/>
            <a:ext cx="1135617" cy="1150998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9033966" y="4790155"/>
            <a:ext cx="150242" cy="134516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8534400" y="3505201"/>
            <a:ext cx="1266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bg1"/>
                </a:solidFill>
              </a:rPr>
              <a:t>arm</a:t>
            </a:r>
            <a:r>
              <a:rPr lang="en-US" sz="1200" dirty="0" err="1"/>
              <a:t>ageddon</a:t>
            </a:r>
            <a:endParaRPr lang="en-US" sz="1200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9E2CBB5-AFED-FA4F-AF73-70568DFE4395}"/>
              </a:ext>
            </a:extLst>
          </p:cNvPr>
          <p:cNvCxnSpPr>
            <a:cxnSpLocks/>
          </p:cNvCxnSpPr>
          <p:nvPr/>
        </p:nvCxnSpPr>
        <p:spPr>
          <a:xfrm>
            <a:off x="2384031" y="4191000"/>
            <a:ext cx="5621237" cy="0"/>
          </a:xfrm>
          <a:prstGeom prst="straightConnector1">
            <a:avLst/>
          </a:prstGeom>
          <a:ln w="38100" cmpd="sng">
            <a:solidFill>
              <a:srgbClr val="800000"/>
            </a:solidFill>
            <a:prstDash val="dash"/>
            <a:headEnd type="none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D31FF07F-E230-8A41-85ED-C013100F1B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965" y="5095753"/>
            <a:ext cx="1406700" cy="10197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55A8BBE-F451-0847-A619-FAFBDF2686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1" y="3997628"/>
            <a:ext cx="1003237" cy="148877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6774E28-14C7-F84D-94AC-877B2B864D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1" y="3581401"/>
            <a:ext cx="985293" cy="219539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F8DEA48-DDAE-774F-91EE-DAC01AED90D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215" y="3640576"/>
            <a:ext cx="1003237" cy="144779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AC58BD-2FF4-504C-BA81-29D5D27F09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939" y="4270853"/>
            <a:ext cx="903765" cy="182710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6B6F2C9E-B73D-924E-8F6A-67F2F6C121D2}"/>
              </a:ext>
            </a:extLst>
          </p:cNvPr>
          <p:cNvSpPr txBox="1"/>
          <p:nvPr/>
        </p:nvSpPr>
        <p:spPr>
          <a:xfrm>
            <a:off x="6356278" y="422954"/>
            <a:ext cx="1266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Political </a:t>
            </a:r>
            <a:r>
              <a:rPr lang="en-US" sz="1200" dirty="0"/>
              <a:t>powers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7397C7B0-3092-8A4C-B8CD-6B406AAE9F25}"/>
              </a:ext>
            </a:extLst>
          </p:cNvPr>
          <p:cNvSpPr txBox="1"/>
          <p:nvPr/>
        </p:nvSpPr>
        <p:spPr>
          <a:xfrm>
            <a:off x="7174409" y="2136038"/>
            <a:ext cx="1477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Religious-Political </a:t>
            </a:r>
            <a:r>
              <a:rPr lang="en-US" sz="1200" dirty="0"/>
              <a:t>powers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FEB1606-B277-2048-BE56-436CDB6268B4}"/>
              </a:ext>
            </a:extLst>
          </p:cNvPr>
          <p:cNvSpPr txBox="1"/>
          <p:nvPr/>
        </p:nvSpPr>
        <p:spPr>
          <a:xfrm>
            <a:off x="4319049" y="3780385"/>
            <a:ext cx="2791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</a:rPr>
              <a:t>What Jesus is doing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71CEB7B-0B8B-E34D-AB5C-10FA19C2E3D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579" y="4173227"/>
            <a:ext cx="1251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3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500"/>
                            </p:stCondLst>
                            <p:childTnLst>
                              <p:par>
                                <p:cTn id="1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24" grpId="0" animBg="1"/>
      <p:bldP spid="23" grpId="0" animBg="1"/>
      <p:bldP spid="22" grpId="0" animBg="1"/>
      <p:bldP spid="4" grpId="0" animBg="1"/>
      <p:bldP spid="5" grpId="0" animBg="1"/>
      <p:bldP spid="6" grpId="0" animBg="1"/>
      <p:bldP spid="8" grpId="0"/>
      <p:bldP spid="9" grpId="0"/>
      <p:bldP spid="10" grpId="0"/>
      <p:bldP spid="35" grpId="0"/>
      <p:bldP spid="38" grpId="0" animBg="1"/>
      <p:bldP spid="39" grpId="0"/>
      <p:bldP spid="51" grpId="0"/>
      <p:bldP spid="52" grpId="0"/>
      <p:bldP spid="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354169" y="76201"/>
            <a:ext cx="1353270" cy="6781800"/>
          </a:xfrm>
          <a:prstGeom prst="roundRect">
            <a:avLst>
              <a:gd name="adj" fmla="val 0"/>
            </a:avLst>
          </a:prstGeom>
          <a:solidFill>
            <a:schemeClr val="accent3">
              <a:lumMod val="50000"/>
              <a:alpha val="40000"/>
            </a:schemeClr>
          </a:soli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4424152" y="25766"/>
            <a:ext cx="2950079" cy="6781800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  <a:alpha val="40000"/>
            </a:schemeClr>
          </a:soli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618894" y="76202"/>
            <a:ext cx="2785193" cy="6781799"/>
          </a:xfrm>
          <a:prstGeom prst="roundRect">
            <a:avLst>
              <a:gd name="adj" fmla="val 0"/>
            </a:avLst>
          </a:prstGeom>
          <a:solidFill>
            <a:schemeClr val="accent2">
              <a:lumMod val="40000"/>
              <a:lumOff val="60000"/>
              <a:alpha val="40000"/>
            </a:schemeClr>
          </a:solidFill>
          <a:ln>
            <a:noFill/>
          </a:ln>
          <a:effectLst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Bracket 3"/>
          <p:cNvSpPr/>
          <p:nvPr/>
        </p:nvSpPr>
        <p:spPr>
          <a:xfrm rot="16200000">
            <a:off x="2861487" y="4669032"/>
            <a:ext cx="300008" cy="2785193"/>
          </a:xfrm>
          <a:prstGeom prst="leftBracket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ket 4"/>
          <p:cNvSpPr/>
          <p:nvPr/>
        </p:nvSpPr>
        <p:spPr>
          <a:xfrm rot="16200000">
            <a:off x="5729124" y="4586578"/>
            <a:ext cx="300008" cy="2950079"/>
          </a:xfrm>
          <a:prstGeom prst="leftBracket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Bracket 5"/>
          <p:cNvSpPr/>
          <p:nvPr/>
        </p:nvSpPr>
        <p:spPr>
          <a:xfrm rot="16200000">
            <a:off x="7880799" y="5394973"/>
            <a:ext cx="300008" cy="1353269"/>
          </a:xfrm>
          <a:prstGeom prst="leftBracket">
            <a:avLst/>
          </a:pr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18894" y="6365924"/>
            <a:ext cx="2785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66"/>
                </a:solidFill>
              </a:rPr>
              <a:t>~1200 years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04089" y="6365150"/>
            <a:ext cx="2950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66"/>
                </a:solidFill>
              </a:rPr>
              <a:t>Exactly 1260 years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54169" y="6287870"/>
            <a:ext cx="1353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66"/>
                </a:solidFill>
              </a:rPr>
              <a:t>unspecified time</a:t>
            </a:r>
          </a:p>
        </p:txBody>
      </p:sp>
      <p:pic>
        <p:nvPicPr>
          <p:cNvPr id="14" name="Picture 13" descr="3wingedle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181" y="469943"/>
            <a:ext cx="1102554" cy="780057"/>
          </a:xfrm>
          <a:prstGeom prst="rect">
            <a:avLst/>
          </a:prstGeom>
        </p:spPr>
      </p:pic>
      <p:pic>
        <p:nvPicPr>
          <p:cNvPr id="15" name="Picture 14" descr="2wingl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76674"/>
            <a:ext cx="778850" cy="503656"/>
          </a:xfrm>
          <a:prstGeom prst="rect">
            <a:avLst/>
          </a:prstGeom>
        </p:spPr>
      </p:pic>
      <p:pic>
        <p:nvPicPr>
          <p:cNvPr id="18" name="Picture 17" descr="bear3ribs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742" y="918595"/>
            <a:ext cx="637259" cy="592144"/>
          </a:xfrm>
          <a:prstGeom prst="rect">
            <a:avLst/>
          </a:prstGeom>
        </p:spPr>
      </p:pic>
      <p:pic>
        <p:nvPicPr>
          <p:cNvPr id="27" name="Picture 26" descr="10horns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466" y="1447801"/>
            <a:ext cx="770017" cy="481261"/>
          </a:xfrm>
          <a:prstGeom prst="rect">
            <a:avLst/>
          </a:prstGeom>
        </p:spPr>
      </p:pic>
      <p:cxnSp>
        <p:nvCxnSpPr>
          <p:cNvPr id="29" name="Straight Arrow Connector 28"/>
          <p:cNvCxnSpPr>
            <a:cxnSpLocks/>
          </p:cNvCxnSpPr>
          <p:nvPr/>
        </p:nvCxnSpPr>
        <p:spPr>
          <a:xfrm>
            <a:off x="1717873" y="1981200"/>
            <a:ext cx="2467820" cy="0"/>
          </a:xfrm>
          <a:prstGeom prst="straightConnector1">
            <a:avLst/>
          </a:prstGeom>
          <a:ln w="25400" cmpd="sng">
            <a:solidFill>
              <a:srgbClr val="800000"/>
            </a:solidFill>
            <a:prstDash val="soli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8707439" y="6287869"/>
            <a:ext cx="129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66"/>
                </a:solidFill>
              </a:rPr>
              <a:t>judgment</a:t>
            </a:r>
          </a:p>
        </p:txBody>
      </p:sp>
      <p:pic>
        <p:nvPicPr>
          <p:cNvPr id="37" name="Picture 36" descr="dan7 beast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999" y="390033"/>
            <a:ext cx="1135617" cy="1150998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9033966" y="4866355"/>
            <a:ext cx="150242" cy="1345167"/>
          </a:xfrm>
          <a:prstGeom prst="rect">
            <a:avLst/>
          </a:prstGeom>
          <a:solidFill>
            <a:srgbClr val="8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9E2CBB5-AFED-FA4F-AF73-70568DFE4395}"/>
              </a:ext>
            </a:extLst>
          </p:cNvPr>
          <p:cNvCxnSpPr>
            <a:cxnSpLocks/>
          </p:cNvCxnSpPr>
          <p:nvPr/>
        </p:nvCxnSpPr>
        <p:spPr>
          <a:xfrm>
            <a:off x="2384031" y="4267200"/>
            <a:ext cx="5621237" cy="0"/>
          </a:xfrm>
          <a:prstGeom prst="straightConnector1">
            <a:avLst/>
          </a:prstGeom>
          <a:ln w="38100" cmpd="sng">
            <a:solidFill>
              <a:srgbClr val="800000"/>
            </a:solidFill>
            <a:prstDash val="dash"/>
            <a:headEnd type="none" w="lg" len="lg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D31FF07F-E230-8A41-85ED-C013100F1B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965" y="5171953"/>
            <a:ext cx="1406700" cy="10197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55A8BBE-F451-0847-A619-FAFBDF2686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1" y="4073828"/>
            <a:ext cx="1003237" cy="148877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A6774E28-14C7-F84D-94AC-877B2B864DD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1" y="3657601"/>
            <a:ext cx="985293" cy="219539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F8DEA48-DDAE-774F-91EE-DAC01AED90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364" y="3716776"/>
            <a:ext cx="1003237" cy="144779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ADAC58BD-2FF4-504C-BA81-29D5D27F09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939" y="4347053"/>
            <a:ext cx="903765" cy="1827103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5FEB1606-B277-2048-BE56-436CDB6268B4}"/>
              </a:ext>
            </a:extLst>
          </p:cNvPr>
          <p:cNvSpPr txBox="1"/>
          <p:nvPr/>
        </p:nvSpPr>
        <p:spPr>
          <a:xfrm>
            <a:off x="4319049" y="3856585"/>
            <a:ext cx="27911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FF00"/>
                </a:solidFill>
              </a:rPr>
              <a:t>What Jesus is doing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771CEB7B-0B8B-E34D-AB5C-10FA19C2E3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579" y="4249427"/>
            <a:ext cx="1251000" cy="1905000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CA13F44-4715-0842-91FB-451232A1187E}"/>
              </a:ext>
            </a:extLst>
          </p:cNvPr>
          <p:cNvCxnSpPr>
            <a:cxnSpLocks/>
          </p:cNvCxnSpPr>
          <p:nvPr/>
        </p:nvCxnSpPr>
        <p:spPr>
          <a:xfrm>
            <a:off x="4443202" y="2667000"/>
            <a:ext cx="2871848" cy="0"/>
          </a:xfrm>
          <a:prstGeom prst="straightConnector1">
            <a:avLst/>
          </a:prstGeom>
          <a:ln w="25400" cmpd="sng">
            <a:solidFill>
              <a:srgbClr val="800000"/>
            </a:solidFill>
            <a:prstDash val="soli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9A45A31B-E2D2-8144-A925-D376FEF024E3}"/>
              </a:ext>
            </a:extLst>
          </p:cNvPr>
          <p:cNvSpPr txBox="1"/>
          <p:nvPr/>
        </p:nvSpPr>
        <p:spPr>
          <a:xfrm>
            <a:off x="1676400" y="1981201"/>
            <a:ext cx="24601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Unified Political World power</a:t>
            </a:r>
            <a:endParaRPr lang="en-US" sz="12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EED669C-38A6-AB4F-89E3-66263935B1AE}"/>
              </a:ext>
            </a:extLst>
          </p:cNvPr>
          <p:cNvSpPr txBox="1"/>
          <p:nvPr/>
        </p:nvSpPr>
        <p:spPr>
          <a:xfrm>
            <a:off x="4482318" y="1269376"/>
            <a:ext cx="28718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Unified Religious World power</a:t>
            </a:r>
            <a:endParaRPr lang="en-US" sz="1200" dirty="0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2436492-C23B-264F-9231-87450839F667}"/>
              </a:ext>
            </a:extLst>
          </p:cNvPr>
          <p:cNvCxnSpPr>
            <a:cxnSpLocks/>
          </p:cNvCxnSpPr>
          <p:nvPr/>
        </p:nvCxnSpPr>
        <p:spPr>
          <a:xfrm>
            <a:off x="4324946" y="2356515"/>
            <a:ext cx="2990104" cy="0"/>
          </a:xfrm>
          <a:prstGeom prst="straightConnector1">
            <a:avLst/>
          </a:prstGeom>
          <a:ln w="25400" cmpd="sng">
            <a:solidFill>
              <a:srgbClr val="800000"/>
            </a:solidFill>
            <a:prstDash val="soli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112E5B5-1041-3F4A-A7E1-D6E04F436D2C}"/>
              </a:ext>
            </a:extLst>
          </p:cNvPr>
          <p:cNvCxnSpPr>
            <a:cxnSpLocks/>
          </p:cNvCxnSpPr>
          <p:nvPr/>
        </p:nvCxnSpPr>
        <p:spPr>
          <a:xfrm>
            <a:off x="4443202" y="2971800"/>
            <a:ext cx="2990104" cy="0"/>
          </a:xfrm>
          <a:prstGeom prst="straightConnector1">
            <a:avLst/>
          </a:prstGeom>
          <a:ln w="25400" cmpd="sng">
            <a:solidFill>
              <a:srgbClr val="800000"/>
            </a:solidFill>
            <a:prstDash val="soli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579243FC-8F76-6847-8D70-77A1FDF5E955}"/>
              </a:ext>
            </a:extLst>
          </p:cNvPr>
          <p:cNvSpPr txBox="1"/>
          <p:nvPr/>
        </p:nvSpPr>
        <p:spPr>
          <a:xfrm>
            <a:off x="4443203" y="2457729"/>
            <a:ext cx="2950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Exactly 1260 years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7C5D8AF-633F-4E43-B50A-C61272D3CE20}"/>
              </a:ext>
            </a:extLst>
          </p:cNvPr>
          <p:cNvSpPr txBox="1"/>
          <p:nvPr/>
        </p:nvSpPr>
        <p:spPr>
          <a:xfrm>
            <a:off x="3998420" y="2128324"/>
            <a:ext cx="2950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Exactly 1290 years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5063495-9476-804E-8B61-69AF16E2EF55}"/>
              </a:ext>
            </a:extLst>
          </p:cNvPr>
          <p:cNvSpPr txBox="1"/>
          <p:nvPr/>
        </p:nvSpPr>
        <p:spPr>
          <a:xfrm>
            <a:off x="4703229" y="2764839"/>
            <a:ext cx="29500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Exactly 1335 years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3604227-8D93-AA4A-9D00-B2BB0974C3B2}"/>
              </a:ext>
            </a:extLst>
          </p:cNvPr>
          <p:cNvCxnSpPr>
            <a:cxnSpLocks/>
          </p:cNvCxnSpPr>
          <p:nvPr/>
        </p:nvCxnSpPr>
        <p:spPr>
          <a:xfrm>
            <a:off x="7315050" y="2356516"/>
            <a:ext cx="0" cy="341809"/>
          </a:xfrm>
          <a:prstGeom prst="straightConnector1">
            <a:avLst/>
          </a:prstGeom>
          <a:ln w="12700" cmpd="sng">
            <a:solidFill>
              <a:schemeClr val="bg1">
                <a:lumMod val="65000"/>
              </a:schemeClr>
            </a:solidFill>
            <a:prstDash val="soli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D651F0DF-D897-0244-92B2-BD598229F980}"/>
              </a:ext>
            </a:extLst>
          </p:cNvPr>
          <p:cNvCxnSpPr>
            <a:cxnSpLocks/>
          </p:cNvCxnSpPr>
          <p:nvPr/>
        </p:nvCxnSpPr>
        <p:spPr>
          <a:xfrm>
            <a:off x="4449776" y="2656157"/>
            <a:ext cx="0" cy="341809"/>
          </a:xfrm>
          <a:prstGeom prst="straightConnector1">
            <a:avLst/>
          </a:prstGeom>
          <a:ln w="12700" cmpd="sng">
            <a:solidFill>
              <a:schemeClr val="bg1">
                <a:lumMod val="65000"/>
              </a:schemeClr>
            </a:solidFill>
            <a:prstDash val="soli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9EC985D4-EE0B-1348-AFA8-9F16BC8870D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091" y="140931"/>
            <a:ext cx="871230" cy="12277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03C737-CC7C-E74E-B448-119A57B8C8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476" y="975729"/>
            <a:ext cx="901036" cy="122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5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2000"/>
                            </p:stCondLst>
                            <p:childTnLst>
                              <p:par>
                                <p:cTn id="14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500"/>
                            </p:stCondLst>
                            <p:childTnLst>
                              <p:par>
                                <p:cTn id="1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3" grpId="0" animBg="1"/>
      <p:bldP spid="22" grpId="0" animBg="1"/>
      <p:bldP spid="4" grpId="0" animBg="1"/>
      <p:bldP spid="5" grpId="0" animBg="1"/>
      <p:bldP spid="6" grpId="0" animBg="1"/>
      <p:bldP spid="8" grpId="0"/>
      <p:bldP spid="9" grpId="0"/>
      <p:bldP spid="10" grpId="0"/>
      <p:bldP spid="35" grpId="0"/>
      <p:bldP spid="38" grpId="0" animBg="1"/>
      <p:bldP spid="53" grpId="0"/>
      <p:bldP spid="44" grpId="0"/>
      <p:bldP spid="45" grpId="0"/>
      <p:bldP spid="54" grpId="0"/>
      <p:bldP spid="56" grpId="0"/>
      <p:bldP spid="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0" y="546081"/>
            <a:ext cx="7315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 JSP Ross"/>
                <a:cs typeface=" JSP Ross"/>
              </a:rPr>
              <a:t>Questions, </a:t>
            </a:r>
          </a:p>
          <a:p>
            <a:pPr algn="ctr"/>
            <a:r>
              <a:rPr lang="en-US" sz="72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 JSP Ross"/>
                <a:cs typeface=" JSP Ross"/>
              </a:rPr>
              <a:t>Observations</a:t>
            </a:r>
          </a:p>
          <a:p>
            <a:pPr algn="ctr"/>
            <a:r>
              <a:rPr lang="en-US" sz="72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 JSP Ross"/>
                <a:cs typeface=" JSP Ross"/>
              </a:rPr>
              <a:t>&amp;</a:t>
            </a:r>
          </a:p>
          <a:p>
            <a:pPr algn="ctr"/>
            <a:r>
              <a:rPr lang="en-US" sz="72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 JSP Ross"/>
                <a:cs typeface=" JSP Ross"/>
              </a:rPr>
              <a:t>Discussion</a:t>
            </a:r>
          </a:p>
        </p:txBody>
      </p:sp>
      <p:pic>
        <p:nvPicPr>
          <p:cNvPr id="3" name="Picture 2" descr="sleut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1" y="2590800"/>
            <a:ext cx="2790825" cy="4114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AE13E8-D31A-804B-97B0-22B7378985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216" y="5278646"/>
            <a:ext cx="3638917" cy="157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83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oll-stoc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1776" y="0"/>
            <a:ext cx="5356225" cy="6858000"/>
          </a:xfrm>
          <a:prstGeom prst="rect">
            <a:avLst/>
          </a:prstGeom>
        </p:spPr>
      </p:pic>
      <p:sp>
        <p:nvSpPr>
          <p:cNvPr id="2" name="Rectangle 3"/>
          <p:cNvSpPr txBox="1">
            <a:spLocks noChangeArrowheads="1"/>
          </p:cNvSpPr>
          <p:nvPr/>
        </p:nvSpPr>
        <p:spPr bwMode="auto">
          <a:xfrm>
            <a:off x="3581400" y="1080749"/>
            <a:ext cx="4876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hangingPunct="0">
              <a:lnSpc>
                <a:spcPct val="120000"/>
              </a:lnSpc>
              <a:defRPr/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Estelle Black SF" pitchFamily="52" charset="0"/>
                <a:ea typeface="ＭＳ Ｐゴシック" pitchFamily="52" charset="-128"/>
                <a:cs typeface="ＭＳ Ｐゴシック" pitchFamily="52" charset="-128"/>
              </a:rPr>
              <a:t>Weekly Reflections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Comic Sans MS"/>
              <a:ea typeface="ＭＳ Ｐゴシック" pitchFamily="52" charset="-128"/>
              <a:cs typeface="Comic Sans MS"/>
            </a:endParaRPr>
          </a:p>
        </p:txBody>
      </p:sp>
      <p:pic>
        <p:nvPicPr>
          <p:cNvPr id="4" name="Picture 3" descr="boy thinking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1" y="3660776"/>
            <a:ext cx="3197225" cy="3044825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791200" y="2667000"/>
            <a:ext cx="43434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120000"/>
              </a:lnSpc>
              <a:buFont typeface="Arial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Estelle Black SF" pitchFamily="52" charset="0"/>
                <a:ea typeface="ＭＳ Ｐゴシック" pitchFamily="52" charset="-128"/>
                <a:cs typeface="ＭＳ Ｐゴシック" pitchFamily="52" charset="-128"/>
              </a:rPr>
              <a:t>Catch up on any homework you have</a:t>
            </a:r>
          </a:p>
          <a:p>
            <a:pPr lvl="1" eaLnBrk="0" hangingPunct="0">
              <a:lnSpc>
                <a:spcPct val="120000"/>
              </a:lnSpc>
              <a:buFont typeface="Arial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Estelle Black SF" pitchFamily="52" charset="0"/>
                <a:ea typeface="ＭＳ Ｐゴシック" pitchFamily="52" charset="-128"/>
                <a:cs typeface="ＭＳ Ｐゴシック" pitchFamily="52" charset="-128"/>
              </a:rPr>
              <a:t>Do you have a WS due?</a:t>
            </a:r>
          </a:p>
          <a:p>
            <a:pPr eaLnBrk="0" hangingPunct="0">
              <a:lnSpc>
                <a:spcPct val="120000"/>
              </a:lnSpc>
              <a:buFont typeface="Arial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Estelle Black SF" pitchFamily="52" charset="0"/>
                <a:ea typeface="ＭＳ Ｐゴシック" pitchFamily="52" charset="-128"/>
                <a:cs typeface="Comic Sans MS"/>
              </a:rPr>
              <a:t>Work on extra-credit if you can</a:t>
            </a:r>
          </a:p>
          <a:p>
            <a:pPr eaLnBrk="0" hangingPunct="0">
              <a:lnSpc>
                <a:spcPct val="120000"/>
              </a:lnSpc>
              <a:buFont typeface="Arial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Estelle Black SF" pitchFamily="52" charset="0"/>
                <a:ea typeface="ＭＳ Ｐゴシック" pitchFamily="52" charset="-128"/>
                <a:cs typeface="Comic Sans MS"/>
              </a:rPr>
              <a:t>Don’t forget to post comments!</a:t>
            </a:r>
          </a:p>
          <a:p>
            <a:pPr eaLnBrk="0" hangingPunct="0">
              <a:lnSpc>
                <a:spcPct val="120000"/>
              </a:lnSpc>
              <a:buFont typeface="Arial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Estelle Black SF" pitchFamily="52" charset="0"/>
                <a:ea typeface="ＭＳ Ｐゴシック" pitchFamily="52" charset="-128"/>
                <a:cs typeface="Comic Sans MS"/>
              </a:rPr>
              <a:t>Do something creative this week</a:t>
            </a:r>
            <a:endParaRPr lang="en-US" sz="2000" dirty="0">
              <a:latin typeface="Comic Sans MS"/>
              <a:ea typeface="ＭＳ Ｐゴシック" pitchFamily="52" charset="-128"/>
              <a:cs typeface="Comic Sans M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1516E6-CBE5-C344-A0BD-42993791C8B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4045" y="3205675"/>
            <a:ext cx="1717443" cy="19846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49FA9F0-217D-984A-941D-F6427A4008FC}"/>
              </a:ext>
            </a:extLst>
          </p:cNvPr>
          <p:cNvSpPr txBox="1"/>
          <p:nvPr/>
        </p:nvSpPr>
        <p:spPr>
          <a:xfrm>
            <a:off x="4019550" y="1821360"/>
            <a:ext cx="4876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 JSP Ross"/>
                <a:cs typeface=" JSP Ross"/>
              </a:rPr>
              <a:t>&amp; Time to work</a:t>
            </a:r>
          </a:p>
        </p:txBody>
      </p:sp>
    </p:spTree>
    <p:extLst>
      <p:ext uri="{BB962C8B-B14F-4D97-AF65-F5344CB8AC3E}">
        <p14:creationId xmlns:p14="http://schemas.microsoft.com/office/powerpoint/2010/main" val="22993696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ar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017314"/>
            <a:ext cx="2514600" cy="184068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72000" y="76201"/>
            <a:ext cx="5943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 JSP Ross"/>
                <a:cs typeface=" JSP Ross"/>
              </a:rPr>
              <a:t>Listening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562600" y="2209800"/>
            <a:ext cx="4343400" cy="122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Daniel 2</a:t>
            </a:r>
          </a:p>
          <a:p>
            <a:pPr marL="457200" indent="-457200"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Daniel 3</a:t>
            </a:r>
          </a:p>
          <a:p>
            <a:pPr marL="457200" indent="-457200"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800" dirty="0">
                <a:solidFill>
                  <a:schemeClr val="accent1">
                    <a:lumMod val="50000"/>
                  </a:schemeClr>
                </a:solidFill>
              </a:rPr>
              <a:t>Daniel 4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4800600" y="6400801"/>
            <a:ext cx="5715000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prstTxWarp prst="textNoShape">
              <a:avLst/>
            </a:prstTxWarp>
            <a:spAutoFit/>
          </a:bodyPr>
          <a:lstStyle/>
          <a:p>
            <a:pPr marL="457200" indent="-457200" algn="r">
              <a:lnSpc>
                <a:spcPct val="95000"/>
              </a:lnSpc>
              <a:buClr>
                <a:schemeClr val="accent1">
                  <a:lumMod val="50000"/>
                </a:schemeClr>
              </a:buClr>
              <a:buSzPct val="140000"/>
              <a:tabLst>
                <a:tab pos="0" algn="l"/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  <a:tab pos="6634163" algn="l"/>
                <a:tab pos="7050088" algn="l"/>
                <a:tab pos="7464425" algn="l"/>
                <a:tab pos="7878763" algn="l"/>
                <a:tab pos="8293100" algn="l"/>
              </a:tabLst>
            </a:pPr>
            <a:r>
              <a:rPr lang="en-GB" sz="2400" b="1" i="1" dirty="0">
                <a:solidFill>
                  <a:schemeClr val="bg1">
                    <a:lumMod val="65000"/>
                  </a:schemeClr>
                </a:solidFill>
                <a:latin typeface=" JSP Ross"/>
                <a:cs typeface=" JSP Ross"/>
              </a:rPr>
              <a:t>As it was delivered to them</a:t>
            </a:r>
          </a:p>
        </p:txBody>
      </p:sp>
    </p:spTree>
    <p:extLst>
      <p:ext uri="{BB962C8B-B14F-4D97-AF65-F5344CB8AC3E}">
        <p14:creationId xmlns:p14="http://schemas.microsoft.com/office/powerpoint/2010/main" val="25619455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 w="12600">
            <a:solidFill>
              <a:srgbClr val="000000"/>
            </a:solidFill>
            <a:miter lim="800000"/>
            <a:headEnd/>
            <a:tailEnd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067" name="WordArt 2"/>
          <p:cNvSpPr>
            <a:spLocks noChangeArrowheads="1" noChangeShapeType="1" noTextEdit="1"/>
          </p:cNvSpPr>
          <p:nvPr/>
        </p:nvSpPr>
        <p:spPr bwMode="auto">
          <a:xfrm>
            <a:off x="3124201" y="2057400"/>
            <a:ext cx="5942013" cy="23622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648"/>
              </a:avLst>
            </a:prstTxWarp>
          </a:bodyPr>
          <a:lstStyle/>
          <a:p>
            <a:pPr algn="ctr"/>
            <a:r>
              <a:rPr lang="en-US" sz="33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000000"/>
                    </a:gs>
                    <a:gs pos="50000">
                      <a:schemeClr val="folHlink"/>
                    </a:gs>
                    <a:gs pos="100000">
                      <a:srgbClr val="000000"/>
                    </a:gs>
                  </a:gsLst>
                  <a:lin ang="5400000" scaled="1"/>
                </a:gradFill>
                <a:effectLst>
                  <a:outerShdw blurRad="63500" dist="17819" dir="2700000" algn="ctr" rotWithShape="0">
                    <a:srgbClr val="C0C0C0">
                      <a:alpha val="74997"/>
                    </a:srgbClr>
                  </a:outerShdw>
                </a:effectLst>
                <a:latin typeface="Impact"/>
                <a:ea typeface="Impact"/>
                <a:cs typeface="Impact"/>
              </a:rPr>
              <a:t>God Loves You</a:t>
            </a:r>
          </a:p>
        </p:txBody>
      </p:sp>
    </p:spTree>
    <p:extLst>
      <p:ext uri="{BB962C8B-B14F-4D97-AF65-F5344CB8AC3E}">
        <p14:creationId xmlns:p14="http://schemas.microsoft.com/office/powerpoint/2010/main" val="23476504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9906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 JSP Ross"/>
                <a:cs typeface=" JSP Ross"/>
              </a:rPr>
              <a:t>Journal Due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306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F0856-8619-4A4A-AADF-855D4DB97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288" y="127000"/>
            <a:ext cx="9144000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99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15C5F0-A1C4-C103-87D8-3199DC0FC874}"/>
              </a:ext>
            </a:extLst>
          </p:cNvPr>
          <p:cNvSpPr/>
          <p:nvPr/>
        </p:nvSpPr>
        <p:spPr>
          <a:xfrm>
            <a:off x="10541201" y="12700"/>
            <a:ext cx="16507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C53219-B6B4-D97A-F34F-52FCB153D1E8}"/>
              </a:ext>
            </a:extLst>
          </p:cNvPr>
          <p:cNvSpPr/>
          <p:nvPr/>
        </p:nvSpPr>
        <p:spPr>
          <a:xfrm>
            <a:off x="0" y="0"/>
            <a:ext cx="16507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0639D6-CAF4-D745-9B04-9C3D099E2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69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89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E63117-FF43-D242-B3DD-237C792B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49275"/>
            <a:ext cx="11430000" cy="575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430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94B4C2-4CB7-514F-9E12-CBDADE93D8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4718"/>
            <a:ext cx="10972800" cy="636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88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0930CA9B-4F3B-4F44-BCF8-904C3DD63D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352800"/>
            <a:ext cx="47244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dirty="0">
                <a:solidFill>
                  <a:srgbClr val="D9D9D9"/>
                </a:solidFill>
              </a:rPr>
              <a:t>An overview of Daniel 2 vision</a:t>
            </a:r>
            <a:endParaRPr lang="en-US" dirty="0">
              <a:solidFill>
                <a:srgbClr val="D9D9D9"/>
              </a:solidFill>
              <a:latin typeface="SLGreek"/>
              <a:cs typeface="SLGreek"/>
            </a:endParaRPr>
          </a:p>
        </p:txBody>
      </p:sp>
    </p:spTree>
    <p:extLst>
      <p:ext uri="{BB962C8B-B14F-4D97-AF65-F5344CB8AC3E}">
        <p14:creationId xmlns:p14="http://schemas.microsoft.com/office/powerpoint/2010/main" val="2564932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DACDA9-1EFD-D744-BB35-24BB7D560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002924"/>
            <a:ext cx="9144000" cy="28521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61EBD0-96F6-3E4D-BD55-7BF227AEDAEF}"/>
              </a:ext>
            </a:extLst>
          </p:cNvPr>
          <p:cNvSpPr txBox="1"/>
          <p:nvPr/>
        </p:nvSpPr>
        <p:spPr>
          <a:xfrm>
            <a:off x="1981200" y="304800"/>
            <a:ext cx="822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 JSP Ross"/>
                <a:cs typeface=" JSP Ross"/>
              </a:rPr>
              <a:t>Daniel 8-9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15AB329-6603-3E4C-B01D-1A4ECB82F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5240840"/>
            <a:ext cx="4343400" cy="1312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Estelle Black SF" pitchFamily="52" charset="0"/>
                <a:ea typeface="ＭＳ Ｐゴシック" pitchFamily="52" charset="-128"/>
                <a:cs typeface="ＭＳ Ｐゴシック" pitchFamily="52" charset="-128"/>
              </a:rPr>
              <a:t>Day for a year in prophetic time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Estelle Black SF" pitchFamily="52" charset="0"/>
              <a:ea typeface="ＭＳ Ｐゴシック" pitchFamily="52" charset="-128"/>
              <a:cs typeface="Comic Sans MS"/>
            </a:endParaRPr>
          </a:p>
          <a:p>
            <a:pPr lvl="1" eaLnBrk="0" hangingPunct="0">
              <a:lnSpc>
                <a:spcPct val="120000"/>
              </a:lnSpc>
              <a:buFont typeface="Arial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Estelle Black SF" pitchFamily="52" charset="0"/>
                <a:ea typeface="ＭＳ Ｐゴシック" pitchFamily="52" charset="-128"/>
                <a:cs typeface="Comic Sans MS"/>
              </a:rPr>
              <a:t>Numbers 14:34</a:t>
            </a:r>
          </a:p>
          <a:p>
            <a:pPr lvl="1" eaLnBrk="0" hangingPunct="0">
              <a:lnSpc>
                <a:spcPct val="120000"/>
              </a:lnSpc>
              <a:buFont typeface="Arial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Estelle Black SF" pitchFamily="52" charset="0"/>
                <a:ea typeface="ＭＳ Ｐゴシック" pitchFamily="52" charset="-128"/>
                <a:cs typeface="Comic Sans MS"/>
              </a:rPr>
              <a:t>Ezekiel 4:6</a:t>
            </a:r>
            <a:endParaRPr lang="en-US" sz="2000" dirty="0">
              <a:latin typeface="Comic Sans MS"/>
              <a:ea typeface="ＭＳ Ｐゴシック" pitchFamily="52" charset="-128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92782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778FE6-C3E9-A8B0-EA23-35F9C48D8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704529"/>
            <a:ext cx="6629400" cy="45715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61EBD0-96F6-3E4D-BD55-7BF227AEDAEF}"/>
              </a:ext>
            </a:extLst>
          </p:cNvPr>
          <p:cNvSpPr txBox="1"/>
          <p:nvPr/>
        </p:nvSpPr>
        <p:spPr>
          <a:xfrm>
            <a:off x="1508589" y="1"/>
            <a:ext cx="82450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 JSP Ross"/>
                <a:cs typeface=" JSP Ross"/>
              </a:rPr>
              <a:t>Daniel 7-12; Rev 13-17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15AB329-6603-3E4C-B01D-1A4ECB82F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46105" y="5638800"/>
            <a:ext cx="3445696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0" hangingPunct="0">
              <a:lnSpc>
                <a:spcPct val="120000"/>
              </a:lnSpc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Estelle Black SF" pitchFamily="52" charset="0"/>
                <a:ea typeface="ＭＳ Ｐゴシック" pitchFamily="52" charset="-128"/>
                <a:cs typeface="ＭＳ Ｐゴシック" pitchFamily="52" charset="-128"/>
              </a:rPr>
              <a:t>Day for a year in prophetic time</a:t>
            </a:r>
            <a:endParaRPr lang="en-US" sz="2000" dirty="0">
              <a:effectLst>
                <a:outerShdw blurRad="38100" dist="38100" dir="2700000" algn="tl">
                  <a:srgbClr val="000000"/>
                </a:outerShdw>
              </a:effectLst>
              <a:latin typeface="Estelle Black SF" pitchFamily="52" charset="0"/>
              <a:ea typeface="ＭＳ Ｐゴシック" pitchFamily="52" charset="-128"/>
              <a:cs typeface="Comic Sans MS"/>
            </a:endParaRPr>
          </a:p>
          <a:p>
            <a:pPr lvl="1" eaLnBrk="0" hangingPunct="0">
              <a:lnSpc>
                <a:spcPct val="120000"/>
              </a:lnSpc>
              <a:buFont typeface="Arial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Estelle Black SF" pitchFamily="52" charset="0"/>
                <a:ea typeface="ＭＳ Ｐゴシック" pitchFamily="52" charset="-128"/>
                <a:cs typeface="Comic Sans MS"/>
              </a:rPr>
              <a:t>Numbers 14:34</a:t>
            </a:r>
          </a:p>
          <a:p>
            <a:pPr lvl="1" eaLnBrk="0" hangingPunct="0">
              <a:lnSpc>
                <a:spcPct val="120000"/>
              </a:lnSpc>
              <a:buFont typeface="Arial"/>
              <a:buChar char="•"/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Estelle Black SF" pitchFamily="52" charset="0"/>
                <a:ea typeface="ＭＳ Ｐゴシック" pitchFamily="52" charset="-128"/>
                <a:cs typeface="Comic Sans MS"/>
              </a:rPr>
              <a:t>Ezekiel 4:6</a:t>
            </a:r>
            <a:endParaRPr lang="en-US" sz="2000" dirty="0">
              <a:latin typeface="Comic Sans MS"/>
              <a:ea typeface="ＭＳ Ｐゴシック" pitchFamily="52" charset="-128"/>
              <a:cs typeface="Comic Sans M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4BBD41-B241-95B0-53CA-A06D0E51BDEE}"/>
              </a:ext>
            </a:extLst>
          </p:cNvPr>
          <p:cNvSpPr/>
          <p:nvPr/>
        </p:nvSpPr>
        <p:spPr>
          <a:xfrm>
            <a:off x="1524000" y="5410200"/>
            <a:ext cx="304800" cy="228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BDEAF0-BC62-553A-E18F-E8B4D8CFA969}"/>
              </a:ext>
            </a:extLst>
          </p:cNvPr>
          <p:cNvSpPr/>
          <p:nvPr/>
        </p:nvSpPr>
        <p:spPr>
          <a:xfrm>
            <a:off x="1828800" y="5410200"/>
            <a:ext cx="8382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CE9EDE-978A-3F47-971E-A6D63173981E}"/>
              </a:ext>
            </a:extLst>
          </p:cNvPr>
          <p:cNvSpPr/>
          <p:nvPr/>
        </p:nvSpPr>
        <p:spPr>
          <a:xfrm>
            <a:off x="2667000" y="5410200"/>
            <a:ext cx="838200" cy="228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A5E985-437F-BEB9-3D62-2B5612A7443D}"/>
              </a:ext>
            </a:extLst>
          </p:cNvPr>
          <p:cNvSpPr/>
          <p:nvPr/>
        </p:nvSpPr>
        <p:spPr>
          <a:xfrm>
            <a:off x="3505200" y="5410200"/>
            <a:ext cx="1752600" cy="228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53AD7A-0131-85CA-F0A3-E3E801457FC3}"/>
              </a:ext>
            </a:extLst>
          </p:cNvPr>
          <p:cNvSpPr/>
          <p:nvPr/>
        </p:nvSpPr>
        <p:spPr>
          <a:xfrm>
            <a:off x="5257800" y="5410200"/>
            <a:ext cx="2514600" cy="22860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CB0309-E262-07C3-35A3-AEF0C9F8E3E6}"/>
              </a:ext>
            </a:extLst>
          </p:cNvPr>
          <p:cNvSpPr/>
          <p:nvPr/>
        </p:nvSpPr>
        <p:spPr>
          <a:xfrm>
            <a:off x="7772400" y="5410200"/>
            <a:ext cx="1219200" cy="2286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44000">
                <a:schemeClr val="accent1">
                  <a:shade val="67500"/>
                  <a:satMod val="115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9687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2967</TotalTime>
  <Words>190</Words>
  <Application>Microsoft Macintosh PowerPoint</Application>
  <PresentationFormat>Widescreen</PresentationFormat>
  <Paragraphs>71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ＭＳ Ｐゴシック</vt:lpstr>
      <vt:lpstr> JSP Ross</vt:lpstr>
      <vt:lpstr>Arial</vt:lpstr>
      <vt:lpstr>Calibri</vt:lpstr>
      <vt:lpstr>Comic Sans MS</vt:lpstr>
      <vt:lpstr>Estelle Black SF</vt:lpstr>
      <vt:lpstr>Impact</vt:lpstr>
      <vt:lpstr>SLGreek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Visions for the Endtimes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Preferred Customer</dc:creator>
  <cp:lastModifiedBy>dgregory@montereybayacademy.org</cp:lastModifiedBy>
  <cp:revision>134</cp:revision>
  <dcterms:created xsi:type="dcterms:W3CDTF">2019-07-23T02:48:10Z</dcterms:created>
  <dcterms:modified xsi:type="dcterms:W3CDTF">2025-01-31T16:58:51Z</dcterms:modified>
</cp:coreProperties>
</file>