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12" r:id="rId2"/>
    <p:sldId id="457" r:id="rId3"/>
    <p:sldId id="448" r:id="rId4"/>
    <p:sldId id="451" r:id="rId5"/>
    <p:sldId id="499" r:id="rId6"/>
    <p:sldId id="395" r:id="rId7"/>
    <p:sldId id="516" r:id="rId8"/>
    <p:sldId id="314" r:id="rId9"/>
    <p:sldId id="315" r:id="rId10"/>
    <p:sldId id="513" r:id="rId11"/>
    <p:sldId id="446" r:id="rId12"/>
    <p:sldId id="321" r:id="rId13"/>
    <p:sldId id="316" r:id="rId14"/>
    <p:sldId id="511" r:id="rId15"/>
    <p:sldId id="514" r:id="rId16"/>
    <p:sldId id="515" r:id="rId17"/>
    <p:sldId id="322" r:id="rId18"/>
    <p:sldId id="276" r:id="rId19"/>
    <p:sldId id="512" r:id="rId20"/>
    <p:sldId id="323" r:id="rId21"/>
    <p:sldId id="407" r:id="rId22"/>
    <p:sldId id="410" r:id="rId23"/>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itchFamily="79" charset="0"/>
        <a:ea typeface="+mn-ea"/>
        <a:cs typeface="+mn-cs"/>
      </a:defRPr>
    </a:lvl1pPr>
    <a:lvl2pPr marL="457200" algn="l" rtl="0" fontAlgn="base">
      <a:spcBef>
        <a:spcPct val="0"/>
      </a:spcBef>
      <a:spcAft>
        <a:spcPct val="0"/>
      </a:spcAft>
      <a:defRPr kern="1200">
        <a:solidFill>
          <a:schemeClr val="tx1"/>
        </a:solidFill>
        <a:latin typeface="Arial" pitchFamily="79" charset="0"/>
        <a:ea typeface="+mn-ea"/>
        <a:cs typeface="+mn-cs"/>
      </a:defRPr>
    </a:lvl2pPr>
    <a:lvl3pPr marL="914400" algn="l" rtl="0" fontAlgn="base">
      <a:spcBef>
        <a:spcPct val="0"/>
      </a:spcBef>
      <a:spcAft>
        <a:spcPct val="0"/>
      </a:spcAft>
      <a:defRPr kern="1200">
        <a:solidFill>
          <a:schemeClr val="tx1"/>
        </a:solidFill>
        <a:latin typeface="Arial" pitchFamily="79" charset="0"/>
        <a:ea typeface="+mn-ea"/>
        <a:cs typeface="+mn-cs"/>
      </a:defRPr>
    </a:lvl3pPr>
    <a:lvl4pPr marL="1371600" algn="l" rtl="0" fontAlgn="base">
      <a:spcBef>
        <a:spcPct val="0"/>
      </a:spcBef>
      <a:spcAft>
        <a:spcPct val="0"/>
      </a:spcAft>
      <a:defRPr kern="1200">
        <a:solidFill>
          <a:schemeClr val="tx1"/>
        </a:solidFill>
        <a:latin typeface="Arial" pitchFamily="79" charset="0"/>
        <a:ea typeface="+mn-ea"/>
        <a:cs typeface="+mn-cs"/>
      </a:defRPr>
    </a:lvl4pPr>
    <a:lvl5pPr marL="1828800" algn="l" rtl="0" fontAlgn="base">
      <a:spcBef>
        <a:spcPct val="0"/>
      </a:spcBef>
      <a:spcAft>
        <a:spcPct val="0"/>
      </a:spcAft>
      <a:defRPr kern="1200">
        <a:solidFill>
          <a:schemeClr val="tx1"/>
        </a:solidFill>
        <a:latin typeface="Arial" pitchFamily="79" charset="0"/>
        <a:ea typeface="+mn-ea"/>
        <a:cs typeface="+mn-cs"/>
      </a:defRPr>
    </a:lvl5pPr>
    <a:lvl6pPr marL="2286000" algn="l" defTabSz="457200" rtl="0" eaLnBrk="1" latinLnBrk="0" hangingPunct="1">
      <a:defRPr kern="1200">
        <a:solidFill>
          <a:schemeClr val="tx1"/>
        </a:solidFill>
        <a:latin typeface="Arial" pitchFamily="79" charset="0"/>
        <a:ea typeface="+mn-ea"/>
        <a:cs typeface="+mn-cs"/>
      </a:defRPr>
    </a:lvl6pPr>
    <a:lvl7pPr marL="2743200" algn="l" defTabSz="457200" rtl="0" eaLnBrk="1" latinLnBrk="0" hangingPunct="1">
      <a:defRPr kern="1200">
        <a:solidFill>
          <a:schemeClr val="tx1"/>
        </a:solidFill>
        <a:latin typeface="Arial" pitchFamily="79" charset="0"/>
        <a:ea typeface="+mn-ea"/>
        <a:cs typeface="+mn-cs"/>
      </a:defRPr>
    </a:lvl7pPr>
    <a:lvl8pPr marL="3200400" algn="l" defTabSz="457200" rtl="0" eaLnBrk="1" latinLnBrk="0" hangingPunct="1">
      <a:defRPr kern="1200">
        <a:solidFill>
          <a:schemeClr val="tx1"/>
        </a:solidFill>
        <a:latin typeface="Arial" pitchFamily="79" charset="0"/>
        <a:ea typeface="+mn-ea"/>
        <a:cs typeface="+mn-cs"/>
      </a:defRPr>
    </a:lvl8pPr>
    <a:lvl9pPr marL="3657600" algn="l" defTabSz="457200" rtl="0" eaLnBrk="1" latinLnBrk="0" hangingPunct="1">
      <a:defRPr kern="1200">
        <a:solidFill>
          <a:schemeClr val="tx1"/>
        </a:solidFill>
        <a:latin typeface="Arial" pitchFamily="79"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00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400080"/>
    <a:srgbClr val="211C2C"/>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1"/>
    <p:restoredTop sz="94694"/>
  </p:normalViewPr>
  <p:slideViewPr>
    <p:cSldViewPr>
      <p:cViewPr varScale="1">
        <p:scale>
          <a:sx n="121" d="100"/>
          <a:sy n="121" d="100"/>
        </p:scale>
        <p:origin x="744" y="17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52"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52" charset="0"/>
              </a:defRPr>
            </a:lvl1pPr>
          </a:lstStyle>
          <a:p>
            <a:pPr>
              <a:defRPr/>
            </a:pPr>
            <a:fld id="{8CB7F3F3-29BE-4C23-AB0E-2D4AA450FBEE}" type="datetime1">
              <a:rPr lang="en-US"/>
              <a:pPr>
                <a:defRPr/>
              </a:pPr>
              <a:t>2/5/25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52"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52" charset="0"/>
              </a:defRPr>
            </a:lvl1pPr>
          </a:lstStyle>
          <a:p>
            <a:pPr>
              <a:defRPr/>
            </a:pPr>
            <a:fld id="{B1208A46-CBBB-4942-95C9-0208B30241B2}" type="slidenum">
              <a:rPr lang="en-US"/>
              <a:pPr>
                <a:defRPr/>
              </a:pPr>
              <a:t>‹#›</a:t>
            </a:fld>
            <a:endParaRPr lang="en-US"/>
          </a:p>
        </p:txBody>
      </p:sp>
    </p:spTree>
    <p:extLst>
      <p:ext uri="{BB962C8B-B14F-4D97-AF65-F5344CB8AC3E}">
        <p14:creationId xmlns:p14="http://schemas.microsoft.com/office/powerpoint/2010/main" val="27391981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52" charset="-128"/>
        <a:cs typeface="ＭＳ Ｐゴシック" pitchFamily="5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5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DC60A3C-D498-4CB3-AC3A-9111DD872419}" type="slidenum">
              <a:rPr lang="en-GB" sz="1200">
                <a:latin typeface="Calibri" pitchFamily="71" charset="0"/>
                <a:ea typeface="ＭＳ Ｐゴシック" pitchFamily="71" charset="-128"/>
                <a:cs typeface="ＭＳ Ｐゴシック" pitchFamily="71" charset="-128"/>
              </a:rPr>
              <a:pPr algn="r"/>
              <a:t>1</a:t>
            </a:fld>
            <a:endParaRPr lang="en-GB" sz="1200">
              <a:latin typeface="Calibri" pitchFamily="71" charset="0"/>
              <a:ea typeface="ＭＳ Ｐゴシック" pitchFamily="71" charset="-128"/>
              <a:cs typeface="ＭＳ Ｐゴシック" pitchFamily="71" charset="-128"/>
            </a:endParaRPr>
          </a:p>
        </p:txBody>
      </p:sp>
      <p:sp>
        <p:nvSpPr>
          <p:cNvPr id="76803"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ea typeface="ＭＳ Ｐゴシック" pitchFamily="71" charset="-128"/>
              <a:cs typeface="ＭＳ Ｐゴシック" pitchFamily="71" charset="-128"/>
            </a:endParaRPr>
          </a:p>
        </p:txBody>
      </p:sp>
      <p:sp>
        <p:nvSpPr>
          <p:cNvPr id="76804"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4E59458-65FE-45A3-B85B-64D714A10FDB}" type="slidenum">
              <a:rPr lang="en-GB" sz="1200">
                <a:latin typeface="Calibri" pitchFamily="63" charset="0"/>
              </a:rPr>
              <a:pPr algn="r"/>
              <a:t>10</a:t>
            </a:fld>
            <a:endParaRPr lang="en-GB" sz="1200">
              <a:latin typeface="Calibri" pitchFamily="63" charset="0"/>
            </a:endParaRPr>
          </a:p>
        </p:txBody>
      </p:sp>
      <p:sp>
        <p:nvSpPr>
          <p:cNvPr id="28675"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sz="1800"/>
          </a:p>
        </p:txBody>
      </p:sp>
      <p:sp>
        <p:nvSpPr>
          <p:cNvPr id="28676" name="Text Box 2"/>
          <p:cNvSpPr>
            <a:spLocks noGrp="1" noChangeArrowheads="1"/>
          </p:cNvSpPr>
          <p:nvPr>
            <p:ph type="body"/>
          </p:nvPr>
        </p:nvSpPr>
        <p:spPr bwMode="auto">
          <a:xfrm>
            <a:off x="685800" y="4341813"/>
            <a:ext cx="5487988" cy="4114800"/>
          </a:xfrm>
          <a:noFill/>
          <a:ln>
            <a:solidFill>
              <a:srgbClr val="000000"/>
            </a:solidFill>
            <a:miter lim="800000"/>
            <a:headEnd/>
            <a:tailEnd/>
          </a:ln>
        </p:spPr>
        <p:txBody>
          <a:bodyPr wrap="none" anchor="ctr"/>
          <a:lstStyle/>
          <a:p>
            <a:endParaRPr lang="en-US">
              <a:ea typeface="ＭＳ Ｐゴシック" pitchFamily="63" charset="-128"/>
              <a:cs typeface="ＭＳ Ｐゴシック" pitchFamily="63" charset="-128"/>
            </a:endParaRPr>
          </a:p>
        </p:txBody>
      </p:sp>
    </p:spTree>
    <p:extLst>
      <p:ext uri="{BB962C8B-B14F-4D97-AF65-F5344CB8AC3E}">
        <p14:creationId xmlns:p14="http://schemas.microsoft.com/office/powerpoint/2010/main" val="3362431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0723"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63" charset="2"/>
              <a:buChar char="v"/>
            </a:pPr>
            <a:endParaRPr lang="en-US">
              <a:ea typeface="ＭＳ Ｐゴシック" pitchFamily="63" charset="-128"/>
              <a:cs typeface="ＭＳ Ｐゴシック" pitchFamily="63" charset="-128"/>
            </a:endParaRPr>
          </a:p>
        </p:txBody>
      </p:sp>
      <p:sp>
        <p:nvSpPr>
          <p:cNvPr id="307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F91A2E6-BB4A-4D0E-B5B6-9CD46E7F1208}" type="slidenum">
              <a:rPr lang="en-US" sz="1200">
                <a:latin typeface="Calibri" pitchFamily="63" charset="0"/>
              </a:rPr>
              <a:pPr algn="r"/>
              <a:t>11</a:t>
            </a:fld>
            <a:endParaRPr lang="en-US" sz="1200">
              <a:latin typeface="Calibri" pitchFamily="63" charset="0"/>
            </a:endParaRPr>
          </a:p>
        </p:txBody>
      </p:sp>
    </p:spTree>
    <p:extLst>
      <p:ext uri="{BB962C8B-B14F-4D97-AF65-F5344CB8AC3E}">
        <p14:creationId xmlns:p14="http://schemas.microsoft.com/office/powerpoint/2010/main" val="2802705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12</a:t>
            </a:fld>
            <a:endParaRPr lang="en-US" sz="1200">
              <a:latin typeface="Calibri" pitchFamily="71" charset="0"/>
              <a:ea typeface="ＭＳ Ｐゴシック" pitchFamily="71" charset="-128"/>
              <a:cs typeface="ＭＳ Ｐゴシック" pitchFamily="71"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85258F3-343E-4D60-BC18-1C5B09AD45D6}" type="slidenum">
              <a:rPr lang="en-GB" sz="1200">
                <a:latin typeface="Calibri" pitchFamily="71" charset="0"/>
                <a:ea typeface="ＭＳ Ｐゴシック" pitchFamily="71" charset="-128"/>
                <a:cs typeface="ＭＳ Ｐゴシック" pitchFamily="71" charset="-128"/>
              </a:rPr>
              <a:pPr algn="r"/>
              <a:t>13</a:t>
            </a:fld>
            <a:endParaRPr lang="en-GB" sz="1200">
              <a:latin typeface="Calibri" pitchFamily="71" charset="0"/>
              <a:ea typeface="ＭＳ Ｐゴシック" pitchFamily="71" charset="-128"/>
              <a:cs typeface="ＭＳ Ｐゴシック" pitchFamily="71" charset="-128"/>
            </a:endParaRPr>
          </a:p>
        </p:txBody>
      </p:sp>
      <p:sp>
        <p:nvSpPr>
          <p:cNvPr id="80899"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ea typeface="ＭＳ Ｐゴシック" pitchFamily="71" charset="-128"/>
              <a:cs typeface="ＭＳ Ｐゴシック" pitchFamily="71" charset="-128"/>
            </a:endParaRPr>
          </a:p>
        </p:txBody>
      </p:sp>
      <p:sp>
        <p:nvSpPr>
          <p:cNvPr id="80900"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14</a:t>
            </a:fld>
            <a:endParaRPr lang="en-US" sz="1200">
              <a:latin typeface="Calibri" pitchFamily="79" charset="0"/>
            </a:endParaRPr>
          </a:p>
        </p:txBody>
      </p:sp>
    </p:spTree>
    <p:extLst>
      <p:ext uri="{BB962C8B-B14F-4D97-AF65-F5344CB8AC3E}">
        <p14:creationId xmlns:p14="http://schemas.microsoft.com/office/powerpoint/2010/main" val="1262191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4E59458-65FE-45A3-B85B-64D714A10FDB}" type="slidenum">
              <a:rPr lang="en-GB" sz="1200">
                <a:latin typeface="Calibri" pitchFamily="63" charset="0"/>
              </a:rPr>
              <a:pPr algn="r"/>
              <a:t>15</a:t>
            </a:fld>
            <a:endParaRPr lang="en-GB" sz="1200">
              <a:latin typeface="Calibri" pitchFamily="63" charset="0"/>
            </a:endParaRPr>
          </a:p>
        </p:txBody>
      </p:sp>
      <p:sp>
        <p:nvSpPr>
          <p:cNvPr id="28675"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sz="1800"/>
          </a:p>
        </p:txBody>
      </p:sp>
      <p:sp>
        <p:nvSpPr>
          <p:cNvPr id="28676" name="Text Box 2"/>
          <p:cNvSpPr>
            <a:spLocks noGrp="1" noChangeArrowheads="1"/>
          </p:cNvSpPr>
          <p:nvPr>
            <p:ph type="body"/>
          </p:nvPr>
        </p:nvSpPr>
        <p:spPr bwMode="auto">
          <a:xfrm>
            <a:off x="685800" y="4341813"/>
            <a:ext cx="5487988" cy="4114800"/>
          </a:xfrm>
          <a:noFill/>
          <a:ln>
            <a:solidFill>
              <a:srgbClr val="000000"/>
            </a:solidFill>
            <a:miter lim="800000"/>
            <a:headEnd/>
            <a:tailEnd/>
          </a:ln>
        </p:spPr>
        <p:txBody>
          <a:bodyPr wrap="none" anchor="ctr"/>
          <a:lstStyle/>
          <a:p>
            <a:endParaRPr lang="en-US">
              <a:ea typeface="ＭＳ Ｐゴシック" pitchFamily="63" charset="-128"/>
              <a:cs typeface="ＭＳ Ｐゴシック" pitchFamily="63" charset="-128"/>
            </a:endParaRPr>
          </a:p>
        </p:txBody>
      </p:sp>
    </p:spTree>
    <p:extLst>
      <p:ext uri="{BB962C8B-B14F-4D97-AF65-F5344CB8AC3E}">
        <p14:creationId xmlns:p14="http://schemas.microsoft.com/office/powerpoint/2010/main" val="2617678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0723"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63" charset="2"/>
              <a:buChar char="v"/>
            </a:pPr>
            <a:endParaRPr lang="en-US">
              <a:ea typeface="ＭＳ Ｐゴシック" pitchFamily="63" charset="-128"/>
              <a:cs typeface="ＭＳ Ｐゴシック" pitchFamily="63" charset="-128"/>
            </a:endParaRPr>
          </a:p>
        </p:txBody>
      </p:sp>
      <p:sp>
        <p:nvSpPr>
          <p:cNvPr id="307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F91A2E6-BB4A-4D0E-B5B6-9CD46E7F1208}" type="slidenum">
              <a:rPr lang="en-US" sz="1200">
                <a:latin typeface="Calibri" pitchFamily="63" charset="0"/>
              </a:rPr>
              <a:pPr algn="r"/>
              <a:t>16</a:t>
            </a:fld>
            <a:endParaRPr lang="en-US" sz="1200">
              <a:latin typeface="Calibri" pitchFamily="63" charset="0"/>
            </a:endParaRPr>
          </a:p>
        </p:txBody>
      </p:sp>
    </p:spTree>
    <p:extLst>
      <p:ext uri="{BB962C8B-B14F-4D97-AF65-F5344CB8AC3E}">
        <p14:creationId xmlns:p14="http://schemas.microsoft.com/office/powerpoint/2010/main" val="2802705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17</a:t>
            </a:fld>
            <a:endParaRPr lang="en-US" sz="1200">
              <a:latin typeface="Calibri" pitchFamily="71" charset="0"/>
              <a:ea typeface="ＭＳ Ｐゴシック" pitchFamily="71" charset="-128"/>
              <a:cs typeface="ＭＳ Ｐゴシック" pitchFamily="71"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sldNum" sz="quarter" idx="5"/>
          </p:nvPr>
        </p:nvSpPr>
        <p:spPr bwMode="auto">
          <a:noFill/>
          <a:ln>
            <a:miter lim="800000"/>
            <a:headEnd/>
            <a:tailEnd/>
          </a:ln>
        </p:spPr>
        <p:txBody>
          <a:bodyPr/>
          <a:lstStyle/>
          <a:p>
            <a:fld id="{B0FD6FF1-3C76-4A4D-A5D6-12404D56C19F}" type="slidenum">
              <a:rPr lang="en-GB">
                <a:latin typeface="Calibri" pitchFamily="79" charset="0"/>
              </a:rPr>
              <a:pPr/>
              <a:t>18</a:t>
            </a:fld>
            <a:endParaRPr lang="en-GB">
              <a:latin typeface="Calibri" pitchFamily="79" charset="0"/>
            </a:endParaRPr>
          </a:p>
        </p:txBody>
      </p:sp>
      <p:sp>
        <p:nvSpPr>
          <p:cNvPr id="16387"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16388" name="Text Box 2"/>
          <p:cNvSpPr>
            <a:spLocks noGrp="1" noChangeArrowheads="1"/>
          </p:cNvSpPr>
          <p:nvPr>
            <p:ph type="body"/>
          </p:nvPr>
        </p:nvSpPr>
        <p:spPr bwMode="auto">
          <a:xfrm>
            <a:off x="685800" y="4341813"/>
            <a:ext cx="5487988" cy="4114800"/>
          </a:xfrm>
          <a:noFill/>
        </p:spPr>
        <p:txBody>
          <a:bodyPr wrap="none" anchor="ctr"/>
          <a:lstStyle/>
          <a:p>
            <a:endParaRPr lang="en-US">
              <a:ea typeface="ＭＳ Ｐゴシック" pitchFamily="79" charset="-128"/>
              <a:cs typeface="ＭＳ Ｐゴシック" pitchFamily="79"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6019"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9" charset="2"/>
              <a:buChar char="v"/>
            </a:pPr>
            <a:endParaRPr lang="en-US">
              <a:ea typeface="ＭＳ Ｐゴシック" pitchFamily="79" charset="-128"/>
              <a:cs typeface="ＭＳ Ｐゴシック" pitchFamily="79" charset="-128"/>
            </a:endParaRPr>
          </a:p>
        </p:txBody>
      </p:sp>
      <p:sp>
        <p:nvSpPr>
          <p:cNvPr id="860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2D2B4-8E94-4BDF-A55B-007606A7D41F}" type="slidenum">
              <a:rPr lang="en-US" sz="1200">
                <a:latin typeface="Calibri" pitchFamily="79" charset="0"/>
              </a:rPr>
              <a:pPr algn="r"/>
              <a:t>19</a:t>
            </a:fld>
            <a:endParaRPr lang="en-US" sz="1200">
              <a:latin typeface="Calibri" pitchFamily="79" charset="0"/>
            </a:endParaRPr>
          </a:p>
        </p:txBody>
      </p:sp>
    </p:spTree>
    <p:extLst>
      <p:ext uri="{BB962C8B-B14F-4D97-AF65-F5344CB8AC3E}">
        <p14:creationId xmlns:p14="http://schemas.microsoft.com/office/powerpoint/2010/main" val="3677125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2</a:t>
            </a:fld>
            <a:endParaRPr lang="en-US" sz="1200">
              <a:latin typeface="Calibri" pitchFamily="71" charset="0"/>
              <a:ea typeface="ＭＳ Ｐゴシック" pitchFamily="71" charset="-128"/>
              <a:cs typeface="ＭＳ Ｐゴシック" pitchFamily="71" charset="-128"/>
            </a:endParaRPr>
          </a:p>
        </p:txBody>
      </p:sp>
    </p:spTree>
    <p:extLst>
      <p:ext uri="{BB962C8B-B14F-4D97-AF65-F5344CB8AC3E}">
        <p14:creationId xmlns:p14="http://schemas.microsoft.com/office/powerpoint/2010/main" val="2260816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20</a:t>
            </a:fld>
            <a:endParaRPr lang="en-US" sz="1200">
              <a:latin typeface="Calibri" pitchFamily="71" charset="0"/>
              <a:ea typeface="ＭＳ Ｐゴシック" pitchFamily="71" charset="-128"/>
              <a:cs typeface="ＭＳ Ｐゴシック" pitchFamily="71"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C36F87-51E8-4486-B162-2B837BD1185B}" type="slidenum">
              <a:rPr lang="en-GB" sz="1200">
                <a:latin typeface="Calibri" pitchFamily="71" charset="0"/>
              </a:rPr>
              <a:pPr algn="r"/>
              <a:t>21</a:t>
            </a:fld>
            <a:endParaRPr lang="en-GB" sz="1200">
              <a:latin typeface="Calibri" pitchFamily="71" charset="0"/>
            </a:endParaRPr>
          </a:p>
        </p:txBody>
      </p:sp>
      <p:sp>
        <p:nvSpPr>
          <p:cNvPr id="89091"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p>
        </p:txBody>
      </p:sp>
      <p:sp>
        <p:nvSpPr>
          <p:cNvPr id="89092"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0723" name="Notes Placeholder 2"/>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74" charset="2"/>
              <a:buChar char="v"/>
            </a:pPr>
            <a:endParaRPr lang="en-US">
              <a:ea typeface="ＭＳ Ｐゴシック" pitchFamily="74" charset="-128"/>
              <a:cs typeface="ＭＳ Ｐゴシック" pitchFamily="74" charset="-128"/>
            </a:endParaRPr>
          </a:p>
        </p:txBody>
      </p:sp>
      <p:sp>
        <p:nvSpPr>
          <p:cNvPr id="307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16D30A3-F608-4ADA-B6A8-84D239BA1DA0}" type="slidenum">
              <a:rPr lang="en-US" sz="1200">
                <a:latin typeface="Calibri" pitchFamily="74" charset="0"/>
              </a:rPr>
              <a:pPr algn="r"/>
              <a:t>22</a:t>
            </a:fld>
            <a:endParaRPr lang="en-US" sz="1200">
              <a:latin typeface="Calibri" pitchFamily="7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3</a:t>
            </a:fld>
            <a:endParaRPr lang="en-US" sz="1200">
              <a:latin typeface="Calibri" pitchFamily="71" charset="0"/>
              <a:ea typeface="ＭＳ Ｐゴシック" pitchFamily="71" charset="-128"/>
              <a:cs typeface="ＭＳ Ｐゴシック" pitchFamily="71" charset="-128"/>
            </a:endParaRPr>
          </a:p>
        </p:txBody>
      </p:sp>
    </p:spTree>
    <p:extLst>
      <p:ext uri="{BB962C8B-B14F-4D97-AF65-F5344CB8AC3E}">
        <p14:creationId xmlns:p14="http://schemas.microsoft.com/office/powerpoint/2010/main" val="1007058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4</a:t>
            </a:fld>
            <a:endParaRPr lang="en-US" sz="1200">
              <a:latin typeface="Calibri" pitchFamily="71" charset="0"/>
              <a:ea typeface="ＭＳ Ｐゴシック" pitchFamily="71" charset="-128"/>
              <a:cs typeface="ＭＳ Ｐゴシック" pitchFamily="71" charset="-128"/>
            </a:endParaRPr>
          </a:p>
        </p:txBody>
      </p:sp>
    </p:spTree>
    <p:extLst>
      <p:ext uri="{BB962C8B-B14F-4D97-AF65-F5344CB8AC3E}">
        <p14:creationId xmlns:p14="http://schemas.microsoft.com/office/powerpoint/2010/main" val="2772649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5</a:t>
            </a:fld>
            <a:endParaRPr lang="en-US" sz="1200">
              <a:latin typeface="Calibri" pitchFamily="71" charset="0"/>
              <a:ea typeface="ＭＳ Ｐゴシック" pitchFamily="71" charset="-128"/>
              <a:cs typeface="ＭＳ Ｐゴシック" pitchFamily="71" charset="-128"/>
            </a:endParaRPr>
          </a:p>
        </p:txBody>
      </p:sp>
    </p:spTree>
    <p:extLst>
      <p:ext uri="{BB962C8B-B14F-4D97-AF65-F5344CB8AC3E}">
        <p14:creationId xmlns:p14="http://schemas.microsoft.com/office/powerpoint/2010/main" val="3671292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4E59458-65FE-45A3-B85B-64D714A10FDB}" type="slidenum">
              <a:rPr lang="en-GB" sz="1200">
                <a:latin typeface="Calibri" pitchFamily="63" charset="0"/>
              </a:rPr>
              <a:pPr algn="r"/>
              <a:t>6</a:t>
            </a:fld>
            <a:endParaRPr lang="en-GB" sz="1200">
              <a:latin typeface="Calibri" pitchFamily="63" charset="0"/>
            </a:endParaRPr>
          </a:p>
        </p:txBody>
      </p:sp>
      <p:sp>
        <p:nvSpPr>
          <p:cNvPr id="28675"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sz="1800"/>
          </a:p>
        </p:txBody>
      </p:sp>
      <p:sp>
        <p:nvSpPr>
          <p:cNvPr id="28676" name="Text Box 2"/>
          <p:cNvSpPr>
            <a:spLocks noGrp="1" noChangeArrowheads="1"/>
          </p:cNvSpPr>
          <p:nvPr>
            <p:ph type="body"/>
          </p:nvPr>
        </p:nvSpPr>
        <p:spPr bwMode="auto">
          <a:xfrm>
            <a:off x="685800" y="4341813"/>
            <a:ext cx="5487988" cy="4114800"/>
          </a:xfrm>
          <a:noFill/>
          <a:ln>
            <a:solidFill>
              <a:srgbClr val="000000"/>
            </a:solidFill>
            <a:miter lim="800000"/>
            <a:headEnd/>
            <a:tailEnd/>
          </a:ln>
        </p:spPr>
        <p:txBody>
          <a:bodyPr wrap="none" anchor="ctr"/>
          <a:lstStyle/>
          <a:p>
            <a:endParaRPr lang="en-US">
              <a:ea typeface="ＭＳ Ｐゴシック" pitchFamily="63" charset="-128"/>
              <a:cs typeface="ＭＳ Ｐゴシック" pitchFamily="63" charset="-128"/>
            </a:endParaRPr>
          </a:p>
        </p:txBody>
      </p:sp>
    </p:spTree>
    <p:extLst>
      <p:ext uri="{BB962C8B-B14F-4D97-AF65-F5344CB8AC3E}">
        <p14:creationId xmlns:p14="http://schemas.microsoft.com/office/powerpoint/2010/main" val="3630629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AEC78-DEC4-B9CC-0BAF-37C31ACF12E9}"/>
            </a:ext>
          </a:extLst>
        </p:cNvPr>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6866F302-C97A-B96B-01C8-08E90DCCBC45}"/>
              </a:ext>
            </a:extLst>
          </p:cNvPr>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0723" name="Notes Placeholder 2">
            <a:extLst>
              <a:ext uri="{FF2B5EF4-FFF2-40B4-BE49-F238E27FC236}">
                <a16:creationId xmlns:a16="http://schemas.microsoft.com/office/drawing/2014/main" id="{7C13F52B-5911-FBD0-FF54-060782251841}"/>
              </a:ext>
            </a:extLst>
          </p:cNvPr>
          <p:cNvSpPr>
            <a:spLocks noGrp="1"/>
          </p:cNvSpPr>
          <p:nvPr>
            <p:ph type="body" idx="1"/>
          </p:nvPr>
        </p:nvSpPr>
        <p:spPr bwMode="auto">
          <a:noFill/>
          <a:ln>
            <a:solidFill>
              <a:srgbClr val="000000"/>
            </a:solidFill>
            <a:miter lim="800000"/>
            <a:headEnd/>
            <a:tailEnd/>
          </a:ln>
        </p:spPr>
        <p:txBody>
          <a:bodyPr/>
          <a:lstStyle/>
          <a:p>
            <a:pPr eaLnBrk="1" hangingPunct="1">
              <a:spcBef>
                <a:spcPct val="0"/>
              </a:spcBef>
              <a:buFont typeface="Wingdings" pitchFamily="63" charset="2"/>
              <a:buChar char="v"/>
            </a:pPr>
            <a:endParaRPr lang="en-US">
              <a:ea typeface="ＭＳ Ｐゴシック" pitchFamily="63" charset="-128"/>
              <a:cs typeface="ＭＳ Ｐゴシック" pitchFamily="63" charset="-128"/>
            </a:endParaRPr>
          </a:p>
        </p:txBody>
      </p:sp>
      <p:sp>
        <p:nvSpPr>
          <p:cNvPr id="30724" name="Slide Number Placeholder 3">
            <a:extLst>
              <a:ext uri="{FF2B5EF4-FFF2-40B4-BE49-F238E27FC236}">
                <a16:creationId xmlns:a16="http://schemas.microsoft.com/office/drawing/2014/main" id="{A76117F4-5FEE-4601-7590-B3FBB4195831}"/>
              </a:ext>
            </a:extLst>
          </p:cNvPr>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AF91A2E6-BB4A-4D0E-B5B6-9CD46E7F1208}" type="slidenum">
              <a:rPr lang="en-US" sz="1200">
                <a:latin typeface="Calibri" pitchFamily="63" charset="0"/>
              </a:rPr>
              <a:pPr algn="r"/>
              <a:t>7</a:t>
            </a:fld>
            <a:endParaRPr lang="en-US" sz="1200">
              <a:latin typeface="Calibri" pitchFamily="63" charset="0"/>
            </a:endParaRPr>
          </a:p>
        </p:txBody>
      </p:sp>
    </p:spTree>
    <p:extLst>
      <p:ext uri="{BB962C8B-B14F-4D97-AF65-F5344CB8AC3E}">
        <p14:creationId xmlns:p14="http://schemas.microsoft.com/office/powerpoint/2010/main" val="2012541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p:cNvSpPr>
          <p:nvPr>
            <p:ph type="sldImg"/>
          </p:nvPr>
        </p:nvSpPr>
        <p:spPr bwMode="auto">
          <a:xfrm>
            <a:off x="381000" y="685800"/>
            <a:ext cx="6096000" cy="3429000"/>
          </a:xfrm>
          <a:prstGeom prst="rect">
            <a:avLst/>
          </a:prstGeom>
          <a:noFill/>
          <a:ln>
            <a:solidFill>
              <a:srgbClr val="000000"/>
            </a:solidFill>
            <a:miter lim="800000"/>
            <a:headEnd/>
            <a:tailEnd/>
          </a:ln>
        </p:spPr>
      </p:sp>
      <p:sp>
        <p:nvSpPr>
          <p:cNvPr id="87043" name="Notes Placeholder 2"/>
          <p:cNvSpPr>
            <a:spLocks noGrp="1"/>
          </p:cNvSpPr>
          <p:nvPr>
            <p:ph type="body" idx="1"/>
          </p:nvPr>
        </p:nvSpPr>
        <p:spPr bwMode="auto">
          <a:xfrm>
            <a:off x="685800" y="4343400"/>
            <a:ext cx="5486400" cy="4114800"/>
          </a:xfrm>
          <a:prstGeom prst="rect">
            <a:avLst/>
          </a:prstGeom>
          <a:noFill/>
          <a:ln>
            <a:solidFill>
              <a:srgbClr val="000000"/>
            </a:solidFill>
            <a:miter lim="800000"/>
            <a:headEnd/>
            <a:tailEnd/>
          </a:ln>
        </p:spPr>
        <p:txBody>
          <a:bodyPr>
            <a:prstTxWarp prst="textNoShape">
              <a:avLst/>
            </a:prstTxWarp>
          </a:bodyPr>
          <a:lstStyle/>
          <a:p>
            <a:pPr eaLnBrk="1" hangingPunct="1">
              <a:spcBef>
                <a:spcPct val="0"/>
              </a:spcBef>
              <a:buFont typeface="Wingdings" pitchFamily="71" charset="2"/>
              <a:buChar char="v"/>
            </a:pPr>
            <a:endParaRPr lang="en-US">
              <a:ea typeface="ＭＳ Ｐゴシック" pitchFamily="71" charset="-128"/>
              <a:cs typeface="ＭＳ Ｐゴシック" pitchFamily="71" charset="-128"/>
            </a:endParaRPr>
          </a:p>
        </p:txBody>
      </p:sp>
      <p:sp>
        <p:nvSpPr>
          <p:cNvPr id="870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2A6340A-D33E-445A-BB18-F71CA80AE1AA}" type="slidenum">
              <a:rPr lang="en-US" sz="1200">
                <a:latin typeface="Calibri" pitchFamily="71" charset="0"/>
                <a:ea typeface="ＭＳ Ｐゴシック" pitchFamily="71" charset="-128"/>
                <a:cs typeface="ＭＳ Ｐゴシック" pitchFamily="71" charset="-128"/>
              </a:rPr>
              <a:pPr algn="r"/>
              <a:t>8</a:t>
            </a:fld>
            <a:endParaRPr lang="en-US" sz="1200">
              <a:latin typeface="Calibri" pitchFamily="71" charset="0"/>
              <a:ea typeface="ＭＳ Ｐゴシック" pitchFamily="71" charset="-128"/>
              <a:cs typeface="ＭＳ Ｐゴシック" pitchFamily="71"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3AA8F84B-4A09-4F1A-AC8C-AE22FD053490}" type="slidenum">
              <a:rPr lang="en-GB" sz="1200">
                <a:latin typeface="Calibri" pitchFamily="71" charset="0"/>
                <a:ea typeface="ＭＳ Ｐゴシック" pitchFamily="71" charset="-128"/>
                <a:cs typeface="ＭＳ Ｐゴシック" pitchFamily="71" charset="-128"/>
              </a:rPr>
              <a:pPr algn="r"/>
              <a:t>9</a:t>
            </a:fld>
            <a:endParaRPr lang="en-GB" sz="1200">
              <a:latin typeface="Calibri" pitchFamily="71" charset="0"/>
              <a:ea typeface="ＭＳ Ｐゴシック" pitchFamily="71" charset="-128"/>
              <a:cs typeface="ＭＳ Ｐゴシック" pitchFamily="71" charset="-128"/>
            </a:endParaRPr>
          </a:p>
        </p:txBody>
      </p:sp>
      <p:sp>
        <p:nvSpPr>
          <p:cNvPr id="78851" name="Text Box 1"/>
          <p:cNvSpPr txBox="1">
            <a:spLocks noChangeArrowheads="1"/>
          </p:cNvSpPr>
          <p:nvPr/>
        </p:nvSpPr>
        <p:spPr bwMode="auto">
          <a:xfrm>
            <a:off x="1154113" y="685800"/>
            <a:ext cx="4549775" cy="3427413"/>
          </a:xfrm>
          <a:prstGeom prst="rect">
            <a:avLst/>
          </a:prstGeom>
          <a:solidFill>
            <a:srgbClr val="FFFFFF"/>
          </a:solidFill>
          <a:ln w="9525">
            <a:solidFill>
              <a:srgbClr val="000000"/>
            </a:solidFill>
            <a:miter lim="800000"/>
            <a:headEnd/>
            <a:tailEnd/>
          </a:ln>
        </p:spPr>
        <p:txBody>
          <a:bodyPr wrap="none" lIns="82058" tIns="41029" rIns="82058" bIns="41029" anchor="ctr">
            <a:prstTxWarp prst="textNoShape">
              <a:avLst/>
            </a:prstTxWarp>
          </a:bodyPr>
          <a:lstStyle/>
          <a:p>
            <a:endParaRPr lang="en-US">
              <a:ea typeface="ＭＳ Ｐゴシック" pitchFamily="71" charset="-128"/>
              <a:cs typeface="ＭＳ Ｐゴシック" pitchFamily="71" charset="-128"/>
            </a:endParaRPr>
          </a:p>
        </p:txBody>
      </p:sp>
      <p:sp>
        <p:nvSpPr>
          <p:cNvPr id="78852" name="Text Box 2"/>
          <p:cNvSpPr>
            <a:spLocks noGrp="1" noChangeArrowheads="1"/>
          </p:cNvSpPr>
          <p:nvPr>
            <p:ph type="body"/>
          </p:nvPr>
        </p:nvSpPr>
        <p:spPr bwMode="auto">
          <a:xfrm>
            <a:off x="685800" y="4341813"/>
            <a:ext cx="5487988" cy="4114800"/>
          </a:xfrm>
          <a:prstGeom prst="rect">
            <a:avLst/>
          </a:prstGeom>
          <a:noFill/>
          <a:ln>
            <a:solidFill>
              <a:srgbClr val="000000"/>
            </a:solidFill>
            <a:miter lim="800000"/>
            <a:headEnd/>
            <a:tailEnd/>
          </a:ln>
        </p:spPr>
        <p:txBody>
          <a:bodyPr wrap="none" anchor="ctr">
            <a:prstTxWarp prst="textNoShape">
              <a:avLst/>
            </a:prstTxWarp>
          </a:bodyPr>
          <a:lstStyle/>
          <a:p>
            <a:endParaRPr lang="en-US">
              <a:ea typeface="ＭＳ Ｐゴシック" pitchFamily="71" charset="-128"/>
              <a:cs typeface="ＭＳ Ｐゴシック" pitchFamily="71"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FE86EB0-60A7-4F0A-9BA5-038F20A3DD47}" type="datetime1">
              <a:rPr lang="en-US"/>
              <a:pPr>
                <a:defRPr/>
              </a:pPr>
              <a:t>2/5/25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84B948-A2AC-4E2D-A1C7-CDB574152EB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FA5945E-53B5-44D0-991C-51D7ED4750F1}" type="datetime1">
              <a:rPr lang="en-US"/>
              <a:pPr>
                <a:defRPr/>
              </a:pPr>
              <a:t>2/5/25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F66411-37B1-459E-AF18-F8B8CC7EAAB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FB4053C-40D5-4A65-8B5E-B01C75AB3887}" type="datetime1">
              <a:rPr lang="en-US"/>
              <a:pPr>
                <a:defRPr/>
              </a:pPr>
              <a:t>2/5/25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4D4E38-4BD5-4CD8-8721-699F141B423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8641" y="273629"/>
            <a:ext cx="10970880" cy="1143480"/>
          </a:xfrm>
        </p:spPr>
        <p:txBody>
          <a:bodyPr/>
          <a:lstStyle/>
          <a:p>
            <a:r>
              <a:rPr lang="en-US"/>
              <a:t>Click to edit Master title style</a:t>
            </a:r>
          </a:p>
        </p:txBody>
      </p:sp>
      <p:sp>
        <p:nvSpPr>
          <p:cNvPr id="3" name="Date Placeholder 2"/>
          <p:cNvSpPr>
            <a:spLocks noGrp="1"/>
          </p:cNvSpPr>
          <p:nvPr>
            <p:ph type="dt" idx="10"/>
          </p:nvPr>
        </p:nvSpPr>
        <p:spPr>
          <a:xfrm>
            <a:off x="609600" y="6246814"/>
            <a:ext cx="2836333" cy="473075"/>
          </a:xfrm>
        </p:spPr>
        <p:txBody>
          <a:bodyPr/>
          <a:lstStyle>
            <a:lvl1pPr>
              <a:defRPr/>
            </a:lvl1pPr>
          </a:lstStyle>
          <a:p>
            <a:pPr>
              <a:defRPr/>
            </a:pPr>
            <a:endParaRPr lang="en-GB"/>
          </a:p>
        </p:txBody>
      </p:sp>
      <p:sp>
        <p:nvSpPr>
          <p:cNvPr id="4" name="Footer Placeholder 3"/>
          <p:cNvSpPr>
            <a:spLocks noGrp="1"/>
          </p:cNvSpPr>
          <p:nvPr>
            <p:ph type="ftr" idx="11"/>
          </p:nvPr>
        </p:nvSpPr>
        <p:spPr>
          <a:xfrm>
            <a:off x="4169834" y="6246814"/>
            <a:ext cx="3862917" cy="473075"/>
          </a:xfrm>
        </p:spPr>
        <p:txBody>
          <a:bodyPr/>
          <a:lstStyle>
            <a:lvl1pPr>
              <a:defRPr/>
            </a:lvl1pPr>
          </a:lstStyle>
          <a:p>
            <a:pPr>
              <a:defRPr/>
            </a:pPr>
            <a:endParaRPr lang="en-GB"/>
          </a:p>
        </p:txBody>
      </p:sp>
      <p:sp>
        <p:nvSpPr>
          <p:cNvPr id="5" name="Slide Number Placeholder 4"/>
          <p:cNvSpPr>
            <a:spLocks noGrp="1"/>
          </p:cNvSpPr>
          <p:nvPr>
            <p:ph type="sldNum" idx="12"/>
          </p:nvPr>
        </p:nvSpPr>
        <p:spPr>
          <a:xfrm>
            <a:off x="8741833" y="6246814"/>
            <a:ext cx="2838451" cy="473075"/>
          </a:xfrm>
        </p:spPr>
        <p:txBody>
          <a:bodyPr/>
          <a:lstStyle>
            <a:lvl1pPr>
              <a:defRPr/>
            </a:lvl1pPr>
          </a:lstStyle>
          <a:p>
            <a:pPr>
              <a:defRPr/>
            </a:pPr>
            <a:fld id="{1F93664C-AD9C-4C07-803C-8BEB3F2B1ABB}"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C1D8F45-5539-44DF-BA33-E3476D4B56AB}" type="datetime1">
              <a:rPr lang="en-US"/>
              <a:pPr>
                <a:defRPr/>
              </a:pPr>
              <a:t>2/5/25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AE3DBE-0B51-4BD4-8A02-A37941A241E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3049BDF-0FF4-455F-BF39-46BB987D56D0}" type="datetime1">
              <a:rPr lang="en-US"/>
              <a:pPr>
                <a:defRPr/>
              </a:pPr>
              <a:t>2/5/25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E29373-0138-4C14-ADA0-38A2C480362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ED818A5-AF1C-4A30-8A75-6B22BD57A1F6}" type="datetime1">
              <a:rPr lang="en-US"/>
              <a:pPr>
                <a:defRPr/>
              </a:pPr>
              <a:t>2/5/25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ECA8903-6EE0-4891-A116-119C717C885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0BBFF89-49D2-44EB-B9D7-814D71640F52}" type="datetime1">
              <a:rPr lang="en-US"/>
              <a:pPr>
                <a:defRPr/>
              </a:pPr>
              <a:t>2/5/25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7EC20D5-D9A0-486E-BFB6-F2745906015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7A7D2D4-C7A1-433F-AED7-24B39BF442B9}" type="datetime1">
              <a:rPr lang="en-US"/>
              <a:pPr>
                <a:defRPr/>
              </a:pPr>
              <a:t>2/5/25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9505FDD-ADD7-4190-936E-52B6A628942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04F989-ED77-44FE-8127-EB4A5AEBDF6B}" type="datetime1">
              <a:rPr lang="en-US"/>
              <a:pPr>
                <a:defRPr/>
              </a:pPr>
              <a:t>2/5/25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AABE9A1-FBE8-4B9B-B3F7-E88E5B6AC24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005EB6D-A39F-4855-A7FD-03B29555FC66}" type="datetime1">
              <a:rPr lang="en-US"/>
              <a:pPr>
                <a:defRPr/>
              </a:pPr>
              <a:t>2/5/25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0B69ED8-DA6A-48AC-87E1-8CD3FC68D52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8C859D0-6E30-42F3-8129-0ABF21C32910}" type="datetime1">
              <a:rPr lang="en-US"/>
              <a:pPr>
                <a:defRPr/>
              </a:pPr>
              <a:t>2/5/25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665C602-B062-4220-BE56-E60F29C2E64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52" charset="0"/>
              </a:defRPr>
            </a:lvl1pPr>
          </a:lstStyle>
          <a:p>
            <a:pPr>
              <a:defRPr/>
            </a:pPr>
            <a:fld id="{CF55BFE7-9EBC-4FAE-960C-ADEC4F70D314}" type="datetime1">
              <a:rPr lang="en-US"/>
              <a:pPr>
                <a:defRPr/>
              </a:pPr>
              <a:t>2/5/25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52" charset="0"/>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52" charset="0"/>
              </a:defRPr>
            </a:lvl1pPr>
          </a:lstStyle>
          <a:p>
            <a:pPr>
              <a:defRPr/>
            </a:pPr>
            <a:fld id="{5B9D535B-F9BE-4565-86DF-DCDF6C72B07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52" charset="-128"/>
          <a:cs typeface="ＭＳ Ｐゴシック" pitchFamily="52"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52" charset="-128"/>
          <a:cs typeface="ＭＳ Ｐゴシック" pitchFamily="52"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79" charset="0"/>
        <a:buChar char="•"/>
        <a:defRPr sz="3200" kern="1200">
          <a:solidFill>
            <a:schemeClr val="tx1"/>
          </a:solidFill>
          <a:latin typeface="+mn-lt"/>
          <a:ea typeface="ＭＳ Ｐゴシック" pitchFamily="52" charset="-128"/>
          <a:cs typeface="ＭＳ Ｐゴシック" pitchFamily="52" charset="-128"/>
        </a:defRPr>
      </a:lvl1pPr>
      <a:lvl2pPr marL="742950" indent="-285750" algn="l" rtl="0" eaLnBrk="0" fontAlgn="base" hangingPunct="0">
        <a:spcBef>
          <a:spcPct val="20000"/>
        </a:spcBef>
        <a:spcAft>
          <a:spcPct val="0"/>
        </a:spcAft>
        <a:buFont typeface="Arial" pitchFamily="79" charset="0"/>
        <a:buChar char="–"/>
        <a:defRPr sz="2800" kern="1200">
          <a:solidFill>
            <a:schemeClr val="tx1"/>
          </a:solidFill>
          <a:latin typeface="+mn-lt"/>
          <a:ea typeface="ＭＳ Ｐゴシック" pitchFamily="52" charset="-128"/>
          <a:cs typeface="+mn-cs"/>
        </a:defRPr>
      </a:lvl2pPr>
      <a:lvl3pPr marL="1143000" indent="-228600" algn="l" rtl="0" eaLnBrk="0" fontAlgn="base" hangingPunct="0">
        <a:spcBef>
          <a:spcPct val="20000"/>
        </a:spcBef>
        <a:spcAft>
          <a:spcPct val="0"/>
        </a:spcAft>
        <a:buFont typeface="Arial" pitchFamily="79" charset="0"/>
        <a:buChar char="•"/>
        <a:defRPr sz="2400" kern="1200">
          <a:solidFill>
            <a:schemeClr val="tx1"/>
          </a:solidFill>
          <a:latin typeface="+mn-lt"/>
          <a:ea typeface="ＭＳ Ｐゴシック" pitchFamily="52" charset="-128"/>
          <a:cs typeface="+mn-cs"/>
        </a:defRPr>
      </a:lvl3pPr>
      <a:lvl4pPr marL="1600200" indent="-228600" algn="l" rtl="0" eaLnBrk="0" fontAlgn="base" hangingPunct="0">
        <a:spcBef>
          <a:spcPct val="20000"/>
        </a:spcBef>
        <a:spcAft>
          <a:spcPct val="0"/>
        </a:spcAft>
        <a:buFont typeface="Arial" pitchFamily="79" charset="0"/>
        <a:buChar char="–"/>
        <a:defRPr sz="2000" kern="1200">
          <a:solidFill>
            <a:schemeClr val="tx1"/>
          </a:solidFill>
          <a:latin typeface="+mn-lt"/>
          <a:ea typeface="ＭＳ Ｐゴシック" pitchFamily="52" charset="-128"/>
          <a:cs typeface="+mn-cs"/>
        </a:defRPr>
      </a:lvl4pPr>
      <a:lvl5pPr marL="2057400" indent="-228600" algn="l" rtl="0" eaLnBrk="0" fontAlgn="base" hangingPunct="0">
        <a:spcBef>
          <a:spcPct val="20000"/>
        </a:spcBef>
        <a:spcAft>
          <a:spcPct val="0"/>
        </a:spcAft>
        <a:buFont typeface="Arial" pitchFamily="79" charset="0"/>
        <a:buChar char="»"/>
        <a:defRPr sz="2000" kern="1200">
          <a:solidFill>
            <a:schemeClr val="tx1"/>
          </a:solidFill>
          <a:latin typeface="+mn-lt"/>
          <a:ea typeface="ＭＳ Ｐゴシック" pitchFamily="5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tif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1.tif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6.tif"/><Relationship Id="rId4" Type="http://schemas.openxmlformats.org/officeDocument/2006/relationships/image" Target="../media/image15.tif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5.jpg"/><Relationship Id="rId5" Type="http://schemas.microsoft.com/office/2007/relationships/hdphoto" Target="../media/hdphoto2.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tif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ea typeface="ＭＳ Ｐゴシック" pitchFamily="71" charset="-128"/>
              <a:cs typeface="ＭＳ Ｐゴシック" pitchFamily="71" charset="-128"/>
            </a:endParaRPr>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prstTxWarp>
            <a:scene3d>
              <a:camera prst="orthographicFront"/>
              <a:lightRig rig="threePt" dir="t"/>
            </a:scene3d>
            <a:sp3d extrusionH="57150">
              <a:bevelT w="82550" h="38100" prst="coolSlant"/>
            </a:sp3d>
          </a:bodyPr>
          <a:lstStyle/>
          <a:p>
            <a:pPr algn="ctr">
              <a:defRPr/>
            </a:pPr>
            <a:r>
              <a:rPr lang="en-US" sz="3300" kern="10" dirty="0">
                <a:ln w="9525">
                  <a:noFill/>
                  <a:round/>
                  <a:headEnd/>
                  <a:tailEnd/>
                </a:ln>
                <a:gradFill flip="none" rotWithShape="1">
                  <a:gsLst>
                    <a:gs pos="0">
                      <a:srgbClr val="FF0000"/>
                    </a:gs>
                    <a:gs pos="100000">
                      <a:srgbClr val="FF0000"/>
                    </a:gs>
                    <a:gs pos="50000">
                      <a:srgbClr val="800000"/>
                    </a:gs>
                  </a:gsLst>
                  <a:lin ang="5400000" scaled="0"/>
                  <a:tileRect/>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p:cNvPicPr>
            <a:picLocks noChangeAspect="1" noChangeArrowheads="1"/>
          </p:cNvPicPr>
          <p:nvPr/>
        </p:nvPicPr>
        <p:blipFill>
          <a:blip r:embed="rId3"/>
          <a:srcRect/>
          <a:stretch>
            <a:fillRect/>
          </a:stretch>
        </p:blipFill>
        <p:spPr bwMode="auto">
          <a:xfrm>
            <a:off x="-76200" y="0"/>
            <a:ext cx="12268200" cy="6858000"/>
          </a:xfrm>
          <a:prstGeom prst="rect">
            <a:avLst/>
          </a:prstGeom>
          <a:noFill/>
          <a:ln w="9525">
            <a:noFill/>
            <a:round/>
            <a:headEnd/>
            <a:tailEnd/>
          </a:ln>
        </p:spPr>
      </p:pic>
      <p:pic>
        <p:nvPicPr>
          <p:cNvPr id="4" name="Picture 3" descr="film reel 2.JPG"/>
          <p:cNvPicPr>
            <a:picLocks noChangeAspect="1"/>
          </p:cNvPicPr>
          <p:nvPr/>
        </p:nvPicPr>
        <p:blipFill>
          <a:blip r:embed="rId4"/>
          <a:stretch>
            <a:fillRect/>
          </a:stretch>
        </p:blipFill>
        <p:spPr>
          <a:xfrm>
            <a:off x="1524000" y="0"/>
            <a:ext cx="5486400" cy="6858000"/>
          </a:xfrm>
          <a:prstGeom prst="rect">
            <a:avLst/>
          </a:prstGeom>
          <a:ln>
            <a:noFill/>
          </a:ln>
          <a:effectLst>
            <a:softEdge rad="112500"/>
          </a:effectLst>
        </p:spPr>
      </p:pic>
      <p:sp>
        <p:nvSpPr>
          <p:cNvPr id="5" name="TextBox 4"/>
          <p:cNvSpPr txBox="1"/>
          <p:nvPr/>
        </p:nvSpPr>
        <p:spPr>
          <a:xfrm>
            <a:off x="6781800" y="685801"/>
            <a:ext cx="3657600" cy="2585323"/>
          </a:xfrm>
          <a:prstGeom prst="rect">
            <a:avLst/>
          </a:prstGeom>
          <a:solidFill>
            <a:srgbClr val="4C2315"/>
          </a:solidFill>
          <a:ln>
            <a:noFill/>
          </a:ln>
          <a:scene3d>
            <a:camera prst="perspectiveFront">
              <a:rot lat="0" lon="2100000" rev="0"/>
            </a:camera>
            <a:lightRig rig="threePt" dir="t"/>
          </a:scene3d>
          <a:sp3d>
            <a:bevelT w="165100" prst="coolSlant"/>
          </a:sp3d>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n-US" sz="5400" dirty="0">
                <a:latin typeface=" JSP Ross"/>
                <a:cs typeface=" JSP Ross"/>
              </a:rPr>
              <a:t>Horton Hears a Who</a:t>
            </a:r>
          </a:p>
        </p:txBody>
      </p:sp>
      <p:sp>
        <p:nvSpPr>
          <p:cNvPr id="6" name="TextBox 2"/>
          <p:cNvSpPr txBox="1">
            <a:spLocks noChangeArrowheads="1"/>
          </p:cNvSpPr>
          <p:nvPr/>
        </p:nvSpPr>
        <p:spPr bwMode="auto">
          <a:xfrm>
            <a:off x="9296400" y="6324600"/>
            <a:ext cx="1066800" cy="400110"/>
          </a:xfrm>
          <a:prstGeom prst="rect">
            <a:avLst/>
          </a:prstGeom>
          <a:noFill/>
          <a:ln w="9525">
            <a:noFill/>
            <a:miter lim="800000"/>
            <a:headEnd/>
            <a:tailEnd/>
          </a:ln>
        </p:spPr>
        <p:txBody>
          <a:bodyPr wrap="square">
            <a:prstTxWarp prst="textNoShape">
              <a:avLst/>
            </a:prstTxWarp>
            <a:spAutoFit/>
          </a:bodyPr>
          <a:lstStyle/>
          <a:p>
            <a:pPr eaLnBrk="0" hangingPunct="0"/>
            <a:r>
              <a:rPr lang="en-US" sz="2000" dirty="0">
                <a:solidFill>
                  <a:schemeClr val="tx1">
                    <a:lumMod val="85000"/>
                    <a:lumOff val="15000"/>
                  </a:schemeClr>
                </a:solidFill>
              </a:rPr>
              <a:t>35 min</a:t>
            </a:r>
          </a:p>
        </p:txBody>
      </p:sp>
    </p:spTree>
    <p:extLst>
      <p:ext uri="{BB962C8B-B14F-4D97-AF65-F5344CB8AC3E}">
        <p14:creationId xmlns:p14="http://schemas.microsoft.com/office/powerpoint/2010/main" val="4052023983"/>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1 page.jpg"/>
          <p:cNvPicPr>
            <a:picLocks noChangeAspect="1"/>
          </p:cNvPicPr>
          <p:nvPr/>
        </p:nvPicPr>
        <p:blipFill>
          <a:blip r:embed="rId3"/>
          <a:srcRect/>
          <a:stretch>
            <a:fillRect/>
          </a:stretch>
        </p:blipFill>
        <p:spPr bwMode="auto">
          <a:xfrm>
            <a:off x="5562600" y="2590800"/>
            <a:ext cx="3378200" cy="2717800"/>
          </a:xfrm>
          <a:prstGeom prst="rect">
            <a:avLst/>
          </a:prstGeom>
          <a:noFill/>
          <a:ln w="9525">
            <a:noFill/>
            <a:miter lim="800000"/>
            <a:headEnd/>
            <a:tailEnd/>
          </a:ln>
        </p:spPr>
      </p:pic>
      <p:sp>
        <p:nvSpPr>
          <p:cNvPr id="2" name="TextBox 1"/>
          <p:cNvSpPr txBox="1"/>
          <p:nvPr/>
        </p:nvSpPr>
        <p:spPr>
          <a:xfrm>
            <a:off x="4572000" y="76201"/>
            <a:ext cx="5943600" cy="1323975"/>
          </a:xfrm>
          <a:prstGeom prst="rect">
            <a:avLst/>
          </a:prstGeom>
          <a:noFill/>
        </p:spPr>
        <p:txBody>
          <a:bodyPr>
            <a:spAutoFit/>
          </a:bodyPr>
          <a:lstStyle/>
          <a:p>
            <a:pPr algn="ctr">
              <a:defRPr/>
            </a:pPr>
            <a:r>
              <a:rPr lang="en-US" sz="8000" dirty="0">
                <a:solidFill>
                  <a:schemeClr val="accent3">
                    <a:lumMod val="75000"/>
                  </a:schemeClr>
                </a:solidFill>
                <a:effectLst>
                  <a:outerShdw blurRad="50800" dist="38100" dir="2700000">
                    <a:srgbClr val="000000">
                      <a:alpha val="43000"/>
                    </a:srgbClr>
                  </a:outerShdw>
                </a:effectLst>
                <a:latin typeface=" JSP Ross"/>
                <a:cs typeface=" JSP Ross"/>
              </a:rPr>
              <a:t>Journaling</a:t>
            </a:r>
          </a:p>
        </p:txBody>
      </p:sp>
      <p:sp>
        <p:nvSpPr>
          <p:cNvPr id="29700" name="Picture 2" descr="Lady At Desk.tif"/>
          <p:cNvSpPr>
            <a:spLocks noChangeAspect="1"/>
          </p:cNvSpPr>
          <p:nvPr/>
        </p:nvSpPr>
        <p:spPr bwMode="auto">
          <a:xfrm>
            <a:off x="1752601" y="5029201"/>
            <a:ext cx="1546225" cy="1355725"/>
          </a:xfrm>
          <a:prstGeom prst="rect">
            <a:avLst/>
          </a:prstGeom>
          <a:noFill/>
          <a:ln w="9525">
            <a:noFill/>
            <a:miter lim="800000"/>
            <a:headEnd/>
            <a:tailEnd/>
          </a:ln>
        </p:spPr>
        <p:txBody>
          <a:bodyPr>
            <a:prstTxWarp prst="textNoShape">
              <a:avLst/>
            </a:prstTxWarp>
          </a:bodyPr>
          <a:lstStyle/>
          <a:p>
            <a:endParaRPr lang="en-US"/>
          </a:p>
        </p:txBody>
      </p:sp>
      <p:sp>
        <p:nvSpPr>
          <p:cNvPr id="4" name="Text Box 2"/>
          <p:cNvSpPr txBox="1">
            <a:spLocks noChangeArrowheads="1"/>
          </p:cNvSpPr>
          <p:nvPr/>
        </p:nvSpPr>
        <p:spPr bwMode="auto">
          <a:xfrm>
            <a:off x="3505200" y="1981200"/>
            <a:ext cx="7010400" cy="4093428"/>
          </a:xfrm>
          <a:prstGeom prst="rect">
            <a:avLst/>
          </a:prstGeom>
          <a:noFill/>
          <a:ln w="9525">
            <a:noFill/>
            <a:miter lim="800000"/>
            <a:headEnd/>
            <a:tailEnd/>
          </a:ln>
        </p:spPr>
        <p:txBody>
          <a:bodyPr lIns="0" tIns="0" rIns="0" bIns="0">
            <a:prstTxWarp prst="textNoShape">
              <a:avLst/>
            </a:prstTxWarp>
            <a:spAutoFit/>
          </a:bodyPr>
          <a:lstStyle/>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2800" dirty="0">
                <a:solidFill>
                  <a:schemeClr val="accent1">
                    <a:lumMod val="50000"/>
                  </a:schemeClr>
                </a:solidFill>
              </a:rPr>
              <a:t> Horton’s struggles are becoming more real—in the sense that there are personal attacks on his life and beliefs.  Compare this to God in Revelation.</a:t>
            </a: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endParaRPr lang="en-GB" sz="2800" dirty="0">
              <a:solidFill>
                <a:schemeClr val="accent1">
                  <a:lumMod val="50000"/>
                </a:schemeClr>
              </a:solidFill>
            </a:endParaRP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2800" dirty="0">
                <a:solidFill>
                  <a:schemeClr val="accent1">
                    <a:lumMod val="50000"/>
                  </a:schemeClr>
                </a:solidFill>
              </a:rPr>
              <a:t> Mayor </a:t>
            </a:r>
            <a:r>
              <a:rPr lang="en-GB" sz="2800" dirty="0" err="1">
                <a:solidFill>
                  <a:schemeClr val="accent1">
                    <a:lumMod val="50000"/>
                  </a:schemeClr>
                </a:solidFill>
              </a:rPr>
              <a:t>McDodd</a:t>
            </a:r>
            <a:r>
              <a:rPr lang="en-GB" sz="2800" dirty="0">
                <a:solidFill>
                  <a:schemeClr val="accent1">
                    <a:lumMod val="50000"/>
                  </a:schemeClr>
                </a:solidFill>
              </a:rPr>
              <a:t> (Whoville) keeps noticing and pointing out evidence to non-believers to no avail.  How is that like the Gospel or particularly like the story in revelation?</a:t>
            </a:r>
          </a:p>
        </p:txBody>
      </p:sp>
      <p:pic>
        <p:nvPicPr>
          <p:cNvPr id="6" name="Picture 5" descr="Lady At Desk.tif"/>
          <p:cNvPicPr>
            <a:picLocks noChangeAspect="1"/>
          </p:cNvPicPr>
          <p:nvPr/>
        </p:nvPicPr>
        <p:blipFill>
          <a:blip r:embed="rId4"/>
          <a:stretch>
            <a:fillRect/>
          </a:stretch>
        </p:blipFill>
        <p:spPr>
          <a:xfrm>
            <a:off x="1905001" y="5181601"/>
            <a:ext cx="1546225" cy="1355725"/>
          </a:xfrm>
          <a:prstGeom prst="rect">
            <a:avLst/>
          </a:prstGeom>
        </p:spPr>
      </p:pic>
    </p:spTree>
    <p:extLst>
      <p:ext uri="{BB962C8B-B14F-4D97-AF65-F5344CB8AC3E}">
        <p14:creationId xmlns:p14="http://schemas.microsoft.com/office/powerpoint/2010/main" val="3771743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ea typeface="ＭＳ Ｐゴシック" pitchFamily="71" charset="-128"/>
              <a:cs typeface="ＭＳ Ｐゴシック" pitchFamily="71" charset="-128"/>
            </a:endParaRPr>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prstTxWarp>
            <a:scene3d>
              <a:camera prst="orthographicFront"/>
              <a:lightRig rig="threePt" dir="t"/>
            </a:scene3d>
            <a:sp3d extrusionH="57150">
              <a:bevelT w="82550" h="38100" prst="coolSlant"/>
            </a:sp3d>
          </a:bodyPr>
          <a:lstStyle/>
          <a:p>
            <a:pPr algn="ctr">
              <a:defRPr/>
            </a:pPr>
            <a:r>
              <a:rPr lang="en-US" sz="3300" kern="10" dirty="0">
                <a:ln w="9525">
                  <a:noFill/>
                  <a:round/>
                  <a:headEnd/>
                  <a:tailEnd/>
                </a:ln>
                <a:gradFill flip="none" rotWithShape="1">
                  <a:gsLst>
                    <a:gs pos="0">
                      <a:srgbClr val="008000"/>
                    </a:gs>
                    <a:gs pos="100000">
                      <a:srgbClr val="008000"/>
                    </a:gs>
                    <a:gs pos="50000">
                      <a:srgbClr val="003F06"/>
                    </a:gs>
                  </a:gsLst>
                  <a:lin ang="5400000" scaled="0"/>
                  <a:tileRect/>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546081"/>
            <a:ext cx="7315200" cy="4524315"/>
          </a:xfrm>
          <a:prstGeom prst="rect">
            <a:avLst/>
          </a:prstGeom>
          <a:noFill/>
        </p:spPr>
        <p:txBody>
          <a:bodyPr wrap="square" rtlCol="0">
            <a:spAutoFit/>
          </a:bodyPr>
          <a:lstStyle/>
          <a:p>
            <a:pPr algn="ctr"/>
            <a:r>
              <a:rPr lang="en-US" sz="7200" dirty="0">
                <a:solidFill>
                  <a:schemeClr val="accent6">
                    <a:lumMod val="75000"/>
                  </a:schemeClr>
                </a:solidFill>
                <a:effectLst>
                  <a:outerShdw blurRad="50800" dist="38100" dir="2700000">
                    <a:srgbClr val="000000">
                      <a:alpha val="43000"/>
                    </a:srgbClr>
                  </a:outerShdw>
                </a:effectLst>
                <a:latin typeface=" JSP Ross"/>
                <a:cs typeface=" JSP Ross"/>
              </a:rPr>
              <a:t>Questions, </a:t>
            </a:r>
          </a:p>
          <a:p>
            <a:pPr algn="ctr"/>
            <a:r>
              <a:rPr lang="en-US" sz="7200" dirty="0">
                <a:solidFill>
                  <a:schemeClr val="accent6">
                    <a:lumMod val="75000"/>
                  </a:schemeClr>
                </a:solidFill>
                <a:effectLst>
                  <a:outerShdw blurRad="50800" dist="38100" dir="2700000">
                    <a:srgbClr val="000000">
                      <a:alpha val="43000"/>
                    </a:srgbClr>
                  </a:outerShdw>
                </a:effectLst>
                <a:latin typeface=" JSP Ross"/>
                <a:cs typeface=" JSP Ross"/>
              </a:rPr>
              <a:t>Observations</a:t>
            </a:r>
          </a:p>
          <a:p>
            <a:pPr algn="ctr"/>
            <a:r>
              <a:rPr lang="en-US" sz="7200" dirty="0">
                <a:solidFill>
                  <a:schemeClr val="accent6">
                    <a:lumMod val="75000"/>
                  </a:schemeClr>
                </a:solidFill>
                <a:effectLst>
                  <a:outerShdw blurRad="50800" dist="38100" dir="2700000">
                    <a:srgbClr val="000000">
                      <a:alpha val="43000"/>
                    </a:srgbClr>
                  </a:outerShdw>
                </a:effectLst>
                <a:latin typeface=" JSP Ross"/>
                <a:cs typeface=" JSP Ross"/>
              </a:rPr>
              <a:t>&amp;</a:t>
            </a:r>
          </a:p>
          <a:p>
            <a:pPr algn="ctr"/>
            <a:r>
              <a:rPr lang="en-US" sz="7200" dirty="0">
                <a:solidFill>
                  <a:schemeClr val="accent6">
                    <a:lumMod val="75000"/>
                  </a:schemeClr>
                </a:solidFill>
                <a:effectLst>
                  <a:outerShdw blurRad="50800" dist="38100" dir="2700000">
                    <a:srgbClr val="000000">
                      <a:alpha val="43000"/>
                    </a:srgbClr>
                  </a:outerShdw>
                </a:effectLst>
                <a:latin typeface=" JSP Ross"/>
                <a:cs typeface=" JSP Ross"/>
              </a:rPr>
              <a:t>Discussion</a:t>
            </a:r>
          </a:p>
        </p:txBody>
      </p:sp>
      <p:pic>
        <p:nvPicPr>
          <p:cNvPr id="3" name="Picture 2" descr="sleuth.jpg"/>
          <p:cNvPicPr>
            <a:picLocks noChangeAspect="1"/>
          </p:cNvPicPr>
          <p:nvPr/>
        </p:nvPicPr>
        <p:blipFill>
          <a:blip r:embed="rId3"/>
          <a:stretch>
            <a:fillRect/>
          </a:stretch>
        </p:blipFill>
        <p:spPr>
          <a:xfrm>
            <a:off x="1600201" y="2590800"/>
            <a:ext cx="2790825" cy="4114800"/>
          </a:xfrm>
          <a:prstGeom prst="rect">
            <a:avLst/>
          </a:prstGeom>
        </p:spPr>
      </p:pic>
      <p:pic>
        <p:nvPicPr>
          <p:cNvPr id="5" name="Picture 4">
            <a:extLst>
              <a:ext uri="{FF2B5EF4-FFF2-40B4-BE49-F238E27FC236}">
                <a16:creationId xmlns:a16="http://schemas.microsoft.com/office/drawing/2014/main" id="{66AE13E8-D31A-804B-97B0-22B7378985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7216" y="5278646"/>
            <a:ext cx="3638917" cy="1579354"/>
          </a:xfrm>
          <a:prstGeom prst="rect">
            <a:avLst/>
          </a:prstGeom>
        </p:spPr>
      </p:pic>
    </p:spTree>
    <p:extLst>
      <p:ext uri="{BB962C8B-B14F-4D97-AF65-F5344CB8AC3E}">
        <p14:creationId xmlns:p14="http://schemas.microsoft.com/office/powerpoint/2010/main" val="1019370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p:cNvPicPr>
            <a:picLocks noChangeAspect="1" noChangeArrowheads="1"/>
          </p:cNvPicPr>
          <p:nvPr/>
        </p:nvPicPr>
        <p:blipFill>
          <a:blip r:embed="rId3"/>
          <a:srcRect/>
          <a:stretch>
            <a:fillRect/>
          </a:stretch>
        </p:blipFill>
        <p:spPr bwMode="auto">
          <a:xfrm>
            <a:off x="0" y="0"/>
            <a:ext cx="12192000" cy="6858000"/>
          </a:xfrm>
          <a:prstGeom prst="rect">
            <a:avLst/>
          </a:prstGeom>
          <a:noFill/>
          <a:ln w="9525">
            <a:noFill/>
            <a:round/>
            <a:headEnd/>
            <a:tailEnd/>
          </a:ln>
        </p:spPr>
      </p:pic>
      <p:pic>
        <p:nvPicPr>
          <p:cNvPr id="4" name="Picture 3" descr="film reel 2.JPG"/>
          <p:cNvPicPr>
            <a:picLocks noChangeAspect="1"/>
          </p:cNvPicPr>
          <p:nvPr/>
        </p:nvPicPr>
        <p:blipFill>
          <a:blip r:embed="rId4"/>
          <a:stretch>
            <a:fillRect/>
          </a:stretch>
        </p:blipFill>
        <p:spPr>
          <a:xfrm>
            <a:off x="1524000" y="0"/>
            <a:ext cx="5486400" cy="6858000"/>
          </a:xfrm>
          <a:prstGeom prst="rect">
            <a:avLst/>
          </a:prstGeom>
          <a:ln>
            <a:noFill/>
          </a:ln>
          <a:effectLst>
            <a:softEdge rad="112500"/>
          </a:effectLst>
        </p:spPr>
      </p:pic>
      <p:sp>
        <p:nvSpPr>
          <p:cNvPr id="5" name="TextBox 4"/>
          <p:cNvSpPr txBox="1"/>
          <p:nvPr/>
        </p:nvSpPr>
        <p:spPr>
          <a:xfrm>
            <a:off x="6781800" y="685801"/>
            <a:ext cx="3657600" cy="2585323"/>
          </a:xfrm>
          <a:prstGeom prst="rect">
            <a:avLst/>
          </a:prstGeom>
          <a:solidFill>
            <a:srgbClr val="4C2315"/>
          </a:solidFill>
          <a:ln>
            <a:noFill/>
          </a:ln>
          <a:scene3d>
            <a:camera prst="perspectiveFront">
              <a:rot lat="0" lon="2100000" rev="0"/>
            </a:camera>
            <a:lightRig rig="threePt" dir="t"/>
          </a:scene3d>
          <a:sp3d>
            <a:bevelT w="165100" prst="coolSlant"/>
          </a:sp3d>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n-US" sz="5400" dirty="0">
                <a:latin typeface=" JSP Ross"/>
                <a:cs typeface=" JSP Ross"/>
              </a:rPr>
              <a:t>Horton Hears a Who</a:t>
            </a:r>
          </a:p>
        </p:txBody>
      </p:sp>
      <p:sp>
        <p:nvSpPr>
          <p:cNvPr id="6" name="TextBox 2"/>
          <p:cNvSpPr txBox="1">
            <a:spLocks noChangeArrowheads="1"/>
          </p:cNvSpPr>
          <p:nvPr/>
        </p:nvSpPr>
        <p:spPr bwMode="auto">
          <a:xfrm>
            <a:off x="9296400" y="6324600"/>
            <a:ext cx="1066800" cy="400110"/>
          </a:xfrm>
          <a:prstGeom prst="rect">
            <a:avLst/>
          </a:prstGeom>
          <a:noFill/>
          <a:ln w="9525">
            <a:noFill/>
            <a:miter lim="800000"/>
            <a:headEnd/>
            <a:tailEnd/>
          </a:ln>
        </p:spPr>
        <p:txBody>
          <a:bodyPr wrap="square">
            <a:prstTxWarp prst="textNoShape">
              <a:avLst/>
            </a:prstTxWarp>
            <a:spAutoFit/>
          </a:bodyPr>
          <a:lstStyle/>
          <a:p>
            <a:pPr eaLnBrk="0" hangingPunct="0"/>
            <a:r>
              <a:rPr lang="en-US" sz="2000" dirty="0">
                <a:solidFill>
                  <a:schemeClr val="tx1">
                    <a:lumMod val="85000"/>
                    <a:lumOff val="15000"/>
                  </a:schemeClr>
                </a:solidFill>
              </a:rPr>
              <a:t>35 min</a:t>
            </a:r>
          </a:p>
        </p:txBody>
      </p:sp>
    </p:spTree>
    <p:extLst>
      <p:ext uri="{BB962C8B-B14F-4D97-AF65-F5344CB8AC3E}">
        <p14:creationId xmlns:p14="http://schemas.microsoft.com/office/powerpoint/2010/main" val="3009563087"/>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1 page.jpg"/>
          <p:cNvPicPr>
            <a:picLocks noChangeAspect="1"/>
          </p:cNvPicPr>
          <p:nvPr/>
        </p:nvPicPr>
        <p:blipFill>
          <a:blip r:embed="rId3"/>
          <a:srcRect/>
          <a:stretch>
            <a:fillRect/>
          </a:stretch>
        </p:blipFill>
        <p:spPr bwMode="auto">
          <a:xfrm>
            <a:off x="5562600" y="2590800"/>
            <a:ext cx="3378200" cy="2717800"/>
          </a:xfrm>
          <a:prstGeom prst="rect">
            <a:avLst/>
          </a:prstGeom>
          <a:noFill/>
          <a:ln w="9525">
            <a:noFill/>
            <a:miter lim="800000"/>
            <a:headEnd/>
            <a:tailEnd/>
          </a:ln>
        </p:spPr>
      </p:pic>
      <p:sp>
        <p:nvSpPr>
          <p:cNvPr id="2" name="TextBox 1"/>
          <p:cNvSpPr txBox="1"/>
          <p:nvPr/>
        </p:nvSpPr>
        <p:spPr>
          <a:xfrm>
            <a:off x="4572000" y="76201"/>
            <a:ext cx="5943600" cy="1323975"/>
          </a:xfrm>
          <a:prstGeom prst="rect">
            <a:avLst/>
          </a:prstGeom>
          <a:noFill/>
        </p:spPr>
        <p:txBody>
          <a:bodyPr>
            <a:spAutoFit/>
          </a:bodyPr>
          <a:lstStyle/>
          <a:p>
            <a:pPr algn="ctr">
              <a:defRPr/>
            </a:pPr>
            <a:r>
              <a:rPr lang="en-US" sz="8000" dirty="0">
                <a:solidFill>
                  <a:schemeClr val="accent3">
                    <a:lumMod val="75000"/>
                  </a:schemeClr>
                </a:solidFill>
                <a:effectLst>
                  <a:outerShdw blurRad="50800" dist="38100" dir="2700000">
                    <a:srgbClr val="000000">
                      <a:alpha val="43000"/>
                    </a:srgbClr>
                  </a:outerShdw>
                </a:effectLst>
                <a:latin typeface=" JSP Ross"/>
                <a:cs typeface=" JSP Ross"/>
              </a:rPr>
              <a:t>Journaling</a:t>
            </a:r>
          </a:p>
        </p:txBody>
      </p:sp>
      <p:sp>
        <p:nvSpPr>
          <p:cNvPr id="29700" name="Picture 2" descr="Lady At Desk.tif"/>
          <p:cNvSpPr>
            <a:spLocks noChangeAspect="1"/>
          </p:cNvSpPr>
          <p:nvPr/>
        </p:nvSpPr>
        <p:spPr bwMode="auto">
          <a:xfrm>
            <a:off x="1752601" y="5029201"/>
            <a:ext cx="1546225" cy="1355725"/>
          </a:xfrm>
          <a:prstGeom prst="rect">
            <a:avLst/>
          </a:prstGeom>
          <a:noFill/>
          <a:ln w="9525">
            <a:noFill/>
            <a:miter lim="800000"/>
            <a:headEnd/>
            <a:tailEnd/>
          </a:ln>
        </p:spPr>
        <p:txBody>
          <a:bodyPr>
            <a:prstTxWarp prst="textNoShape">
              <a:avLst/>
            </a:prstTxWarp>
          </a:bodyPr>
          <a:lstStyle/>
          <a:p>
            <a:endParaRPr lang="en-US"/>
          </a:p>
        </p:txBody>
      </p:sp>
      <p:sp>
        <p:nvSpPr>
          <p:cNvPr id="4" name="Text Box 2"/>
          <p:cNvSpPr txBox="1">
            <a:spLocks noChangeArrowheads="1"/>
          </p:cNvSpPr>
          <p:nvPr/>
        </p:nvSpPr>
        <p:spPr bwMode="auto">
          <a:xfrm>
            <a:off x="3505200" y="1981200"/>
            <a:ext cx="7010400" cy="4912114"/>
          </a:xfrm>
          <a:prstGeom prst="rect">
            <a:avLst/>
          </a:prstGeom>
          <a:noFill/>
          <a:ln w="9525">
            <a:noFill/>
            <a:miter lim="800000"/>
            <a:headEnd/>
            <a:tailEnd/>
          </a:ln>
        </p:spPr>
        <p:txBody>
          <a:bodyPr lIns="0" tIns="0" rIns="0" bIns="0">
            <a:prstTxWarp prst="textNoShape">
              <a:avLst/>
            </a:prstTxWarp>
            <a:spAutoFit/>
          </a:bodyPr>
          <a:lstStyle/>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2800" dirty="0">
                <a:solidFill>
                  <a:schemeClr val="accent1">
                    <a:lumMod val="50000"/>
                  </a:schemeClr>
                </a:solidFill>
              </a:rPr>
              <a:t> The great show down at the end is much like the Armageddon in Revelation.  List similarities and differences. How are the triumphs in both parallel?</a:t>
            </a: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endParaRPr lang="en-GB" sz="2800" dirty="0">
              <a:solidFill>
                <a:schemeClr val="accent1">
                  <a:lumMod val="50000"/>
                </a:schemeClr>
              </a:solidFill>
            </a:endParaRP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2800" dirty="0">
                <a:solidFill>
                  <a:schemeClr val="accent1">
                    <a:lumMod val="50000"/>
                  </a:schemeClr>
                </a:solidFill>
              </a:rPr>
              <a:t> What is the role of the people of Whoville in helping end the siege on their world?  How is this similar to the redeemed in Revelation?</a:t>
            </a: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endParaRPr lang="en-GB" sz="2800" dirty="0">
              <a:solidFill>
                <a:schemeClr val="accent1">
                  <a:lumMod val="50000"/>
                </a:schemeClr>
              </a:solidFill>
            </a:endParaRP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2800" dirty="0">
                <a:solidFill>
                  <a:schemeClr val="accent1">
                    <a:lumMod val="50000"/>
                  </a:schemeClr>
                </a:solidFill>
              </a:rPr>
              <a:t>Other lessons learned or insights gained?</a:t>
            </a:r>
          </a:p>
        </p:txBody>
      </p:sp>
      <p:pic>
        <p:nvPicPr>
          <p:cNvPr id="6" name="Picture 5" descr="Lady At Desk.tif"/>
          <p:cNvPicPr>
            <a:picLocks noChangeAspect="1"/>
          </p:cNvPicPr>
          <p:nvPr/>
        </p:nvPicPr>
        <p:blipFill>
          <a:blip r:embed="rId4"/>
          <a:stretch>
            <a:fillRect/>
          </a:stretch>
        </p:blipFill>
        <p:spPr>
          <a:xfrm>
            <a:off x="1905001" y="5181601"/>
            <a:ext cx="1546225" cy="1355725"/>
          </a:xfrm>
          <a:prstGeom prst="rect">
            <a:avLst/>
          </a:prstGeom>
        </p:spPr>
      </p:pic>
    </p:spTree>
    <p:extLst>
      <p:ext uri="{BB962C8B-B14F-4D97-AF65-F5344CB8AC3E}">
        <p14:creationId xmlns:p14="http://schemas.microsoft.com/office/powerpoint/2010/main" val="1980074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gd name="adj" fmla="val 85648"/>
              </a:avLst>
            </a:prstTxWarp>
          </a:bodyPr>
          <a:lstStyle/>
          <a:p>
            <a:pPr algn="ctr"/>
            <a:r>
              <a:rPr lang="en-US" sz="3300" kern="10">
                <a:ln w="9525">
                  <a:noFill/>
                  <a:round/>
                  <a:headEnd/>
                  <a:tailEnd/>
                </a:ln>
                <a:gradFill rotWithShape="1">
                  <a:gsLst>
                    <a:gs pos="0">
                      <a:srgbClr val="000000"/>
                    </a:gs>
                    <a:gs pos="50000">
                      <a:srgbClr val="0033CC"/>
                    </a:gs>
                    <a:gs pos="100000">
                      <a:srgbClr val="000000"/>
                    </a:gs>
                  </a:gsLst>
                  <a:lin ang="5400000" scaled="1"/>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oll-stock.jpg"/>
          <p:cNvPicPr>
            <a:picLocks noChangeAspect="1"/>
          </p:cNvPicPr>
          <p:nvPr/>
        </p:nvPicPr>
        <p:blipFill>
          <a:blip r:embed="rId3"/>
          <a:stretch>
            <a:fillRect/>
          </a:stretch>
        </p:blipFill>
        <p:spPr>
          <a:xfrm>
            <a:off x="5311776" y="0"/>
            <a:ext cx="5356225" cy="6858000"/>
          </a:xfrm>
          <a:prstGeom prst="rect">
            <a:avLst/>
          </a:prstGeom>
        </p:spPr>
      </p:pic>
      <p:sp>
        <p:nvSpPr>
          <p:cNvPr id="2" name="Rectangle 3"/>
          <p:cNvSpPr txBox="1">
            <a:spLocks noChangeArrowheads="1"/>
          </p:cNvSpPr>
          <p:nvPr/>
        </p:nvSpPr>
        <p:spPr bwMode="auto">
          <a:xfrm>
            <a:off x="3581400" y="1080749"/>
            <a:ext cx="48768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eaLnBrk="0" hangingPunct="0">
              <a:lnSpc>
                <a:spcPct val="120000"/>
              </a:lnSpc>
              <a:defRPr/>
            </a:pPr>
            <a:r>
              <a:rPr lang="en-US" sz="4000" dirty="0">
                <a:solidFill>
                  <a:schemeClr val="accent6">
                    <a:lumMod val="75000"/>
                  </a:schemeClr>
                </a:solidFill>
                <a:effectLst>
                  <a:outerShdw blurRad="38100" dist="38100" dir="2700000" algn="tl">
                    <a:srgbClr val="000000"/>
                  </a:outerShdw>
                </a:effectLst>
                <a:latin typeface="Estelle Black SF" pitchFamily="52" charset="0"/>
                <a:ea typeface="ＭＳ Ｐゴシック" pitchFamily="52" charset="-128"/>
                <a:cs typeface="ＭＳ Ｐゴシック" pitchFamily="52" charset="-128"/>
              </a:rPr>
              <a:t>Weekly Reflections</a:t>
            </a:r>
            <a:endParaRPr lang="en-US" sz="4000" dirty="0">
              <a:solidFill>
                <a:schemeClr val="accent6">
                  <a:lumMod val="75000"/>
                </a:schemeClr>
              </a:solidFill>
              <a:latin typeface="Comic Sans MS"/>
              <a:ea typeface="ＭＳ Ｐゴシック" pitchFamily="52" charset="-128"/>
              <a:cs typeface="Comic Sans MS"/>
            </a:endParaRPr>
          </a:p>
        </p:txBody>
      </p:sp>
      <p:pic>
        <p:nvPicPr>
          <p:cNvPr id="4" name="Picture 3" descr="boy thinking.tif"/>
          <p:cNvPicPr>
            <a:picLocks noChangeAspect="1"/>
          </p:cNvPicPr>
          <p:nvPr/>
        </p:nvPicPr>
        <p:blipFill>
          <a:blip r:embed="rId4"/>
          <a:stretch>
            <a:fillRect/>
          </a:stretch>
        </p:blipFill>
        <p:spPr>
          <a:xfrm>
            <a:off x="1676401" y="3660776"/>
            <a:ext cx="3197225" cy="3044825"/>
          </a:xfrm>
          <a:prstGeom prst="rect">
            <a:avLst/>
          </a:prstGeom>
        </p:spPr>
      </p:pic>
      <p:sp>
        <p:nvSpPr>
          <p:cNvPr id="6" name="Rectangle 3"/>
          <p:cNvSpPr txBox="1">
            <a:spLocks noChangeArrowheads="1"/>
          </p:cNvSpPr>
          <p:nvPr/>
        </p:nvSpPr>
        <p:spPr bwMode="auto">
          <a:xfrm>
            <a:off x="5791200" y="2667000"/>
            <a:ext cx="4343400" cy="2971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0" hangingPunct="0">
              <a:lnSpc>
                <a:spcPct val="120000"/>
              </a:lnSpc>
              <a:buFont typeface="Arial"/>
              <a:buChar char="•"/>
              <a:defRPr/>
            </a:pPr>
            <a:r>
              <a:rPr lang="en-US" sz="2000" dirty="0">
                <a:effectLst>
                  <a:outerShdw blurRad="38100" dist="38100" dir="2700000" algn="tl">
                    <a:srgbClr val="000000"/>
                  </a:outerShdw>
                </a:effectLst>
                <a:latin typeface="Estelle Black SF" pitchFamily="52" charset="0"/>
                <a:ea typeface="ＭＳ Ｐゴシック" pitchFamily="52" charset="-128"/>
                <a:cs typeface="ＭＳ Ｐゴシック" pitchFamily="52" charset="-128"/>
              </a:rPr>
              <a:t>Catch up on any homework you have</a:t>
            </a:r>
          </a:p>
          <a:p>
            <a:pPr lvl="1" eaLnBrk="0" hangingPunct="0">
              <a:lnSpc>
                <a:spcPct val="120000"/>
              </a:lnSpc>
              <a:buFont typeface="Arial"/>
              <a:buChar char="•"/>
              <a:defRPr/>
            </a:pPr>
            <a:r>
              <a:rPr lang="en-US" sz="2000" dirty="0">
                <a:effectLst>
                  <a:outerShdw blurRad="38100" dist="38100" dir="2700000" algn="tl">
                    <a:srgbClr val="000000"/>
                  </a:outerShdw>
                </a:effectLst>
                <a:latin typeface="Estelle Black SF" pitchFamily="52" charset="0"/>
                <a:ea typeface="ＭＳ Ｐゴシック" pitchFamily="52" charset="-128"/>
                <a:cs typeface="ＭＳ Ｐゴシック" pitchFamily="52" charset="-128"/>
              </a:rPr>
              <a:t>Do you have a WS due?</a:t>
            </a:r>
          </a:p>
          <a:p>
            <a:pPr eaLnBrk="0" hangingPunct="0">
              <a:lnSpc>
                <a:spcPct val="120000"/>
              </a:lnSpc>
              <a:buFont typeface="Arial"/>
              <a:buChar char="•"/>
              <a:defRPr/>
            </a:pPr>
            <a:r>
              <a:rPr lang="en-US" sz="2000" dirty="0">
                <a:effectLst>
                  <a:outerShdw blurRad="38100" dist="38100" dir="2700000" algn="tl">
                    <a:srgbClr val="000000"/>
                  </a:outerShdw>
                </a:effectLst>
                <a:latin typeface="Estelle Black SF" pitchFamily="52" charset="0"/>
                <a:ea typeface="ＭＳ Ｐゴシック" pitchFamily="52" charset="-128"/>
                <a:cs typeface="Comic Sans MS"/>
              </a:rPr>
              <a:t>Work on extra-credit if you can</a:t>
            </a:r>
          </a:p>
          <a:p>
            <a:pPr eaLnBrk="0" hangingPunct="0">
              <a:lnSpc>
                <a:spcPct val="120000"/>
              </a:lnSpc>
              <a:buFont typeface="Arial"/>
              <a:buChar char="•"/>
              <a:defRPr/>
            </a:pPr>
            <a:r>
              <a:rPr lang="en-US" sz="2000" dirty="0">
                <a:effectLst>
                  <a:outerShdw blurRad="38100" dist="38100" dir="2700000" algn="tl">
                    <a:srgbClr val="000000"/>
                  </a:outerShdw>
                </a:effectLst>
                <a:latin typeface="Estelle Black SF" pitchFamily="52" charset="0"/>
                <a:ea typeface="ＭＳ Ｐゴシック" pitchFamily="52" charset="-128"/>
                <a:cs typeface="Comic Sans MS"/>
              </a:rPr>
              <a:t>Don’t forget to post comments!</a:t>
            </a:r>
          </a:p>
          <a:p>
            <a:pPr eaLnBrk="0" hangingPunct="0">
              <a:lnSpc>
                <a:spcPct val="120000"/>
              </a:lnSpc>
              <a:buFont typeface="Arial"/>
              <a:buChar char="•"/>
              <a:defRPr/>
            </a:pPr>
            <a:r>
              <a:rPr lang="en-US" sz="2000" dirty="0">
                <a:effectLst>
                  <a:outerShdw blurRad="38100" dist="38100" dir="2700000" algn="tl">
                    <a:srgbClr val="000000"/>
                  </a:outerShdw>
                </a:effectLst>
                <a:latin typeface="Estelle Black SF" pitchFamily="52" charset="0"/>
                <a:ea typeface="ＭＳ Ｐゴシック" pitchFamily="52" charset="-128"/>
                <a:cs typeface="Comic Sans MS"/>
              </a:rPr>
              <a:t>Do something creative this week</a:t>
            </a:r>
            <a:endParaRPr lang="en-US" sz="2000" dirty="0">
              <a:latin typeface="Comic Sans MS"/>
              <a:ea typeface="ＭＳ Ｐゴシック" pitchFamily="52" charset="-128"/>
              <a:cs typeface="Comic Sans MS"/>
            </a:endParaRPr>
          </a:p>
        </p:txBody>
      </p:sp>
      <p:pic>
        <p:nvPicPr>
          <p:cNvPr id="7" name="Picture 6">
            <a:extLst>
              <a:ext uri="{FF2B5EF4-FFF2-40B4-BE49-F238E27FC236}">
                <a16:creationId xmlns:a16="http://schemas.microsoft.com/office/drawing/2014/main" id="{D81516E6-CBE5-C344-A0BD-42993791C8B3}"/>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834045" y="3205675"/>
            <a:ext cx="1717443" cy="1984601"/>
          </a:xfrm>
          <a:prstGeom prst="rect">
            <a:avLst/>
          </a:prstGeom>
        </p:spPr>
      </p:pic>
      <p:sp>
        <p:nvSpPr>
          <p:cNvPr id="8" name="TextBox 7">
            <a:extLst>
              <a:ext uri="{FF2B5EF4-FFF2-40B4-BE49-F238E27FC236}">
                <a16:creationId xmlns:a16="http://schemas.microsoft.com/office/drawing/2014/main" id="{049FA9F0-217D-984A-941D-F6427A4008FC}"/>
              </a:ext>
            </a:extLst>
          </p:cNvPr>
          <p:cNvSpPr txBox="1"/>
          <p:nvPr/>
        </p:nvSpPr>
        <p:spPr>
          <a:xfrm>
            <a:off x="4019550" y="1821360"/>
            <a:ext cx="4876800" cy="769441"/>
          </a:xfrm>
          <a:prstGeom prst="rect">
            <a:avLst/>
          </a:prstGeom>
          <a:noFill/>
        </p:spPr>
        <p:txBody>
          <a:bodyPr wrap="square" rtlCol="0">
            <a:spAutoFit/>
          </a:bodyPr>
          <a:lstStyle/>
          <a:p>
            <a:pPr algn="ctr"/>
            <a:r>
              <a:rPr lang="en-US" sz="4400" dirty="0">
                <a:solidFill>
                  <a:schemeClr val="accent1">
                    <a:lumMod val="75000"/>
                  </a:schemeClr>
                </a:solidFill>
                <a:effectLst>
                  <a:outerShdw blurRad="50800" dist="38100" dir="2700000">
                    <a:srgbClr val="000000">
                      <a:alpha val="43000"/>
                    </a:srgbClr>
                  </a:outerShdw>
                </a:effectLst>
                <a:latin typeface=" JSP Ross"/>
                <a:cs typeface=" JSP Ross"/>
              </a:rPr>
              <a:t>&amp; Time to work</a:t>
            </a:r>
          </a:p>
        </p:txBody>
      </p:sp>
    </p:spTree>
    <p:extLst>
      <p:ext uri="{BB962C8B-B14F-4D97-AF65-F5344CB8AC3E}">
        <p14:creationId xmlns:p14="http://schemas.microsoft.com/office/powerpoint/2010/main" val="3802319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4" name="Picture 3">
            <a:extLst>
              <a:ext uri="{FF2B5EF4-FFF2-40B4-BE49-F238E27FC236}">
                <a16:creationId xmlns:a16="http://schemas.microsoft.com/office/drawing/2014/main" id="{D594B4C2-4CB7-514F-9E12-CBDADE93D82F}"/>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85800" y="288944"/>
            <a:ext cx="10744200" cy="6235886"/>
          </a:xfrm>
          <a:prstGeom prst="rect">
            <a:avLst/>
          </a:prstGeom>
        </p:spPr>
      </p:pic>
    </p:spTree>
    <p:extLst>
      <p:ext uri="{BB962C8B-B14F-4D97-AF65-F5344CB8AC3E}">
        <p14:creationId xmlns:p14="http://schemas.microsoft.com/office/powerpoint/2010/main" val="1955856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p>
        </p:txBody>
      </p:sp>
      <p:sp>
        <p:nvSpPr>
          <p:cNvPr id="88067"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gd name="adj" fmla="val 85648"/>
              </a:avLst>
            </a:prstTxWarp>
          </a:bodyPr>
          <a:lstStyle/>
          <a:p>
            <a:pPr algn="ctr"/>
            <a:r>
              <a:rPr lang="en-US" sz="3300" kern="10">
                <a:ln w="9525">
                  <a:noFill/>
                  <a:round/>
                  <a:headEnd/>
                  <a:tailEnd/>
                </a:ln>
                <a:gradFill rotWithShape="1">
                  <a:gsLst>
                    <a:gs pos="0">
                      <a:srgbClr val="000000"/>
                    </a:gs>
                    <a:gs pos="50000">
                      <a:schemeClr val="folHlink"/>
                    </a:gs>
                    <a:gs pos="100000">
                      <a:srgbClr val="000000"/>
                    </a:gs>
                  </a:gsLst>
                  <a:lin ang="5400000" scaled="1"/>
                </a:gradFill>
                <a:effectLst>
                  <a:outerShdw blurRad="63500" dist="17819" dir="2700000" algn="ctr" rotWithShape="0">
                    <a:srgbClr val="C0C0C0">
                      <a:alpha val="74997"/>
                    </a:srgbClr>
                  </a:outerShdw>
                </a:effectLst>
                <a:latin typeface="Impact"/>
                <a:ea typeface="Impact"/>
                <a:cs typeface="Impact"/>
              </a:rPr>
              <a:t>God Loves You</a:t>
            </a:r>
          </a:p>
        </p:txBody>
      </p:sp>
    </p:spTree>
    <p:extLst>
      <p:ext uri="{BB962C8B-B14F-4D97-AF65-F5344CB8AC3E}">
        <p14:creationId xmlns:p14="http://schemas.microsoft.com/office/powerpoint/2010/main" val="2347650423"/>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3138"/>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8430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5" name="Picture 4">
            <a:extLst>
              <a:ext uri="{FF2B5EF4-FFF2-40B4-BE49-F238E27FC236}">
                <a16:creationId xmlns:a16="http://schemas.microsoft.com/office/drawing/2014/main" id="{674F0856-8619-4A4A-AADF-855D4DB977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2288" y="127000"/>
            <a:ext cx="9144000" cy="6604000"/>
          </a:xfrm>
          <a:prstGeom prst="rect">
            <a:avLst/>
          </a:prstGeom>
        </p:spPr>
      </p:pic>
    </p:spTree>
    <p:extLst>
      <p:ext uri="{BB962C8B-B14F-4D97-AF65-F5344CB8AC3E}">
        <p14:creationId xmlns:p14="http://schemas.microsoft.com/office/powerpoint/2010/main" val="1856495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D74AA1-A6B3-2E85-61ED-1140525F15CE}"/>
              </a:ext>
            </a:extLst>
          </p:cNvPr>
          <p:cNvSpPr/>
          <p:nvPr/>
        </p:nvSpPr>
        <p:spPr>
          <a:xfrm>
            <a:off x="10541201" y="12700"/>
            <a:ext cx="1650799"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FDBEB2B-A185-716F-6F6F-AA023C7F37EF}"/>
              </a:ext>
            </a:extLst>
          </p:cNvPr>
          <p:cNvSpPr/>
          <p:nvPr/>
        </p:nvSpPr>
        <p:spPr>
          <a:xfrm>
            <a:off x="0" y="0"/>
            <a:ext cx="1650799"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1524000" y="0"/>
            <a:ext cx="9144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4" name="Picture 3">
            <a:extLst>
              <a:ext uri="{FF2B5EF4-FFF2-40B4-BE49-F238E27FC236}">
                <a16:creationId xmlns:a16="http://schemas.microsoft.com/office/drawing/2014/main" id="{3FBDF0CC-5DCB-AF48-8078-753B314B63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0" y="400050"/>
            <a:ext cx="8102600" cy="6076950"/>
          </a:xfrm>
          <a:prstGeom prst="rect">
            <a:avLst/>
          </a:prstGeom>
        </p:spPr>
      </p:pic>
      <p:pic>
        <p:nvPicPr>
          <p:cNvPr id="5" name="Picture 4">
            <a:extLst>
              <a:ext uri="{FF2B5EF4-FFF2-40B4-BE49-F238E27FC236}">
                <a16:creationId xmlns:a16="http://schemas.microsoft.com/office/drawing/2014/main" id="{8949B2F3-F3B2-9147-8FC0-5E5FC62D03C9}"/>
              </a:ext>
            </a:extLst>
          </p:cNvPr>
          <p:cNvPicPr>
            <a:picLocks noChangeAspect="1"/>
          </p:cNvPicPr>
          <p:nvPr/>
        </p:nvPicPr>
        <p:blipFill rotWithShape="1">
          <a:blip r:embed="rId4">
            <a:alphaModFix amt="70000"/>
            <a:extLst>
              <a:ext uri="{BEBA8EAE-BF5A-486C-A8C5-ECC9F3942E4B}">
                <a14:imgProps xmlns:a14="http://schemas.microsoft.com/office/drawing/2010/main">
                  <a14:imgLayer r:embed="rId5">
                    <a14:imgEffect>
                      <a14:artisticWatercolorSponge/>
                    </a14:imgEffect>
                  </a14:imgLayer>
                </a14:imgProps>
              </a:ext>
              <a:ext uri="{28A0092B-C50C-407E-A947-70E740481C1C}">
                <a14:useLocalDpi xmlns:a14="http://schemas.microsoft.com/office/drawing/2010/main" val="0"/>
              </a:ext>
            </a:extLst>
          </a:blip>
          <a:srcRect/>
          <a:stretch/>
        </p:blipFill>
        <p:spPr>
          <a:xfrm>
            <a:off x="2044700" y="400050"/>
            <a:ext cx="8102600" cy="6076950"/>
          </a:xfrm>
          <a:prstGeom prst="rect">
            <a:avLst/>
          </a:prstGeom>
        </p:spPr>
      </p:pic>
      <p:pic>
        <p:nvPicPr>
          <p:cNvPr id="7" name="Picture 6">
            <a:extLst>
              <a:ext uri="{FF2B5EF4-FFF2-40B4-BE49-F238E27FC236}">
                <a16:creationId xmlns:a16="http://schemas.microsoft.com/office/drawing/2014/main" id="{28A0B43F-507B-B84A-AF0F-4E87229DB4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49924" y="1"/>
            <a:ext cx="9144000" cy="6798733"/>
          </a:xfrm>
          <a:prstGeom prst="rect">
            <a:avLst/>
          </a:prstGeom>
        </p:spPr>
      </p:pic>
      <p:pic>
        <p:nvPicPr>
          <p:cNvPr id="9" name="Picture 8">
            <a:extLst>
              <a:ext uri="{FF2B5EF4-FFF2-40B4-BE49-F238E27FC236}">
                <a16:creationId xmlns:a16="http://schemas.microsoft.com/office/drawing/2014/main" id="{C2C0BFD8-8555-9E46-B90E-504DA6855F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49924" y="1219200"/>
            <a:ext cx="9144000" cy="5143500"/>
          </a:xfrm>
          <a:prstGeom prst="rect">
            <a:avLst/>
          </a:prstGeom>
        </p:spPr>
      </p:pic>
    </p:spTree>
    <p:extLst>
      <p:ext uri="{BB962C8B-B14F-4D97-AF65-F5344CB8AC3E}">
        <p14:creationId xmlns:p14="http://schemas.microsoft.com/office/powerpoint/2010/main" val="429158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par>
                          <p:cTn id="11" fill="hold">
                            <p:stCondLst>
                              <p:cond delay="500"/>
                            </p:stCondLst>
                            <p:childTnLst>
                              <p:par>
                                <p:cTn id="12" presetID="2" presetClass="entr" presetSubtype="1"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nodeType="clickEffect">
                                  <p:stCondLst>
                                    <p:cond delay="0"/>
                                  </p:stCondLst>
                                  <p:childTnLst>
                                    <p:animEffect transition="out" filter="dissolv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par>
                          <p:cTn id="21" fill="hold">
                            <p:stCondLst>
                              <p:cond delay="500"/>
                            </p:stCondLst>
                            <p:childTnLst>
                              <p:par>
                                <p:cTn id="22" presetID="9"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ssolv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4" name="Picture 3">
            <a:extLst>
              <a:ext uri="{FF2B5EF4-FFF2-40B4-BE49-F238E27FC236}">
                <a16:creationId xmlns:a16="http://schemas.microsoft.com/office/drawing/2014/main" id="{1D265F83-BCF1-F945-9A09-213D4F7694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6096000" cy="4572000"/>
          </a:xfrm>
          <a:prstGeom prst="rect">
            <a:avLst/>
          </a:prstGeom>
        </p:spPr>
      </p:pic>
      <p:pic>
        <p:nvPicPr>
          <p:cNvPr id="6" name="Picture 5">
            <a:extLst>
              <a:ext uri="{FF2B5EF4-FFF2-40B4-BE49-F238E27FC236}">
                <a16:creationId xmlns:a16="http://schemas.microsoft.com/office/drawing/2014/main" id="{D88B381B-374A-DB46-9CC8-50412D748F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2286000"/>
            <a:ext cx="6096000" cy="4572000"/>
          </a:xfrm>
          <a:prstGeom prst="rect">
            <a:avLst/>
          </a:prstGeom>
        </p:spPr>
      </p:pic>
    </p:spTree>
    <p:extLst>
      <p:ext uri="{BB962C8B-B14F-4D97-AF65-F5344CB8AC3E}">
        <p14:creationId xmlns:p14="http://schemas.microsoft.com/office/powerpoint/2010/main" val="1371513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p:cNvPicPr>
            <a:picLocks noChangeAspect="1" noChangeArrowheads="1"/>
          </p:cNvPicPr>
          <p:nvPr/>
        </p:nvPicPr>
        <p:blipFill>
          <a:blip r:embed="rId3"/>
          <a:srcRect/>
          <a:stretch>
            <a:fillRect/>
          </a:stretch>
        </p:blipFill>
        <p:spPr bwMode="auto">
          <a:xfrm>
            <a:off x="0" y="0"/>
            <a:ext cx="12192000" cy="6858000"/>
          </a:xfrm>
          <a:prstGeom prst="rect">
            <a:avLst/>
          </a:prstGeom>
          <a:noFill/>
          <a:ln w="9525">
            <a:noFill/>
            <a:round/>
            <a:headEnd/>
            <a:tailEnd/>
          </a:ln>
        </p:spPr>
      </p:pic>
      <p:pic>
        <p:nvPicPr>
          <p:cNvPr id="4" name="Picture 3" descr="film reel 2.JPG"/>
          <p:cNvPicPr>
            <a:picLocks noChangeAspect="1"/>
          </p:cNvPicPr>
          <p:nvPr/>
        </p:nvPicPr>
        <p:blipFill>
          <a:blip r:embed="rId4"/>
          <a:stretch>
            <a:fillRect/>
          </a:stretch>
        </p:blipFill>
        <p:spPr>
          <a:xfrm>
            <a:off x="1524000" y="0"/>
            <a:ext cx="5486400" cy="6858000"/>
          </a:xfrm>
          <a:prstGeom prst="rect">
            <a:avLst/>
          </a:prstGeom>
          <a:ln>
            <a:noFill/>
          </a:ln>
          <a:effectLst>
            <a:softEdge rad="112500"/>
          </a:effectLst>
        </p:spPr>
      </p:pic>
      <p:sp>
        <p:nvSpPr>
          <p:cNvPr id="5" name="TextBox 4"/>
          <p:cNvSpPr txBox="1"/>
          <p:nvPr/>
        </p:nvSpPr>
        <p:spPr>
          <a:xfrm>
            <a:off x="6781800" y="685801"/>
            <a:ext cx="3657600" cy="2585323"/>
          </a:xfrm>
          <a:prstGeom prst="rect">
            <a:avLst/>
          </a:prstGeom>
          <a:solidFill>
            <a:srgbClr val="4C2315"/>
          </a:solidFill>
          <a:ln>
            <a:noFill/>
          </a:ln>
          <a:scene3d>
            <a:camera prst="perspectiveFront">
              <a:rot lat="0" lon="2100000" rev="0"/>
            </a:camera>
            <a:lightRig rig="threePt" dir="t"/>
          </a:scene3d>
          <a:sp3d>
            <a:bevelT w="165100" prst="coolSlant"/>
          </a:sp3d>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n-US" sz="5400" dirty="0">
                <a:latin typeface=" JSP Ross"/>
                <a:cs typeface=" JSP Ross"/>
              </a:rPr>
              <a:t>Horton Hears a Who</a:t>
            </a:r>
          </a:p>
        </p:txBody>
      </p:sp>
      <p:sp>
        <p:nvSpPr>
          <p:cNvPr id="6" name="TextBox 2"/>
          <p:cNvSpPr txBox="1">
            <a:spLocks noChangeArrowheads="1"/>
          </p:cNvSpPr>
          <p:nvPr/>
        </p:nvSpPr>
        <p:spPr bwMode="auto">
          <a:xfrm>
            <a:off x="9296400" y="6324600"/>
            <a:ext cx="1066800" cy="400110"/>
          </a:xfrm>
          <a:prstGeom prst="rect">
            <a:avLst/>
          </a:prstGeom>
          <a:noFill/>
          <a:ln w="9525">
            <a:noFill/>
            <a:miter lim="800000"/>
            <a:headEnd/>
            <a:tailEnd/>
          </a:ln>
        </p:spPr>
        <p:txBody>
          <a:bodyPr wrap="square">
            <a:prstTxWarp prst="textNoShape">
              <a:avLst/>
            </a:prstTxWarp>
            <a:spAutoFit/>
          </a:bodyPr>
          <a:lstStyle/>
          <a:p>
            <a:pPr eaLnBrk="0" hangingPunct="0"/>
            <a:r>
              <a:rPr lang="en-US" sz="2000" dirty="0">
                <a:solidFill>
                  <a:schemeClr val="tx1">
                    <a:lumMod val="85000"/>
                    <a:lumOff val="15000"/>
                  </a:schemeClr>
                </a:solidFill>
              </a:rPr>
              <a:t>35 min</a:t>
            </a:r>
          </a:p>
        </p:txBody>
      </p:sp>
    </p:spTree>
    <p:extLst>
      <p:ext uri="{BB962C8B-B14F-4D97-AF65-F5344CB8AC3E}">
        <p14:creationId xmlns:p14="http://schemas.microsoft.com/office/powerpoint/2010/main" val="2665749068"/>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5E62B-2F2E-AEF8-422A-AFE96CB70473}"/>
            </a:ext>
          </a:extLst>
        </p:cNvPr>
        <p:cNvGrpSpPr/>
        <p:nvPr/>
      </p:nvGrpSpPr>
      <p:grpSpPr>
        <a:xfrm>
          <a:off x="0" y="0"/>
          <a:ext cx="0" cy="0"/>
          <a:chOff x="0" y="0"/>
          <a:chExt cx="0" cy="0"/>
        </a:xfrm>
      </p:grpSpPr>
      <p:pic>
        <p:nvPicPr>
          <p:cNvPr id="29698" name="Picture 5" descr="1 page.jpg">
            <a:extLst>
              <a:ext uri="{FF2B5EF4-FFF2-40B4-BE49-F238E27FC236}">
                <a16:creationId xmlns:a16="http://schemas.microsoft.com/office/drawing/2014/main" id="{1ECF6E4E-5F36-00B6-5C7B-3135C2CC274C}"/>
              </a:ext>
            </a:extLst>
          </p:cNvPr>
          <p:cNvPicPr>
            <a:picLocks noChangeAspect="1"/>
          </p:cNvPicPr>
          <p:nvPr/>
        </p:nvPicPr>
        <p:blipFill>
          <a:blip r:embed="rId3"/>
          <a:srcRect/>
          <a:stretch>
            <a:fillRect/>
          </a:stretch>
        </p:blipFill>
        <p:spPr bwMode="auto">
          <a:xfrm>
            <a:off x="5562600" y="2590800"/>
            <a:ext cx="3378200" cy="2717800"/>
          </a:xfrm>
          <a:prstGeom prst="rect">
            <a:avLst/>
          </a:prstGeom>
          <a:noFill/>
          <a:ln w="9525">
            <a:noFill/>
            <a:miter lim="800000"/>
            <a:headEnd/>
            <a:tailEnd/>
          </a:ln>
        </p:spPr>
      </p:pic>
      <p:sp>
        <p:nvSpPr>
          <p:cNvPr id="2" name="TextBox 1">
            <a:extLst>
              <a:ext uri="{FF2B5EF4-FFF2-40B4-BE49-F238E27FC236}">
                <a16:creationId xmlns:a16="http://schemas.microsoft.com/office/drawing/2014/main" id="{133A71A0-B2F2-7BAE-6B90-15502FF5AF1E}"/>
              </a:ext>
            </a:extLst>
          </p:cNvPr>
          <p:cNvSpPr txBox="1"/>
          <p:nvPr/>
        </p:nvSpPr>
        <p:spPr>
          <a:xfrm>
            <a:off x="4572000" y="76201"/>
            <a:ext cx="5943600" cy="1323975"/>
          </a:xfrm>
          <a:prstGeom prst="rect">
            <a:avLst/>
          </a:prstGeom>
          <a:noFill/>
        </p:spPr>
        <p:txBody>
          <a:bodyPr>
            <a:spAutoFit/>
          </a:bodyPr>
          <a:lstStyle/>
          <a:p>
            <a:pPr algn="ctr">
              <a:defRPr/>
            </a:pPr>
            <a:r>
              <a:rPr lang="en-US" sz="8000" dirty="0">
                <a:solidFill>
                  <a:schemeClr val="accent3">
                    <a:lumMod val="75000"/>
                  </a:schemeClr>
                </a:solidFill>
                <a:effectLst>
                  <a:outerShdw blurRad="50800" dist="38100" dir="2700000">
                    <a:srgbClr val="000000">
                      <a:alpha val="43000"/>
                    </a:srgbClr>
                  </a:outerShdw>
                </a:effectLst>
                <a:latin typeface=" JSP Ross"/>
                <a:cs typeface=" JSP Ross"/>
              </a:rPr>
              <a:t>Journaling</a:t>
            </a:r>
          </a:p>
        </p:txBody>
      </p:sp>
      <p:sp>
        <p:nvSpPr>
          <p:cNvPr id="29700" name="Picture 2" descr="Lady At Desk.tif">
            <a:extLst>
              <a:ext uri="{FF2B5EF4-FFF2-40B4-BE49-F238E27FC236}">
                <a16:creationId xmlns:a16="http://schemas.microsoft.com/office/drawing/2014/main" id="{B09EE137-55CF-9467-2EE7-2743EBA6B4FE}"/>
              </a:ext>
            </a:extLst>
          </p:cNvPr>
          <p:cNvSpPr>
            <a:spLocks noChangeAspect="1"/>
          </p:cNvSpPr>
          <p:nvPr/>
        </p:nvSpPr>
        <p:spPr bwMode="auto">
          <a:xfrm>
            <a:off x="1752601" y="5029201"/>
            <a:ext cx="1546225" cy="1355725"/>
          </a:xfrm>
          <a:prstGeom prst="rect">
            <a:avLst/>
          </a:prstGeom>
          <a:noFill/>
          <a:ln w="9525">
            <a:noFill/>
            <a:miter lim="800000"/>
            <a:headEnd/>
            <a:tailEnd/>
          </a:ln>
        </p:spPr>
        <p:txBody>
          <a:bodyPr>
            <a:prstTxWarp prst="textNoShape">
              <a:avLst/>
            </a:prstTxWarp>
          </a:bodyPr>
          <a:lstStyle/>
          <a:p>
            <a:endParaRPr lang="en-US"/>
          </a:p>
        </p:txBody>
      </p:sp>
      <p:sp>
        <p:nvSpPr>
          <p:cNvPr id="4" name="Text Box 2">
            <a:extLst>
              <a:ext uri="{FF2B5EF4-FFF2-40B4-BE49-F238E27FC236}">
                <a16:creationId xmlns:a16="http://schemas.microsoft.com/office/drawing/2014/main" id="{C8B4FBCE-616B-AD4E-D99F-DDA0B8EF7214}"/>
              </a:ext>
            </a:extLst>
          </p:cNvPr>
          <p:cNvSpPr txBox="1">
            <a:spLocks noChangeArrowheads="1"/>
          </p:cNvSpPr>
          <p:nvPr/>
        </p:nvSpPr>
        <p:spPr bwMode="auto">
          <a:xfrm>
            <a:off x="3505200" y="1981201"/>
            <a:ext cx="7010400" cy="4502771"/>
          </a:xfrm>
          <a:prstGeom prst="rect">
            <a:avLst/>
          </a:prstGeom>
          <a:noFill/>
          <a:ln w="9525">
            <a:noFill/>
            <a:miter lim="800000"/>
            <a:headEnd/>
            <a:tailEnd/>
          </a:ln>
        </p:spPr>
        <p:txBody>
          <a:bodyPr lIns="0" tIns="0" rIns="0" bIns="0">
            <a:prstTxWarp prst="textNoShape">
              <a:avLst/>
            </a:prstTxWarp>
            <a:spAutoFit/>
          </a:bodyPr>
          <a:lstStyle/>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2800" dirty="0">
                <a:solidFill>
                  <a:schemeClr val="accent1">
                    <a:lumMod val="50000"/>
                  </a:schemeClr>
                </a:solidFill>
              </a:rPr>
              <a:t> Horton the elephant is a friendly elephant suddenly burdened with the task of saving an entire “planet.”  Horton compares to Christ trying to save earth in the face of constant aggression and misunderstanding.  Find more parallels.</a:t>
            </a: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endParaRPr lang="en-GB" sz="2800" dirty="0">
              <a:solidFill>
                <a:schemeClr val="accent1">
                  <a:lumMod val="50000"/>
                </a:schemeClr>
              </a:solidFill>
            </a:endParaRPr>
          </a:p>
          <a:p>
            <a:pPr marL="457200" indent="-457200">
              <a:lnSpc>
                <a:spcPct val="95000"/>
              </a:lnSpc>
              <a:buClr>
                <a:schemeClr val="accent1">
                  <a:lumMod val="50000"/>
                </a:schemeClr>
              </a:buClr>
              <a:buSzPct val="140000"/>
              <a:buFont typeface="+mj-lt"/>
              <a:buAutoNum type="arabicPeriod"/>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2800" dirty="0">
                <a:solidFill>
                  <a:schemeClr val="accent1">
                    <a:lumMod val="50000"/>
                  </a:schemeClr>
                </a:solidFill>
              </a:rPr>
              <a:t> Mayor </a:t>
            </a:r>
            <a:r>
              <a:rPr lang="en-GB" sz="2800" dirty="0" err="1">
                <a:solidFill>
                  <a:schemeClr val="accent1">
                    <a:lumMod val="50000"/>
                  </a:schemeClr>
                </a:solidFill>
              </a:rPr>
              <a:t>McDodd</a:t>
            </a:r>
            <a:r>
              <a:rPr lang="en-GB" sz="2800" dirty="0">
                <a:solidFill>
                  <a:schemeClr val="accent1">
                    <a:lumMod val="50000"/>
                  </a:schemeClr>
                </a:solidFill>
              </a:rPr>
              <a:t> (Whoville) is comparable to a prophet given a message that few believe.  Like Jonah or Jeremiah, what would you do if no one believed?</a:t>
            </a:r>
          </a:p>
        </p:txBody>
      </p:sp>
      <p:pic>
        <p:nvPicPr>
          <p:cNvPr id="6" name="Picture 5" descr="Lady At Desk.tif">
            <a:extLst>
              <a:ext uri="{FF2B5EF4-FFF2-40B4-BE49-F238E27FC236}">
                <a16:creationId xmlns:a16="http://schemas.microsoft.com/office/drawing/2014/main" id="{33A8E96B-0DFB-A218-01B7-2F2800B0A5D8}"/>
              </a:ext>
            </a:extLst>
          </p:cNvPr>
          <p:cNvPicPr>
            <a:picLocks noChangeAspect="1"/>
          </p:cNvPicPr>
          <p:nvPr/>
        </p:nvPicPr>
        <p:blipFill>
          <a:blip r:embed="rId4"/>
          <a:stretch>
            <a:fillRect/>
          </a:stretch>
        </p:blipFill>
        <p:spPr>
          <a:xfrm>
            <a:off x="1905001" y="5181601"/>
            <a:ext cx="1546225" cy="1355725"/>
          </a:xfrm>
          <a:prstGeom prst="rect">
            <a:avLst/>
          </a:prstGeom>
        </p:spPr>
      </p:pic>
    </p:spTree>
    <p:extLst>
      <p:ext uri="{BB962C8B-B14F-4D97-AF65-F5344CB8AC3E}">
        <p14:creationId xmlns:p14="http://schemas.microsoft.com/office/powerpoint/2010/main" val="2715209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
          <p:cNvSpPr>
            <a:spLocks noChangeArrowheads="1"/>
          </p:cNvSpPr>
          <p:nvPr/>
        </p:nvSpPr>
        <p:spPr bwMode="auto">
          <a:xfrm>
            <a:off x="0" y="0"/>
            <a:ext cx="12192000" cy="6858000"/>
          </a:xfrm>
          <a:prstGeom prst="rect">
            <a:avLst/>
          </a:prstGeom>
          <a:solidFill>
            <a:srgbClr val="000000"/>
          </a:solidFill>
          <a:ln w="12600">
            <a:solidFill>
              <a:srgbClr val="000000"/>
            </a:solidFill>
            <a:miter lim="800000"/>
            <a:headEnd/>
            <a:tailEnd/>
          </a:ln>
        </p:spPr>
        <p:txBody>
          <a:bodyPr wrap="none" lIns="82945" tIns="41473" rIns="82945" bIns="41473" anchor="ctr">
            <a:prstTxWarp prst="textNoShape">
              <a:avLst/>
            </a:prstTxWarp>
          </a:bodyPr>
          <a:lstStyle/>
          <a:p>
            <a:endParaRPr lang="en-US">
              <a:ea typeface="ＭＳ Ｐゴシック" pitchFamily="71" charset="-128"/>
              <a:cs typeface="ＭＳ Ｐゴシック" pitchFamily="71" charset="-128"/>
            </a:endParaRPr>
          </a:p>
        </p:txBody>
      </p:sp>
      <p:sp>
        <p:nvSpPr>
          <p:cNvPr id="15363" name="WordArt 2"/>
          <p:cNvSpPr>
            <a:spLocks noChangeArrowheads="1" noChangeShapeType="1" noTextEdit="1"/>
          </p:cNvSpPr>
          <p:nvPr/>
        </p:nvSpPr>
        <p:spPr bwMode="auto">
          <a:xfrm>
            <a:off x="3124201" y="2057400"/>
            <a:ext cx="5942013" cy="2362200"/>
          </a:xfrm>
          <a:prstGeom prst="rect">
            <a:avLst/>
          </a:prstGeom>
        </p:spPr>
        <p:txBody>
          <a:bodyPr wrap="none" fromWordArt="1">
            <a:prstTxWarp prst="textCanUp">
              <a:avLst/>
            </a:prstTxWarp>
            <a:scene3d>
              <a:camera prst="orthographicFront"/>
              <a:lightRig rig="threePt" dir="t"/>
            </a:scene3d>
            <a:sp3d extrusionH="57150">
              <a:bevelT w="82550" h="38100" prst="coolSlant"/>
            </a:sp3d>
          </a:bodyPr>
          <a:lstStyle/>
          <a:p>
            <a:pPr algn="ctr">
              <a:defRPr/>
            </a:pPr>
            <a:r>
              <a:rPr lang="en-US" sz="3300" kern="10" dirty="0">
                <a:ln w="9525">
                  <a:noFill/>
                  <a:round/>
                  <a:headEnd/>
                  <a:tailEnd/>
                </a:ln>
                <a:gradFill flip="none" rotWithShape="1">
                  <a:gsLst>
                    <a:gs pos="0">
                      <a:srgbClr val="FF6600"/>
                    </a:gs>
                    <a:gs pos="100000">
                      <a:srgbClr val="FF6600"/>
                    </a:gs>
                    <a:gs pos="50000">
                      <a:schemeClr val="accent6">
                        <a:lumMod val="50000"/>
                      </a:schemeClr>
                    </a:gs>
                  </a:gsLst>
                  <a:lin ang="5400000" scaled="0"/>
                  <a:tileRect/>
                </a:gradFill>
                <a:effectLst>
                  <a:outerShdw blurRad="63500" dist="17819" dir="2700000" algn="ctr" rotWithShape="0">
                    <a:srgbClr val="C0C0C0">
                      <a:alpha val="74997"/>
                    </a:srgbClr>
                  </a:outerShdw>
                </a:effectLst>
                <a:latin typeface="Impact"/>
                <a:ea typeface="Impact"/>
                <a:cs typeface="Impact"/>
              </a:rPr>
              <a:t>God Loves You</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2621</TotalTime>
  <Words>299</Words>
  <Application>Microsoft Macintosh PowerPoint</Application>
  <PresentationFormat>Widescreen</PresentationFormat>
  <Paragraphs>58</Paragraphs>
  <Slides>22</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ＭＳ Ｐゴシック</vt:lpstr>
      <vt:lpstr> JSP Ross</vt:lpstr>
      <vt:lpstr>Arial</vt:lpstr>
      <vt:lpstr>Calibri</vt:lpstr>
      <vt:lpstr>Comic Sans MS</vt:lpstr>
      <vt:lpstr>Estelle Black SF</vt:lpstr>
      <vt:lpstr>Impact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Preferred Customer</dc:creator>
  <cp:lastModifiedBy>dgregory@montereybayacademy.org</cp:lastModifiedBy>
  <cp:revision>119</cp:revision>
  <dcterms:created xsi:type="dcterms:W3CDTF">2019-07-23T02:48:10Z</dcterms:created>
  <dcterms:modified xsi:type="dcterms:W3CDTF">2025-02-05T18:16:36Z</dcterms:modified>
</cp:coreProperties>
</file>