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334" r:id="rId3"/>
    <p:sldId id="335" r:id="rId4"/>
    <p:sldId id="498" r:id="rId5"/>
    <p:sldId id="412" r:id="rId6"/>
    <p:sldId id="499" r:id="rId7"/>
    <p:sldId id="476" r:id="rId8"/>
    <p:sldId id="402" r:id="rId9"/>
    <p:sldId id="314" r:id="rId10"/>
    <p:sldId id="315" r:id="rId11"/>
    <p:sldId id="321" r:id="rId12"/>
    <p:sldId id="316" r:id="rId13"/>
    <p:sldId id="322" r:id="rId14"/>
    <p:sldId id="276" r:id="rId15"/>
    <p:sldId id="508" r:id="rId16"/>
    <p:sldId id="509" r:id="rId17"/>
    <p:sldId id="323" r:id="rId18"/>
    <p:sldId id="407" r:id="rId19"/>
    <p:sldId id="410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00080"/>
    <a:srgbClr val="211C2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8CB7F3F3-29BE-4C23-AB0E-2D4AA450FBEE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B1208A46-CBBB-4942-95C9-0208B302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8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ＭＳ Ｐゴシック" pitchFamily="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DC60A3C-D498-4CB3-AC3A-9111DD872419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A8F84B-4A09-4F1A-AC8C-AE22FD053490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10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11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85258F3-343E-4D60-BC18-1C5B09AD45D6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12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13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D6FF1-3C76-4A4D-A5D6-12404D56C19F}" type="slidenum">
              <a:rPr lang="en-GB">
                <a:latin typeface="Calibri" pitchFamily="79" charset="0"/>
              </a:rPr>
              <a:pPr/>
              <a:t>14</a:t>
            </a:fld>
            <a:endParaRPr lang="en-GB">
              <a:latin typeface="Calibri" pitchFamily="79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15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4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16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01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17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36F87-51E8-4486-B162-2B837BD1185B}" type="slidenum">
              <a:rPr lang="en-GB" sz="1200">
                <a:latin typeface="Calibri" pitchFamily="71" charset="0"/>
              </a:rPr>
              <a:pPr algn="r"/>
              <a:t>18</a:t>
            </a:fld>
            <a:endParaRPr lang="en-GB" sz="1200">
              <a:latin typeface="Calibri" pitchFamily="71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6D30A3-F608-4ADA-B6A8-84D239BA1DA0}" type="slidenum">
              <a:rPr lang="en-US" sz="1200">
                <a:latin typeface="Calibri" pitchFamily="74" charset="0"/>
              </a:rPr>
              <a:pPr algn="r"/>
              <a:t>19</a:t>
            </a:fld>
            <a:endParaRPr lang="en-US" sz="1200">
              <a:latin typeface="Calibri" pitchFamily="7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15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84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4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4" charset="2"/>
              <a:buChar char="v"/>
            </a:pPr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F562CDE-1D82-4073-BF0D-E97237A47D3F}" type="slidenum">
              <a:rPr lang="en-US" sz="1200">
                <a:latin typeface="Calibri" pitchFamily="74" charset="0"/>
              </a:rPr>
              <a:pPr algn="r"/>
              <a:t>5</a:t>
            </a:fld>
            <a:endParaRPr lang="en-US" sz="1200">
              <a:latin typeface="Calibri" pitchFamily="7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5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F66FD-975C-4F09-A801-9DFE66D459BD}" type="slidenum">
              <a:rPr lang="en-US"/>
              <a:pPr/>
              <a:t>6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3AAA6C-8814-4938-8BFC-2C2C72ED9530}" type="slidenum">
              <a:rPr lang="en-US" sz="1200">
                <a:latin typeface="Calibri" pitchFamily="79" charset="0"/>
              </a:rPr>
              <a:pPr algn="r"/>
              <a:t>7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7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8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5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9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6EB0-60A7-4F0A-9BA5-038F20A3DD47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B948-A2AC-4E2D-A1C7-CDB57415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945E-53B5-44D0-991C-51D7ED4750F1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6411-37B1-459E-AF18-F8B8CC7E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053C-40D5-4A65-8B5E-B01C75AB3887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E38-4BD5-4CD8-8721-699F141B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708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8363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833" y="6246814"/>
            <a:ext cx="2838451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664C-AD9C-4C07-803C-8BEB3F2B1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8F45-5539-44DF-BA33-E3476D4B56AB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3DBE-0B51-4BD4-8A02-A37941A2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BDF-0FF4-455F-BF39-46BB987D56D0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9373-0138-4C14-ADA0-38A2C480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18A5-AF1C-4A30-8A75-6B22BD57A1F6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8903-6EE0-4891-A116-119C717C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FF89-49D2-44EB-B9D7-814D71640F52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20D5-D9A0-486E-BFB6-F2745906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D2D4-C7A1-433F-AED7-24B39BF442B9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5FDD-ADD7-4190-936E-52B6A628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F989-ED77-44FE-8127-EB4A5AEBDF6B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E9A1-FBE8-4B9B-B3F7-E88E5B6AC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EB6D-A39F-4855-A7FD-03B29555FC66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9ED8-DA6A-48AC-87E1-8CD3FC68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59D0-6E30-42F3-8129-0ABF21C32910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C602-B062-4220-BE56-E60F29C2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CF55BFE7-9EBC-4FAE-960C-ADEC4F70D314}" type="datetime1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5B9D535B-F9BE-4565-86DF-DCDF6C72B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2" charset="-128"/>
          <a:cs typeface="ＭＳ Ｐゴシック" pitchFamily="5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3200" kern="1200">
          <a:solidFill>
            <a:schemeClr val="tx1"/>
          </a:solidFill>
          <a:latin typeface="+mn-lt"/>
          <a:ea typeface="ＭＳ Ｐゴシック" pitchFamily="52" charset="-128"/>
          <a:cs typeface="ＭＳ Ｐゴシック" pitchFamily="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8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24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»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  <a:gs pos="50000">
                      <a:srgbClr val="800000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008000"/>
                    </a:gs>
                    <a:gs pos="100000">
                      <a:srgbClr val="008000"/>
                    </a:gs>
                    <a:gs pos="50000">
                      <a:srgbClr val="003F06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00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46081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Questions, </a:t>
            </a:r>
          </a:p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Observations</a:t>
            </a:r>
          </a:p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&amp;</a:t>
            </a:r>
          </a:p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Discussion</a:t>
            </a:r>
          </a:p>
        </p:txBody>
      </p:sp>
      <p:pic>
        <p:nvPicPr>
          <p:cNvPr id="3" name="Picture 2" descr="sleu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590800"/>
            <a:ext cx="279082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E13E8-D31A-804B-97B0-22B737898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16" y="5278646"/>
            <a:ext cx="3638917" cy="1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oll-st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76" y="0"/>
            <a:ext cx="5356225" cy="6858000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81400" y="1080749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stelle Black SF" pitchFamily="52" charset="0"/>
                <a:ea typeface="ＭＳ Ｐゴシック" pitchFamily="52" charset="-128"/>
                <a:cs typeface="ＭＳ Ｐゴシック" pitchFamily="52" charset="-128"/>
              </a:rPr>
              <a:t>Weekly Reflections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/>
              <a:ea typeface="ＭＳ Ｐゴシック" pitchFamily="52" charset="-128"/>
              <a:cs typeface="Comic Sans MS"/>
            </a:endParaRPr>
          </a:p>
        </p:txBody>
      </p:sp>
      <p:pic>
        <p:nvPicPr>
          <p:cNvPr id="4" name="Picture 3" descr="boy thinking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3660776"/>
            <a:ext cx="3197225" cy="30448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91200" y="26670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Estelle Black SF" pitchFamily="52" charset="0"/>
                <a:ea typeface="ＭＳ Ｐゴシック" pitchFamily="52" charset="-128"/>
                <a:cs typeface="ＭＳ Ｐゴシック" pitchFamily="52" charset="-128"/>
              </a:rPr>
              <a:t>Catch up on any homework you have</a:t>
            </a:r>
          </a:p>
          <a:p>
            <a:pPr lvl="1"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Estelle Black SF" pitchFamily="52" charset="0"/>
                <a:ea typeface="ＭＳ Ｐゴシック" pitchFamily="52" charset="-128"/>
                <a:cs typeface="ＭＳ Ｐゴシック" pitchFamily="52" charset="-128"/>
              </a:rPr>
              <a:t>Do you have a WS due?</a:t>
            </a:r>
          </a:p>
          <a:p>
            <a:pPr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Estelle Black SF" pitchFamily="52" charset="0"/>
                <a:ea typeface="ＭＳ Ｐゴシック" pitchFamily="52" charset="-128"/>
                <a:cs typeface="Comic Sans MS"/>
              </a:rPr>
              <a:t>Work on extra-credit if you can</a:t>
            </a:r>
          </a:p>
          <a:p>
            <a:pPr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Estelle Black SF" pitchFamily="52" charset="0"/>
                <a:ea typeface="ＭＳ Ｐゴシック" pitchFamily="52" charset="-128"/>
                <a:cs typeface="Comic Sans MS"/>
              </a:rPr>
              <a:t>Don’t forget to post comments!</a:t>
            </a:r>
          </a:p>
          <a:p>
            <a:pPr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Estelle Black SF" pitchFamily="52" charset="0"/>
                <a:ea typeface="ＭＳ Ｐゴシック" pitchFamily="52" charset="-128"/>
                <a:cs typeface="Comic Sans MS"/>
              </a:rPr>
              <a:t>Do something creative this week</a:t>
            </a:r>
            <a:endParaRPr lang="en-US" sz="2000" dirty="0">
              <a:latin typeface="Comic Sans MS"/>
              <a:ea typeface="ＭＳ Ｐゴシック" pitchFamily="52" charset="-128"/>
              <a:cs typeface="Comic Sans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516E6-CBE5-C344-A0BD-42993791C8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45" y="3205675"/>
            <a:ext cx="1717443" cy="1984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FA9F0-217D-984A-941D-F6427A4008FC}"/>
              </a:ext>
            </a:extLst>
          </p:cNvPr>
          <p:cNvSpPr txBox="1"/>
          <p:nvPr/>
        </p:nvSpPr>
        <p:spPr>
          <a:xfrm>
            <a:off x="4019550" y="182136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&amp; Time to work</a:t>
            </a:r>
          </a:p>
        </p:txBody>
      </p:sp>
    </p:spTree>
    <p:extLst>
      <p:ext uri="{BB962C8B-B14F-4D97-AF65-F5344CB8AC3E}">
        <p14:creationId xmlns:p14="http://schemas.microsoft.com/office/powerpoint/2010/main" val="3479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chemeClr val="folHlink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  <p:extLst>
      <p:ext uri="{BB962C8B-B14F-4D97-AF65-F5344CB8AC3E}">
        <p14:creationId xmlns:p14="http://schemas.microsoft.com/office/powerpoint/2010/main" val="2347650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He that hath an ear, let him hear what the Spirit saith unto the churches; To him that </a:t>
            </a:r>
            <a:r>
              <a:rPr lang="en-US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overcometh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 will I give to eat of the hidden manna, and will give him a white stone, and in the stone a new name written, which no man </a:t>
            </a:r>
            <a:r>
              <a:rPr lang="en-US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knoweth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 saving he that </a:t>
            </a:r>
            <a:r>
              <a:rPr lang="en-US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receiveth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 it.</a:t>
            </a:r>
            <a:endParaRPr lang="en-US" sz="3600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stelle Black SF" pitchFamily="2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Revelation 2:17 (KJV)</a:t>
            </a:r>
          </a:p>
        </p:txBody>
      </p:sp>
    </p:spTree>
    <p:extLst>
      <p:ext uri="{BB962C8B-B14F-4D97-AF65-F5344CB8AC3E}">
        <p14:creationId xmlns:p14="http://schemas.microsoft.com/office/powerpoint/2010/main" val="2154462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Whoever has ears, let them hear what the Spirit says to the churches. To the one who is victorious, I will give some of the hidden manna. I will also give that person a white stone with a new name written on it, known only to the one who receives it.</a:t>
            </a:r>
            <a:endParaRPr lang="en-US" sz="4000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stelle Black SF" pitchFamily="2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Revelation 2:17 (NIV)</a:t>
            </a:r>
          </a:p>
        </p:txBody>
      </p:sp>
    </p:spTree>
    <p:extLst>
      <p:ext uri="{BB962C8B-B14F-4D97-AF65-F5344CB8AC3E}">
        <p14:creationId xmlns:p14="http://schemas.microsoft.com/office/powerpoint/2010/main" val="37809856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ifying-gl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304801"/>
            <a:ext cx="2698751" cy="2024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54608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W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ord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B95B6-E662-6E40-AECC-501D111D0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191000"/>
            <a:ext cx="3504773" cy="2502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ABAC8-2302-CA4F-823F-E72EB682EE04}"/>
              </a:ext>
            </a:extLst>
          </p:cNvPr>
          <p:cNvSpPr txBox="1"/>
          <p:nvPr/>
        </p:nvSpPr>
        <p:spPr>
          <a:xfrm>
            <a:off x="3581400" y="266700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58133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956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00000"/>
                </a:solidFill>
                <a:effectLst>
                  <a:outerShdw blurRad="50800" dist="152400" dir="2700000">
                    <a:srgbClr val="000000">
                      <a:alpha val="43000"/>
                    </a:srgbClr>
                  </a:outerShdw>
                </a:effectLst>
                <a:latin typeface="Estelle Black SF"/>
                <a:cs typeface="Estelle Black SF"/>
              </a:rPr>
              <a:t>What is the “big fight” about?</a:t>
            </a:r>
          </a:p>
        </p:txBody>
      </p:sp>
    </p:spTree>
    <p:extLst>
      <p:ext uri="{BB962C8B-B14F-4D97-AF65-F5344CB8AC3E}">
        <p14:creationId xmlns:p14="http://schemas.microsoft.com/office/powerpoint/2010/main" val="81119080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nner held forgive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9600"/>
            <a:ext cx="31369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81401" y="4267200"/>
            <a:ext cx="3998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800000"/>
                </a:solidFill>
                <a:latin typeface="Estelle Black SF"/>
                <a:cs typeface="Estelle Black SF"/>
              </a:rPr>
              <a:t>It all starts here . . .</a:t>
            </a:r>
          </a:p>
        </p:txBody>
      </p:sp>
      <p:pic>
        <p:nvPicPr>
          <p:cNvPr id="253957" name="Picture 5" descr="W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0020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097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3276600" y="838200"/>
            <a:ext cx="73914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0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denSho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3124200"/>
            <a:ext cx="3766643" cy="3733800"/>
          </a:xfrm>
          <a:prstGeom prst="rect">
            <a:avLst/>
          </a:prstGeom>
        </p:spPr>
      </p:pic>
      <p:pic>
        <p:nvPicPr>
          <p:cNvPr id="4" name="Picture 3" descr="SnowShov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438400"/>
            <a:ext cx="4217988" cy="4217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2192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Book of life</a:t>
            </a:r>
          </a:p>
          <a:p>
            <a:pPr algn="ctr"/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Digging deeper</a:t>
            </a:r>
          </a:p>
        </p:txBody>
      </p:sp>
    </p:spTree>
    <p:extLst>
      <p:ext uri="{BB962C8B-B14F-4D97-AF65-F5344CB8AC3E}">
        <p14:creationId xmlns:p14="http://schemas.microsoft.com/office/powerpoint/2010/main" val="314496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17314"/>
            <a:ext cx="2514600" cy="1840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7620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Listening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62600" y="2209800"/>
            <a:ext cx="4343400" cy="368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4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5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6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7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8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9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10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11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Revelation 12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412B01F-92F8-6BFA-ADA0-C482F9F5B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800788"/>
            <a:ext cx="6934200" cy="10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As it was delivered to them</a:t>
            </a:r>
          </a:p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GB" sz="2400" b="1" i="1" dirty="0">
              <a:solidFill>
                <a:schemeClr val="bg1">
                  <a:lumMod val="65000"/>
                </a:schemeClr>
              </a:solidFill>
              <a:latin typeface=" JSP Ross"/>
              <a:cs typeface=" JSP Ross"/>
            </a:endParaRPr>
          </a:p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Listen and note every mention of Sanctuary</a:t>
            </a:r>
          </a:p>
        </p:txBody>
      </p:sp>
    </p:spTree>
    <p:extLst>
      <p:ext uri="{BB962C8B-B14F-4D97-AF65-F5344CB8AC3E}">
        <p14:creationId xmlns:p14="http://schemas.microsoft.com/office/powerpoint/2010/main" val="186240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255</Words>
  <Application>Microsoft Macintosh PowerPoint</Application>
  <PresentationFormat>Widescreen</PresentationFormat>
  <Paragraphs>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 JSP Ross</vt:lpstr>
      <vt:lpstr>Arial</vt:lpstr>
      <vt:lpstr>Calibri</vt:lpstr>
      <vt:lpstr>Comic Sans MS</vt:lpstr>
      <vt:lpstr>Estelle Black SF</vt:lpstr>
      <vt:lpstr>Impact</vt:lpstr>
      <vt:lpstr>Wingdings</vt:lpstr>
      <vt:lpstr>Office Theme</vt:lpstr>
      <vt:lpstr>PowerPoint Presentation</vt:lpstr>
      <vt:lpstr>He that hath an ear, let him hear what the Spirit saith unto the churches; To him that overcometh will I give to eat of the hidden manna, and will give him a white stone, and in the stone a new name written, which no man knoweth saving he that receiveth it.</vt:lpstr>
      <vt:lpstr>Whoever has ears, let them hear what the Spirit says to the churches. To the one who is victorious, I will give some of the hidden manna. I will also give that person a white stone with a new name written on it, known only to the one who receives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dgregory@montereybayacademy.org</cp:lastModifiedBy>
  <cp:revision>114</cp:revision>
  <dcterms:created xsi:type="dcterms:W3CDTF">2019-07-23T02:48:10Z</dcterms:created>
  <dcterms:modified xsi:type="dcterms:W3CDTF">2025-03-06T21:12:23Z</dcterms:modified>
</cp:coreProperties>
</file>