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 ContentType="image/tif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12" r:id="rId2"/>
    <p:sldId id="334" r:id="rId3"/>
    <p:sldId id="335" r:id="rId4"/>
    <p:sldId id="499" r:id="rId5"/>
    <p:sldId id="401" r:id="rId6"/>
    <p:sldId id="412" r:id="rId7"/>
    <p:sldId id="500" r:id="rId8"/>
    <p:sldId id="404" r:id="rId9"/>
    <p:sldId id="405" r:id="rId10"/>
    <p:sldId id="502" r:id="rId11"/>
    <p:sldId id="314" r:id="rId12"/>
    <p:sldId id="315" r:id="rId13"/>
    <p:sldId id="321" r:id="rId14"/>
    <p:sldId id="316" r:id="rId15"/>
    <p:sldId id="517" r:id="rId16"/>
    <p:sldId id="515" r:id="rId17"/>
    <p:sldId id="322" r:id="rId18"/>
    <p:sldId id="276" r:id="rId19"/>
    <p:sldId id="514" r:id="rId20"/>
    <p:sldId id="323" r:id="rId21"/>
    <p:sldId id="407" r:id="rId22"/>
    <p:sldId id="410" r:id="rId2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79" charset="0"/>
        <a:ea typeface="+mn-ea"/>
        <a:cs typeface="+mn-cs"/>
      </a:defRPr>
    </a:lvl1pPr>
    <a:lvl2pPr marL="457200" algn="l" rtl="0" fontAlgn="base">
      <a:spcBef>
        <a:spcPct val="0"/>
      </a:spcBef>
      <a:spcAft>
        <a:spcPct val="0"/>
      </a:spcAft>
      <a:defRPr kern="1200">
        <a:solidFill>
          <a:schemeClr val="tx1"/>
        </a:solidFill>
        <a:latin typeface="Arial" pitchFamily="79" charset="0"/>
        <a:ea typeface="+mn-ea"/>
        <a:cs typeface="+mn-cs"/>
      </a:defRPr>
    </a:lvl2pPr>
    <a:lvl3pPr marL="914400" algn="l" rtl="0" fontAlgn="base">
      <a:spcBef>
        <a:spcPct val="0"/>
      </a:spcBef>
      <a:spcAft>
        <a:spcPct val="0"/>
      </a:spcAft>
      <a:defRPr kern="1200">
        <a:solidFill>
          <a:schemeClr val="tx1"/>
        </a:solidFill>
        <a:latin typeface="Arial" pitchFamily="79" charset="0"/>
        <a:ea typeface="+mn-ea"/>
        <a:cs typeface="+mn-cs"/>
      </a:defRPr>
    </a:lvl3pPr>
    <a:lvl4pPr marL="1371600" algn="l" rtl="0" fontAlgn="base">
      <a:spcBef>
        <a:spcPct val="0"/>
      </a:spcBef>
      <a:spcAft>
        <a:spcPct val="0"/>
      </a:spcAft>
      <a:defRPr kern="1200">
        <a:solidFill>
          <a:schemeClr val="tx1"/>
        </a:solidFill>
        <a:latin typeface="Arial" pitchFamily="79" charset="0"/>
        <a:ea typeface="+mn-ea"/>
        <a:cs typeface="+mn-cs"/>
      </a:defRPr>
    </a:lvl4pPr>
    <a:lvl5pPr marL="1828800" algn="l" rtl="0" fontAlgn="base">
      <a:spcBef>
        <a:spcPct val="0"/>
      </a:spcBef>
      <a:spcAft>
        <a:spcPct val="0"/>
      </a:spcAft>
      <a:defRPr kern="1200">
        <a:solidFill>
          <a:schemeClr val="tx1"/>
        </a:solidFill>
        <a:latin typeface="Arial" pitchFamily="79" charset="0"/>
        <a:ea typeface="+mn-ea"/>
        <a:cs typeface="+mn-cs"/>
      </a:defRPr>
    </a:lvl5pPr>
    <a:lvl6pPr marL="2286000" algn="l" defTabSz="457200" rtl="0" eaLnBrk="1" latinLnBrk="0" hangingPunct="1">
      <a:defRPr kern="1200">
        <a:solidFill>
          <a:schemeClr val="tx1"/>
        </a:solidFill>
        <a:latin typeface="Arial" pitchFamily="79" charset="0"/>
        <a:ea typeface="+mn-ea"/>
        <a:cs typeface="+mn-cs"/>
      </a:defRPr>
    </a:lvl6pPr>
    <a:lvl7pPr marL="2743200" algn="l" defTabSz="457200" rtl="0" eaLnBrk="1" latinLnBrk="0" hangingPunct="1">
      <a:defRPr kern="1200">
        <a:solidFill>
          <a:schemeClr val="tx1"/>
        </a:solidFill>
        <a:latin typeface="Arial" pitchFamily="79" charset="0"/>
        <a:ea typeface="+mn-ea"/>
        <a:cs typeface="+mn-cs"/>
      </a:defRPr>
    </a:lvl7pPr>
    <a:lvl8pPr marL="3200400" algn="l" defTabSz="457200" rtl="0" eaLnBrk="1" latinLnBrk="0" hangingPunct="1">
      <a:defRPr kern="1200">
        <a:solidFill>
          <a:schemeClr val="tx1"/>
        </a:solidFill>
        <a:latin typeface="Arial" pitchFamily="79" charset="0"/>
        <a:ea typeface="+mn-ea"/>
        <a:cs typeface="+mn-cs"/>
      </a:defRPr>
    </a:lvl8pPr>
    <a:lvl9pPr marL="3657600" algn="l" defTabSz="457200" rtl="0" eaLnBrk="1" latinLnBrk="0" hangingPunct="1">
      <a:defRPr kern="1200">
        <a:solidFill>
          <a:schemeClr val="tx1"/>
        </a:solidFill>
        <a:latin typeface="Arial" pitchFamily="79"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00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400080"/>
    <a:srgbClr val="211C2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8"/>
    <p:restoredTop sz="94694"/>
  </p:normalViewPr>
  <p:slideViewPr>
    <p:cSldViewPr>
      <p:cViewPr varScale="1">
        <p:scale>
          <a:sx n="107" d="100"/>
          <a:sy n="107" d="100"/>
        </p:scale>
        <p:origin x="200" y="4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52"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52" charset="0"/>
              </a:defRPr>
            </a:lvl1pPr>
          </a:lstStyle>
          <a:p>
            <a:pPr>
              <a:defRPr/>
            </a:pPr>
            <a:fld id="{8CB7F3F3-29BE-4C23-AB0E-2D4AA450FBEE}" type="datetime1">
              <a:rPr lang="en-US"/>
              <a:pPr>
                <a:defRPr/>
              </a:pPr>
              <a:t>3/6/25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52"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52" charset="0"/>
              </a:defRPr>
            </a:lvl1pPr>
          </a:lstStyle>
          <a:p>
            <a:pPr>
              <a:defRPr/>
            </a:pPr>
            <a:fld id="{B1208A46-CBBB-4942-95C9-0208B30241B2}" type="slidenum">
              <a:rPr lang="en-US"/>
              <a:pPr>
                <a:defRPr/>
              </a:pPr>
              <a:t>‹#›</a:t>
            </a:fld>
            <a:endParaRPr lang="en-US"/>
          </a:p>
        </p:txBody>
      </p:sp>
    </p:spTree>
    <p:extLst>
      <p:ext uri="{BB962C8B-B14F-4D97-AF65-F5344CB8AC3E}">
        <p14:creationId xmlns:p14="http://schemas.microsoft.com/office/powerpoint/2010/main" val="27391981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52" charset="-128"/>
        <a:cs typeface="ＭＳ Ｐゴシック" pitchFamily="52"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DC60A3C-D498-4CB3-AC3A-9111DD872419}" type="slidenum">
              <a:rPr lang="en-GB" sz="1200">
                <a:latin typeface="Calibri" pitchFamily="71" charset="0"/>
                <a:ea typeface="ＭＳ Ｐゴシック" pitchFamily="71" charset="-128"/>
                <a:cs typeface="ＭＳ Ｐゴシック" pitchFamily="71" charset="-128"/>
              </a:rPr>
              <a:pPr algn="r"/>
              <a:t>1</a:t>
            </a:fld>
            <a:endParaRPr lang="en-GB" sz="1200">
              <a:latin typeface="Calibri" pitchFamily="71" charset="0"/>
              <a:ea typeface="ＭＳ Ｐゴシック" pitchFamily="71" charset="-128"/>
              <a:cs typeface="ＭＳ Ｐゴシック" pitchFamily="71" charset="-128"/>
            </a:endParaRPr>
          </a:p>
        </p:txBody>
      </p:sp>
      <p:sp>
        <p:nvSpPr>
          <p:cNvPr id="76803"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76804"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3AA8F84B-4A09-4F1A-AC8C-AE22FD053490}" type="slidenum">
              <a:rPr lang="en-GB" sz="1200">
                <a:latin typeface="Calibri" pitchFamily="71" charset="0"/>
                <a:ea typeface="ＭＳ Ｐゴシック" pitchFamily="71" charset="-128"/>
                <a:cs typeface="ＭＳ Ｐゴシック" pitchFamily="71" charset="-128"/>
              </a:rPr>
              <a:pPr algn="r"/>
              <a:t>12</a:t>
            </a:fld>
            <a:endParaRPr lang="en-GB" sz="1200">
              <a:latin typeface="Calibri" pitchFamily="71" charset="0"/>
              <a:ea typeface="ＭＳ Ｐゴシック" pitchFamily="71" charset="-128"/>
              <a:cs typeface="ＭＳ Ｐゴシック" pitchFamily="71" charset="-128"/>
            </a:endParaRPr>
          </a:p>
        </p:txBody>
      </p:sp>
      <p:sp>
        <p:nvSpPr>
          <p:cNvPr id="78851"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78852"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13</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85258F3-343E-4D60-BC18-1C5B09AD45D6}" type="slidenum">
              <a:rPr lang="en-GB" sz="1200">
                <a:latin typeface="Calibri" pitchFamily="71" charset="0"/>
                <a:ea typeface="ＭＳ Ｐゴシック" pitchFamily="71" charset="-128"/>
                <a:cs typeface="ＭＳ Ｐゴシック" pitchFamily="71" charset="-128"/>
              </a:rPr>
              <a:pPr algn="r"/>
              <a:t>14</a:t>
            </a:fld>
            <a:endParaRPr lang="en-GB" sz="1200">
              <a:latin typeface="Calibri" pitchFamily="71" charset="0"/>
              <a:ea typeface="ＭＳ Ｐゴシック" pitchFamily="71" charset="-128"/>
              <a:cs typeface="ＭＳ Ｐゴシック" pitchFamily="71" charset="-128"/>
            </a:endParaRPr>
          </a:p>
        </p:txBody>
      </p:sp>
      <p:sp>
        <p:nvSpPr>
          <p:cNvPr id="80899"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80900"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15</a:t>
            </a:fld>
            <a:endParaRPr lang="en-US" sz="1200">
              <a:latin typeface="Calibri" pitchFamily="71" charset="0"/>
              <a:ea typeface="ＭＳ Ｐゴシック" pitchFamily="71" charset="-128"/>
              <a:cs typeface="ＭＳ Ｐゴシック" pitchFamily="71" charset="-128"/>
            </a:endParaRPr>
          </a:p>
        </p:txBody>
      </p:sp>
    </p:spTree>
    <p:extLst>
      <p:ext uri="{BB962C8B-B14F-4D97-AF65-F5344CB8AC3E}">
        <p14:creationId xmlns:p14="http://schemas.microsoft.com/office/powerpoint/2010/main" val="3575412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16</a:t>
            </a:fld>
            <a:endParaRPr lang="en-US" sz="1200">
              <a:latin typeface="Calibri" pitchFamily="79" charset="0"/>
            </a:endParaRPr>
          </a:p>
        </p:txBody>
      </p:sp>
    </p:spTree>
    <p:extLst>
      <p:ext uri="{BB962C8B-B14F-4D97-AF65-F5344CB8AC3E}">
        <p14:creationId xmlns:p14="http://schemas.microsoft.com/office/powerpoint/2010/main" val="957121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17</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idx="5"/>
          </p:nvPr>
        </p:nvSpPr>
        <p:spPr bwMode="auto">
          <a:noFill/>
          <a:ln>
            <a:miter lim="800000"/>
            <a:headEnd/>
            <a:tailEnd/>
          </a:ln>
        </p:spPr>
        <p:txBody>
          <a:bodyPr/>
          <a:lstStyle/>
          <a:p>
            <a:fld id="{B0FD6FF1-3C76-4A4D-A5D6-12404D56C19F}" type="slidenum">
              <a:rPr lang="en-GB">
                <a:latin typeface="Calibri" pitchFamily="79" charset="0"/>
              </a:rPr>
              <a:pPr/>
              <a:t>18</a:t>
            </a:fld>
            <a:endParaRPr lang="en-GB">
              <a:latin typeface="Calibri" pitchFamily="79" charset="0"/>
            </a:endParaRPr>
          </a:p>
        </p:txBody>
      </p:sp>
      <p:sp>
        <p:nvSpPr>
          <p:cNvPr id="16387"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16388" name="Text Box 2"/>
          <p:cNvSpPr>
            <a:spLocks noGrp="1" noChangeArrowheads="1"/>
          </p:cNvSpPr>
          <p:nvPr>
            <p:ph type="body"/>
          </p:nvPr>
        </p:nvSpPr>
        <p:spPr bwMode="auto">
          <a:xfrm>
            <a:off x="685800" y="4341813"/>
            <a:ext cx="5487988" cy="4114800"/>
          </a:xfrm>
          <a:noFill/>
        </p:spPr>
        <p:txBody>
          <a:bodyPr wrap="none" anchor="ctr"/>
          <a:lstStyle/>
          <a:p>
            <a:endParaRPr lang="en-US">
              <a:ea typeface="ＭＳ Ｐゴシック" pitchFamily="79" charset="-128"/>
              <a:cs typeface="ＭＳ Ｐゴシック" pitchFamily="79"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19</a:t>
            </a:fld>
            <a:endParaRPr lang="en-US" sz="1200">
              <a:latin typeface="Calibri" pitchFamily="79" charset="0"/>
            </a:endParaRPr>
          </a:p>
        </p:txBody>
      </p:sp>
    </p:spTree>
    <p:extLst>
      <p:ext uri="{BB962C8B-B14F-4D97-AF65-F5344CB8AC3E}">
        <p14:creationId xmlns:p14="http://schemas.microsoft.com/office/powerpoint/2010/main" val="2953922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20</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36F87-51E8-4486-B162-2B837BD1185B}" type="slidenum">
              <a:rPr lang="en-GB" sz="1200">
                <a:latin typeface="Calibri" pitchFamily="71" charset="0"/>
              </a:rPr>
              <a:pPr algn="r"/>
              <a:t>21</a:t>
            </a:fld>
            <a:endParaRPr lang="en-GB" sz="1200">
              <a:latin typeface="Calibri" pitchFamily="71" charset="0"/>
            </a:endParaRPr>
          </a:p>
        </p:txBody>
      </p:sp>
      <p:sp>
        <p:nvSpPr>
          <p:cNvPr id="89091"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89092"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extLst>
      <p:ext uri="{BB962C8B-B14F-4D97-AF65-F5344CB8AC3E}">
        <p14:creationId xmlns:p14="http://schemas.microsoft.com/office/powerpoint/2010/main" val="1825412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0723"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4" charset="2"/>
              <a:buChar char="v"/>
            </a:pPr>
            <a:endParaRPr lang="en-US">
              <a:ea typeface="ＭＳ Ｐゴシック" pitchFamily="74" charset="-128"/>
              <a:cs typeface="ＭＳ Ｐゴシック" pitchFamily="74" charset="-128"/>
            </a:endParaRPr>
          </a:p>
        </p:txBody>
      </p:sp>
      <p:sp>
        <p:nvSpPr>
          <p:cNvPr id="307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16D30A3-F608-4ADA-B6A8-84D239BA1DA0}" type="slidenum">
              <a:rPr lang="en-US" sz="1200">
                <a:latin typeface="Calibri" pitchFamily="74" charset="0"/>
              </a:rPr>
              <a:pPr algn="r"/>
              <a:t>22</a:t>
            </a:fld>
            <a:endParaRPr lang="en-US" sz="1200">
              <a:latin typeface="Calibri" pitchFamily="7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extLst>
      <p:ext uri="{BB962C8B-B14F-4D97-AF65-F5344CB8AC3E}">
        <p14:creationId xmlns:p14="http://schemas.microsoft.com/office/powerpoint/2010/main" val="335307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4</a:t>
            </a:fld>
            <a:endParaRPr lang="en-US" sz="1200">
              <a:latin typeface="Calibri" pitchFamily="79" charset="0"/>
            </a:endParaRPr>
          </a:p>
        </p:txBody>
      </p:sp>
    </p:spTree>
    <p:extLst>
      <p:ext uri="{BB962C8B-B14F-4D97-AF65-F5344CB8AC3E}">
        <p14:creationId xmlns:p14="http://schemas.microsoft.com/office/powerpoint/2010/main" val="184431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5</a:t>
            </a:fld>
            <a:endParaRPr lang="en-US" sz="1200">
              <a:latin typeface="Calibri" pitchFamily="79" charset="0"/>
            </a:endParaRPr>
          </a:p>
        </p:txBody>
      </p:sp>
    </p:spTree>
    <p:extLst>
      <p:ext uri="{BB962C8B-B14F-4D97-AF65-F5344CB8AC3E}">
        <p14:creationId xmlns:p14="http://schemas.microsoft.com/office/powerpoint/2010/main" val="1618277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53251"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4" charset="2"/>
              <a:buChar char="v"/>
            </a:pPr>
            <a:endParaRPr lang="en-US">
              <a:ea typeface="ＭＳ Ｐゴシック" pitchFamily="74" charset="-128"/>
              <a:cs typeface="ＭＳ Ｐゴシック" pitchFamily="74" charset="-128"/>
            </a:endParaRPr>
          </a:p>
        </p:txBody>
      </p:sp>
      <p:sp>
        <p:nvSpPr>
          <p:cNvPr id="532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8F562CDE-1D82-4073-BF0D-E97237A47D3F}" type="slidenum">
              <a:rPr lang="en-US" sz="1200">
                <a:latin typeface="Calibri" pitchFamily="74" charset="0"/>
              </a:rPr>
              <a:pPr algn="r"/>
              <a:t>6</a:t>
            </a:fld>
            <a:endParaRPr lang="en-US" sz="1200">
              <a:latin typeface="Calibri" pitchFamily="74" charset="0"/>
            </a:endParaRPr>
          </a:p>
        </p:txBody>
      </p:sp>
    </p:spTree>
    <p:extLst>
      <p:ext uri="{BB962C8B-B14F-4D97-AF65-F5344CB8AC3E}">
        <p14:creationId xmlns:p14="http://schemas.microsoft.com/office/powerpoint/2010/main" val="875094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DF66FD-975C-4F09-A801-9DFE66D459BD}" type="slidenum">
              <a:rPr lang="en-US"/>
              <a:pPr/>
              <a:t>7</a:t>
            </a:fld>
            <a:endParaRPr lang="en-US"/>
          </a:p>
        </p:txBody>
      </p:sp>
      <p:sp>
        <p:nvSpPr>
          <p:cNvPr id="388098" name="Rectangle 2"/>
          <p:cNvSpPr>
            <a:spLocks noGrp="1" noRot="1" noChangeAspect="1" noChangeArrowheads="1" noTextEdit="1"/>
          </p:cNvSpPr>
          <p:nvPr>
            <p:ph type="sldImg"/>
          </p:nvPr>
        </p:nvSpPr>
        <p:spPr>
          <a:xfrm>
            <a:off x="381000" y="685800"/>
            <a:ext cx="6096000" cy="3429000"/>
          </a:xfrm>
          <a:ln/>
        </p:spPr>
      </p:sp>
      <p:sp>
        <p:nvSpPr>
          <p:cNvPr id="388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92673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10</a:t>
            </a:fld>
            <a:endParaRPr lang="en-US" sz="1200">
              <a:latin typeface="Calibri" pitchFamily="79" charset="0"/>
            </a:endParaRPr>
          </a:p>
        </p:txBody>
      </p:sp>
    </p:spTree>
    <p:extLst>
      <p:ext uri="{BB962C8B-B14F-4D97-AF65-F5344CB8AC3E}">
        <p14:creationId xmlns:p14="http://schemas.microsoft.com/office/powerpoint/2010/main" val="944472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11</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FE86EB0-60A7-4F0A-9BA5-038F20A3DD47}" type="datetime1">
              <a:rPr lang="en-US"/>
              <a:pPr>
                <a:defRPr/>
              </a:pPr>
              <a:t>3/6/25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84B948-A2AC-4E2D-A1C7-CDB574152EB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A5945E-53B5-44D0-991C-51D7ED4750F1}" type="datetime1">
              <a:rPr lang="en-US"/>
              <a:pPr>
                <a:defRPr/>
              </a:pPr>
              <a:t>3/6/25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F66411-37B1-459E-AF18-F8B8CC7EAAB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B4053C-40D5-4A65-8B5E-B01C75AB3887}" type="datetime1">
              <a:rPr lang="en-US"/>
              <a:pPr>
                <a:defRPr/>
              </a:pPr>
              <a:t>3/6/25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4D4E38-4BD5-4CD8-8721-699F141B423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70880" cy="1143480"/>
          </a:xfrm>
        </p:spPr>
        <p:txBody>
          <a:bodyPr/>
          <a:lstStyle/>
          <a:p>
            <a:r>
              <a:rPr lang="en-US"/>
              <a:t>Click to edit Master title style</a:t>
            </a:r>
          </a:p>
        </p:txBody>
      </p:sp>
      <p:sp>
        <p:nvSpPr>
          <p:cNvPr id="3" name="Date Placeholder 2"/>
          <p:cNvSpPr>
            <a:spLocks noGrp="1"/>
          </p:cNvSpPr>
          <p:nvPr>
            <p:ph type="dt" idx="10"/>
          </p:nvPr>
        </p:nvSpPr>
        <p:spPr>
          <a:xfrm>
            <a:off x="609600" y="6246814"/>
            <a:ext cx="2836333" cy="473075"/>
          </a:xfrm>
        </p:spPr>
        <p:txBody>
          <a:bodyPr/>
          <a:lstStyle>
            <a:lvl1pPr>
              <a:defRPr/>
            </a:lvl1pPr>
          </a:lstStyle>
          <a:p>
            <a:pPr>
              <a:defRPr/>
            </a:pPr>
            <a:endParaRPr lang="en-GB"/>
          </a:p>
        </p:txBody>
      </p:sp>
      <p:sp>
        <p:nvSpPr>
          <p:cNvPr id="4" name="Footer Placeholder 3"/>
          <p:cNvSpPr>
            <a:spLocks noGrp="1"/>
          </p:cNvSpPr>
          <p:nvPr>
            <p:ph type="ftr" idx="11"/>
          </p:nvPr>
        </p:nvSpPr>
        <p:spPr>
          <a:xfrm>
            <a:off x="4169834" y="6246814"/>
            <a:ext cx="3862917" cy="473075"/>
          </a:xfrm>
        </p:spPr>
        <p:txBody>
          <a:bodyPr/>
          <a:lstStyle>
            <a:lvl1pPr>
              <a:defRPr/>
            </a:lvl1pPr>
          </a:lstStyle>
          <a:p>
            <a:pPr>
              <a:defRPr/>
            </a:pPr>
            <a:endParaRPr lang="en-GB"/>
          </a:p>
        </p:txBody>
      </p:sp>
      <p:sp>
        <p:nvSpPr>
          <p:cNvPr id="5" name="Slide Number Placeholder 4"/>
          <p:cNvSpPr>
            <a:spLocks noGrp="1"/>
          </p:cNvSpPr>
          <p:nvPr>
            <p:ph type="sldNum" idx="12"/>
          </p:nvPr>
        </p:nvSpPr>
        <p:spPr>
          <a:xfrm>
            <a:off x="8741833" y="6246814"/>
            <a:ext cx="2838451" cy="473075"/>
          </a:xfrm>
        </p:spPr>
        <p:txBody>
          <a:bodyPr/>
          <a:lstStyle>
            <a:lvl1pPr>
              <a:defRPr/>
            </a:lvl1pPr>
          </a:lstStyle>
          <a:p>
            <a:pPr>
              <a:defRPr/>
            </a:pPr>
            <a:fld id="{1F93664C-AD9C-4C07-803C-8BEB3F2B1ABB}"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1D8F45-5539-44DF-BA33-E3476D4B56AB}" type="datetime1">
              <a:rPr lang="en-US"/>
              <a:pPr>
                <a:defRPr/>
              </a:pPr>
              <a:t>3/6/25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AE3DBE-0B51-4BD4-8A02-A37941A241E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3049BDF-0FF4-455F-BF39-46BB987D56D0}" type="datetime1">
              <a:rPr lang="en-US"/>
              <a:pPr>
                <a:defRPr/>
              </a:pPr>
              <a:t>3/6/25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E29373-0138-4C14-ADA0-38A2C480362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ED818A5-AF1C-4A30-8A75-6B22BD57A1F6}" type="datetime1">
              <a:rPr lang="en-US"/>
              <a:pPr>
                <a:defRPr/>
              </a:pPr>
              <a:t>3/6/25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ECA8903-6EE0-4891-A116-119C717C885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0BBFF89-49D2-44EB-B9D7-814D71640F52}" type="datetime1">
              <a:rPr lang="en-US"/>
              <a:pPr>
                <a:defRPr/>
              </a:pPr>
              <a:t>3/6/25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7EC20D5-D9A0-486E-BFB6-F2745906015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7A7D2D4-C7A1-433F-AED7-24B39BF442B9}" type="datetime1">
              <a:rPr lang="en-US"/>
              <a:pPr>
                <a:defRPr/>
              </a:pPr>
              <a:t>3/6/25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9505FDD-ADD7-4190-936E-52B6A628942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04F989-ED77-44FE-8127-EB4A5AEBDF6B}" type="datetime1">
              <a:rPr lang="en-US"/>
              <a:pPr>
                <a:defRPr/>
              </a:pPr>
              <a:t>3/6/25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AABE9A1-FBE8-4B9B-B3F7-E88E5B6AC24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005EB6D-A39F-4855-A7FD-03B29555FC66}" type="datetime1">
              <a:rPr lang="en-US"/>
              <a:pPr>
                <a:defRPr/>
              </a:pPr>
              <a:t>3/6/25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B69ED8-DA6A-48AC-87E1-8CD3FC68D52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8C859D0-6E30-42F3-8129-0ABF21C32910}" type="datetime1">
              <a:rPr lang="en-US"/>
              <a:pPr>
                <a:defRPr/>
              </a:pPr>
              <a:t>3/6/25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65C602-B062-4220-BE56-E60F29C2E64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52" charset="0"/>
              </a:defRPr>
            </a:lvl1pPr>
          </a:lstStyle>
          <a:p>
            <a:pPr>
              <a:defRPr/>
            </a:pPr>
            <a:fld id="{CF55BFE7-9EBC-4FAE-960C-ADEC4F70D314}" type="datetime1">
              <a:rPr lang="en-US"/>
              <a:pPr>
                <a:defRPr/>
              </a:pPr>
              <a:t>3/6/25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52"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52" charset="0"/>
              </a:defRPr>
            </a:lvl1pPr>
          </a:lstStyle>
          <a:p>
            <a:pPr>
              <a:defRPr/>
            </a:pPr>
            <a:fld id="{5B9D535B-F9BE-4565-86DF-DCDF6C72B0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52" charset="-128"/>
          <a:cs typeface="ＭＳ Ｐゴシック" pitchFamily="52"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79" charset="0"/>
        <a:buChar char="•"/>
        <a:defRPr sz="3200" kern="1200">
          <a:solidFill>
            <a:schemeClr val="tx1"/>
          </a:solidFill>
          <a:latin typeface="+mn-lt"/>
          <a:ea typeface="ＭＳ Ｐゴシック" pitchFamily="52" charset="-128"/>
          <a:cs typeface="ＭＳ Ｐゴシック" pitchFamily="52" charset="-128"/>
        </a:defRPr>
      </a:lvl1pPr>
      <a:lvl2pPr marL="742950" indent="-285750" algn="l" rtl="0" eaLnBrk="0" fontAlgn="base" hangingPunct="0">
        <a:spcBef>
          <a:spcPct val="20000"/>
        </a:spcBef>
        <a:spcAft>
          <a:spcPct val="0"/>
        </a:spcAft>
        <a:buFont typeface="Arial" pitchFamily="79" charset="0"/>
        <a:buChar char="–"/>
        <a:defRPr sz="2800" kern="1200">
          <a:solidFill>
            <a:schemeClr val="tx1"/>
          </a:solidFill>
          <a:latin typeface="+mn-lt"/>
          <a:ea typeface="ＭＳ Ｐゴシック" pitchFamily="52" charset="-128"/>
          <a:cs typeface="+mn-cs"/>
        </a:defRPr>
      </a:lvl2pPr>
      <a:lvl3pPr marL="1143000" indent="-228600" algn="l" rtl="0" eaLnBrk="0" fontAlgn="base" hangingPunct="0">
        <a:spcBef>
          <a:spcPct val="20000"/>
        </a:spcBef>
        <a:spcAft>
          <a:spcPct val="0"/>
        </a:spcAft>
        <a:buFont typeface="Arial" pitchFamily="79" charset="0"/>
        <a:buChar char="•"/>
        <a:defRPr sz="2400" kern="1200">
          <a:solidFill>
            <a:schemeClr val="tx1"/>
          </a:solidFill>
          <a:latin typeface="+mn-lt"/>
          <a:ea typeface="ＭＳ Ｐゴシック" pitchFamily="52" charset="-128"/>
          <a:cs typeface="+mn-cs"/>
        </a:defRPr>
      </a:lvl3pPr>
      <a:lvl4pPr marL="1600200" indent="-228600" algn="l" rtl="0" eaLnBrk="0" fontAlgn="base" hangingPunct="0">
        <a:spcBef>
          <a:spcPct val="20000"/>
        </a:spcBef>
        <a:spcAft>
          <a:spcPct val="0"/>
        </a:spcAft>
        <a:buFont typeface="Arial" pitchFamily="79" charset="0"/>
        <a:buChar char="–"/>
        <a:defRPr sz="2000" kern="1200">
          <a:solidFill>
            <a:schemeClr val="tx1"/>
          </a:solidFill>
          <a:latin typeface="+mn-lt"/>
          <a:ea typeface="ＭＳ Ｐゴシック" pitchFamily="52" charset="-128"/>
          <a:cs typeface="+mn-cs"/>
        </a:defRPr>
      </a:lvl4pPr>
      <a:lvl5pPr marL="2057400" indent="-228600" algn="l" rtl="0" eaLnBrk="0" fontAlgn="base" hangingPunct="0">
        <a:spcBef>
          <a:spcPct val="20000"/>
        </a:spcBef>
        <a:spcAft>
          <a:spcPct val="0"/>
        </a:spcAft>
        <a:buFont typeface="Arial" pitchFamily="79" charset="0"/>
        <a:buChar char="»"/>
        <a:defRPr sz="2000" kern="1200">
          <a:solidFill>
            <a:schemeClr val="tx1"/>
          </a:solidFill>
          <a:latin typeface="+mn-lt"/>
          <a:ea typeface="ＭＳ Ｐゴシック" pitchFamily="5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1.tif"/><Relationship Id="rId4" Type="http://schemas.openxmlformats.org/officeDocument/2006/relationships/image" Target="../media/image20.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wmf"/><Relationship Id="rId7" Type="http://schemas.openxmlformats.org/officeDocument/2006/relationships/oleObject" Target="../embeddings/oleObject3.bin"/><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w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0" y="0"/>
            <a:ext cx="121158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FF0000"/>
                    </a:gs>
                    <a:gs pos="100000">
                      <a:srgbClr val="FF0000"/>
                    </a:gs>
                    <a:gs pos="50000">
                      <a:srgbClr val="800000"/>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earing.jpg"/>
          <p:cNvPicPr>
            <a:picLocks noChangeAspect="1"/>
          </p:cNvPicPr>
          <p:nvPr/>
        </p:nvPicPr>
        <p:blipFill>
          <a:blip r:embed="rId3"/>
          <a:stretch>
            <a:fillRect/>
          </a:stretch>
        </p:blipFill>
        <p:spPr>
          <a:xfrm>
            <a:off x="1524000" y="5017314"/>
            <a:ext cx="2514600" cy="1840687"/>
          </a:xfrm>
          <a:prstGeom prst="rect">
            <a:avLst/>
          </a:prstGeom>
        </p:spPr>
      </p:pic>
      <p:sp>
        <p:nvSpPr>
          <p:cNvPr id="2" name="TextBox 1"/>
          <p:cNvSpPr txBox="1"/>
          <p:nvPr/>
        </p:nvSpPr>
        <p:spPr>
          <a:xfrm>
            <a:off x="4572000" y="76201"/>
            <a:ext cx="5943600" cy="1323439"/>
          </a:xfrm>
          <a:prstGeom prst="rect">
            <a:avLst/>
          </a:prstGeom>
          <a:noFill/>
        </p:spPr>
        <p:txBody>
          <a:bodyPr wrap="square" rtlCol="0">
            <a:spAutoFit/>
          </a:bodyPr>
          <a:lstStyle/>
          <a:p>
            <a:pPr algn="ctr"/>
            <a:r>
              <a:rPr lang="en-US" sz="8000" dirty="0">
                <a:solidFill>
                  <a:schemeClr val="accent6">
                    <a:lumMod val="75000"/>
                  </a:schemeClr>
                </a:solidFill>
                <a:effectLst>
                  <a:outerShdw blurRad="50800" dist="38100" dir="2700000">
                    <a:srgbClr val="000000">
                      <a:alpha val="43000"/>
                    </a:srgbClr>
                  </a:outerShdw>
                </a:effectLst>
                <a:latin typeface=" JSP Ross"/>
                <a:cs typeface=" JSP Ross"/>
              </a:rPr>
              <a:t>Listening</a:t>
            </a:r>
          </a:p>
        </p:txBody>
      </p:sp>
      <p:sp>
        <p:nvSpPr>
          <p:cNvPr id="4" name="Text Box 2"/>
          <p:cNvSpPr txBox="1">
            <a:spLocks noChangeArrowheads="1"/>
          </p:cNvSpPr>
          <p:nvPr/>
        </p:nvSpPr>
        <p:spPr bwMode="auto">
          <a:xfrm>
            <a:off x="5562600" y="1600200"/>
            <a:ext cx="4343400" cy="4097020"/>
          </a:xfrm>
          <a:prstGeom prst="rect">
            <a:avLst/>
          </a:prstGeom>
          <a:noFill/>
          <a:ln w="9525">
            <a:noFill/>
            <a:miter lim="800000"/>
            <a:headEnd/>
            <a:tailEnd/>
          </a:ln>
        </p:spPr>
        <p:txBody>
          <a:bodyPr wrap="square" lIns="0" tIns="0" rIns="0" bIns="0">
            <a:prstTxWarp prst="textNoShape">
              <a:avLst/>
            </a:prstTxWarp>
            <a:spAutoFit/>
          </a:bodyPr>
          <a:lstStyle/>
          <a:p>
            <a:pPr marL="457200" indent="-45720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Revelation 13</a:t>
            </a:r>
          </a:p>
          <a:p>
            <a:pPr marL="457200" indent="-45720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Revelation 14</a:t>
            </a:r>
          </a:p>
          <a:p>
            <a:pPr marL="457200" indent="-45720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Revelation 15</a:t>
            </a:r>
          </a:p>
          <a:p>
            <a:pPr marL="457200" indent="-45720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Revelation 16</a:t>
            </a:r>
          </a:p>
          <a:p>
            <a:pPr marL="457200" indent="-45720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Revelation 17</a:t>
            </a:r>
          </a:p>
          <a:p>
            <a:pPr marL="457200" indent="-45720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Revelation 18</a:t>
            </a:r>
          </a:p>
          <a:p>
            <a:pPr marL="457200" indent="-45720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Revelation 19</a:t>
            </a:r>
          </a:p>
          <a:p>
            <a:pPr marL="457200" indent="-45720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Revelation 20</a:t>
            </a:r>
          </a:p>
          <a:p>
            <a:pPr marL="457200" indent="-45720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Revelation 21</a:t>
            </a:r>
          </a:p>
          <a:p>
            <a:pPr marL="457200" indent="-45720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Revelation 22</a:t>
            </a:r>
          </a:p>
        </p:txBody>
      </p:sp>
      <p:sp>
        <p:nvSpPr>
          <p:cNvPr id="3" name="Text Box 2">
            <a:extLst>
              <a:ext uri="{FF2B5EF4-FFF2-40B4-BE49-F238E27FC236}">
                <a16:creationId xmlns:a16="http://schemas.microsoft.com/office/drawing/2014/main" id="{C3EAA828-B2C0-850D-94B7-8BE30DE96993}"/>
              </a:ext>
            </a:extLst>
          </p:cNvPr>
          <p:cNvSpPr txBox="1">
            <a:spLocks noChangeArrowheads="1"/>
          </p:cNvSpPr>
          <p:nvPr/>
        </p:nvSpPr>
        <p:spPr bwMode="auto">
          <a:xfrm>
            <a:off x="3657600" y="5800788"/>
            <a:ext cx="6934200" cy="1057212"/>
          </a:xfrm>
          <a:prstGeom prst="rect">
            <a:avLst/>
          </a:prstGeom>
          <a:noFill/>
          <a:ln w="9525">
            <a:noFill/>
            <a:miter lim="800000"/>
            <a:headEnd/>
            <a:tailEnd/>
          </a:ln>
        </p:spPr>
        <p:txBody>
          <a:bodyPr wrap="square" lIns="0" tIns="0" rIns="0" bIns="0">
            <a:prstTxWarp prst="textNoShape">
              <a:avLst/>
            </a:prstTxWarp>
            <a:spAutoFit/>
          </a:bodyPr>
          <a:lstStyle/>
          <a:p>
            <a:pPr marL="457200" indent="-457200" algn="r">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b="1" i="1" dirty="0">
                <a:solidFill>
                  <a:schemeClr val="bg1">
                    <a:lumMod val="65000"/>
                  </a:schemeClr>
                </a:solidFill>
                <a:latin typeface=" JSP Ross"/>
                <a:cs typeface=" JSP Ross"/>
              </a:rPr>
              <a:t>As it was delivered to them</a:t>
            </a:r>
          </a:p>
          <a:p>
            <a:pPr marL="457200" indent="-457200" algn="r">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endParaRPr lang="en-GB" sz="2400" b="1" i="1" dirty="0">
              <a:solidFill>
                <a:schemeClr val="bg1">
                  <a:lumMod val="65000"/>
                </a:schemeClr>
              </a:solidFill>
              <a:latin typeface=" JSP Ross"/>
              <a:cs typeface=" JSP Ross"/>
            </a:endParaRPr>
          </a:p>
          <a:p>
            <a:pPr marL="457200" indent="-457200" algn="r">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b="1" i="1" dirty="0">
                <a:solidFill>
                  <a:schemeClr val="bg1">
                    <a:lumMod val="65000"/>
                  </a:schemeClr>
                </a:solidFill>
                <a:latin typeface=" JSP Ross"/>
                <a:cs typeface=" JSP Ross"/>
              </a:rPr>
              <a:t>Listen and note every mention of Sanctuary</a:t>
            </a:r>
          </a:p>
        </p:txBody>
      </p:sp>
    </p:spTree>
    <p:extLst>
      <p:ext uri="{BB962C8B-B14F-4D97-AF65-F5344CB8AC3E}">
        <p14:creationId xmlns:p14="http://schemas.microsoft.com/office/powerpoint/2010/main" val="3562664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FF6600"/>
                    </a:gs>
                    <a:gs pos="100000">
                      <a:srgbClr val="FF6600"/>
                    </a:gs>
                    <a:gs pos="50000">
                      <a:schemeClr val="accent6">
                        <a:lumMod val="50000"/>
                      </a:schemeClr>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008000"/>
                    </a:gs>
                    <a:gs pos="100000">
                      <a:srgbClr val="008000"/>
                    </a:gs>
                    <a:gs pos="50000">
                      <a:srgbClr val="003F06"/>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TextBox 2">
            <a:extLst>
              <a:ext uri="{FF2B5EF4-FFF2-40B4-BE49-F238E27FC236}">
                <a16:creationId xmlns:a16="http://schemas.microsoft.com/office/drawing/2014/main" id="{0930CA9B-4F3B-4F44-BCF8-904C3DD63DF9}"/>
              </a:ext>
            </a:extLst>
          </p:cNvPr>
          <p:cNvSpPr txBox="1">
            <a:spLocks noChangeArrowheads="1"/>
          </p:cNvSpPr>
          <p:nvPr/>
        </p:nvSpPr>
        <p:spPr bwMode="auto">
          <a:xfrm>
            <a:off x="1752600" y="3352800"/>
            <a:ext cx="4724400" cy="369332"/>
          </a:xfrm>
          <a:prstGeom prst="rect">
            <a:avLst/>
          </a:prstGeom>
          <a:noFill/>
          <a:ln w="9525">
            <a:noFill/>
            <a:miter lim="800000"/>
            <a:headEnd/>
            <a:tailEnd/>
          </a:ln>
        </p:spPr>
        <p:txBody>
          <a:bodyPr>
            <a:prstTxWarp prst="textNoShape">
              <a:avLst/>
            </a:prstTxWarp>
            <a:spAutoFit/>
          </a:bodyPr>
          <a:lstStyle/>
          <a:p>
            <a:pPr eaLnBrk="0" hangingPunct="0"/>
            <a:r>
              <a:rPr lang="en-US" dirty="0">
                <a:solidFill>
                  <a:srgbClr val="D9D9D9"/>
                </a:solidFill>
              </a:rPr>
              <a:t>An overview of Revelation 12-22</a:t>
            </a:r>
            <a:endParaRPr lang="en-US" dirty="0">
              <a:solidFill>
                <a:srgbClr val="D9D9D9"/>
              </a:solidFill>
              <a:latin typeface="SLGreek"/>
              <a:cs typeface="SLGreek"/>
            </a:endParaRPr>
          </a:p>
        </p:txBody>
      </p:sp>
    </p:spTree>
    <p:extLst>
      <p:ext uri="{BB962C8B-B14F-4D97-AF65-F5344CB8AC3E}">
        <p14:creationId xmlns:p14="http://schemas.microsoft.com/office/powerpoint/2010/main" val="321493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546081"/>
            <a:ext cx="7315200" cy="4524315"/>
          </a:xfrm>
          <a:prstGeom prst="rect">
            <a:avLst/>
          </a:prstGeom>
          <a:noFill/>
        </p:spPr>
        <p:txBody>
          <a:bodyPr wrap="square" rtlCol="0">
            <a:spAutoFit/>
          </a:bodyPr>
          <a:lstStyle/>
          <a:p>
            <a:pPr algn="ctr"/>
            <a:r>
              <a:rPr lang="en-US" sz="7200" dirty="0">
                <a:solidFill>
                  <a:schemeClr val="accent6">
                    <a:lumMod val="75000"/>
                  </a:schemeClr>
                </a:solidFill>
                <a:effectLst>
                  <a:outerShdw blurRad="50800" dist="38100" dir="2700000">
                    <a:srgbClr val="000000">
                      <a:alpha val="43000"/>
                    </a:srgbClr>
                  </a:outerShdw>
                </a:effectLst>
                <a:latin typeface=" JSP Ross"/>
                <a:cs typeface=" JSP Ross"/>
              </a:rPr>
              <a:t>Questions, </a:t>
            </a:r>
          </a:p>
          <a:p>
            <a:pPr algn="ctr"/>
            <a:r>
              <a:rPr lang="en-US" sz="7200" dirty="0">
                <a:solidFill>
                  <a:schemeClr val="accent6">
                    <a:lumMod val="75000"/>
                  </a:schemeClr>
                </a:solidFill>
                <a:effectLst>
                  <a:outerShdw blurRad="50800" dist="38100" dir="2700000">
                    <a:srgbClr val="000000">
                      <a:alpha val="43000"/>
                    </a:srgbClr>
                  </a:outerShdw>
                </a:effectLst>
                <a:latin typeface=" JSP Ross"/>
                <a:cs typeface=" JSP Ross"/>
              </a:rPr>
              <a:t>Observations</a:t>
            </a:r>
          </a:p>
          <a:p>
            <a:pPr algn="ctr"/>
            <a:r>
              <a:rPr lang="en-US" sz="7200" dirty="0">
                <a:solidFill>
                  <a:schemeClr val="accent6">
                    <a:lumMod val="75000"/>
                  </a:schemeClr>
                </a:solidFill>
                <a:effectLst>
                  <a:outerShdw blurRad="50800" dist="38100" dir="2700000">
                    <a:srgbClr val="000000">
                      <a:alpha val="43000"/>
                    </a:srgbClr>
                  </a:outerShdw>
                </a:effectLst>
                <a:latin typeface=" JSP Ross"/>
                <a:cs typeface=" JSP Ross"/>
              </a:rPr>
              <a:t>&amp;</a:t>
            </a:r>
          </a:p>
          <a:p>
            <a:pPr algn="ctr"/>
            <a:r>
              <a:rPr lang="en-US" sz="7200" dirty="0">
                <a:solidFill>
                  <a:schemeClr val="accent6">
                    <a:lumMod val="75000"/>
                  </a:schemeClr>
                </a:solidFill>
                <a:effectLst>
                  <a:outerShdw blurRad="50800" dist="38100" dir="2700000">
                    <a:srgbClr val="000000">
                      <a:alpha val="43000"/>
                    </a:srgbClr>
                  </a:outerShdw>
                </a:effectLst>
                <a:latin typeface=" JSP Ross"/>
                <a:cs typeface=" JSP Ross"/>
              </a:rPr>
              <a:t>Discussion</a:t>
            </a:r>
          </a:p>
        </p:txBody>
      </p:sp>
      <p:pic>
        <p:nvPicPr>
          <p:cNvPr id="3" name="Picture 2" descr="sleuth.jpg"/>
          <p:cNvPicPr>
            <a:picLocks noChangeAspect="1"/>
          </p:cNvPicPr>
          <p:nvPr/>
        </p:nvPicPr>
        <p:blipFill>
          <a:blip r:embed="rId3"/>
          <a:stretch>
            <a:fillRect/>
          </a:stretch>
        </p:blipFill>
        <p:spPr>
          <a:xfrm>
            <a:off x="1600201" y="2590800"/>
            <a:ext cx="2790825" cy="4114800"/>
          </a:xfrm>
          <a:prstGeom prst="rect">
            <a:avLst/>
          </a:prstGeom>
        </p:spPr>
      </p:pic>
      <p:pic>
        <p:nvPicPr>
          <p:cNvPr id="5" name="Picture 4">
            <a:extLst>
              <a:ext uri="{FF2B5EF4-FFF2-40B4-BE49-F238E27FC236}">
                <a16:creationId xmlns:a16="http://schemas.microsoft.com/office/drawing/2014/main" id="{66AE13E8-D31A-804B-97B0-22B7378985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7216" y="5278646"/>
            <a:ext cx="3638917" cy="1579354"/>
          </a:xfrm>
          <a:prstGeom prst="rect">
            <a:avLst/>
          </a:prstGeom>
        </p:spPr>
      </p:pic>
    </p:spTree>
    <p:extLst>
      <p:ext uri="{BB962C8B-B14F-4D97-AF65-F5344CB8AC3E}">
        <p14:creationId xmlns:p14="http://schemas.microsoft.com/office/powerpoint/2010/main" val="431910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gd name="adj" fmla="val 85648"/>
              </a:avLst>
            </a:prstTxWarp>
          </a:bodyPr>
          <a:lstStyle/>
          <a:p>
            <a:pPr algn="ctr"/>
            <a:r>
              <a:rPr lang="en-US" sz="3300" kern="10">
                <a:ln w="9525">
                  <a:noFill/>
                  <a:round/>
                  <a:headEnd/>
                  <a:tailEnd/>
                </a:ln>
                <a:gradFill rotWithShape="1">
                  <a:gsLst>
                    <a:gs pos="0">
                      <a:srgbClr val="000000"/>
                    </a:gs>
                    <a:gs pos="50000">
                      <a:srgbClr val="0033CC"/>
                    </a:gs>
                    <a:gs pos="100000">
                      <a:srgbClr val="000000"/>
                    </a:gs>
                  </a:gsLst>
                  <a:lin ang="5400000" scaled="1"/>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oll-stock.jpg"/>
          <p:cNvPicPr>
            <a:picLocks noChangeAspect="1"/>
          </p:cNvPicPr>
          <p:nvPr/>
        </p:nvPicPr>
        <p:blipFill>
          <a:blip r:embed="rId3"/>
          <a:stretch>
            <a:fillRect/>
          </a:stretch>
        </p:blipFill>
        <p:spPr>
          <a:xfrm>
            <a:off x="5311776" y="0"/>
            <a:ext cx="5356225" cy="6858000"/>
          </a:xfrm>
          <a:prstGeom prst="rect">
            <a:avLst/>
          </a:prstGeom>
        </p:spPr>
      </p:pic>
      <p:sp>
        <p:nvSpPr>
          <p:cNvPr id="2" name="Rectangle 3"/>
          <p:cNvSpPr txBox="1">
            <a:spLocks noChangeArrowheads="1"/>
          </p:cNvSpPr>
          <p:nvPr/>
        </p:nvSpPr>
        <p:spPr bwMode="auto">
          <a:xfrm>
            <a:off x="3581400" y="1080749"/>
            <a:ext cx="487680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4000" dirty="0">
                <a:solidFill>
                  <a:schemeClr val="accent6">
                    <a:lumMod val="75000"/>
                  </a:schemeClr>
                </a:solidFill>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Weekly Reflections</a:t>
            </a:r>
            <a:endParaRPr lang="en-US" sz="4000" dirty="0">
              <a:solidFill>
                <a:schemeClr val="accent6">
                  <a:lumMod val="75000"/>
                </a:schemeClr>
              </a:solidFill>
              <a:latin typeface="Comic Sans MS"/>
              <a:ea typeface="ＭＳ Ｐゴシック" pitchFamily="52" charset="-128"/>
              <a:cs typeface="Comic Sans MS"/>
            </a:endParaRPr>
          </a:p>
        </p:txBody>
      </p:sp>
      <p:pic>
        <p:nvPicPr>
          <p:cNvPr id="4" name="Picture 3" descr="boy thinking.tif"/>
          <p:cNvPicPr>
            <a:picLocks noChangeAspect="1"/>
          </p:cNvPicPr>
          <p:nvPr/>
        </p:nvPicPr>
        <p:blipFill>
          <a:blip r:embed="rId4"/>
          <a:stretch>
            <a:fillRect/>
          </a:stretch>
        </p:blipFill>
        <p:spPr>
          <a:xfrm>
            <a:off x="1676401" y="3660776"/>
            <a:ext cx="3197225" cy="3044825"/>
          </a:xfrm>
          <a:prstGeom prst="rect">
            <a:avLst/>
          </a:prstGeom>
        </p:spPr>
      </p:pic>
      <p:sp>
        <p:nvSpPr>
          <p:cNvPr id="6" name="Rectangle 3"/>
          <p:cNvSpPr txBox="1">
            <a:spLocks noChangeArrowheads="1"/>
          </p:cNvSpPr>
          <p:nvPr/>
        </p:nvSpPr>
        <p:spPr bwMode="auto">
          <a:xfrm>
            <a:off x="5791200" y="2667000"/>
            <a:ext cx="4343400" cy="297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Catch up on any homework you have</a:t>
            </a:r>
          </a:p>
          <a:p>
            <a:pPr lvl="1"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ＭＳ Ｐゴシック" pitchFamily="52" charset="-128"/>
              </a:rPr>
              <a:t>Do you have a WS due?</a:t>
            </a:r>
          </a:p>
          <a:p>
            <a:pPr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Comic Sans MS"/>
              </a:rPr>
              <a:t>Work on extra-credit if you can</a:t>
            </a:r>
          </a:p>
          <a:p>
            <a:pPr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Comic Sans MS"/>
              </a:rPr>
              <a:t>Don’t forget to post comments!</a:t>
            </a:r>
          </a:p>
          <a:p>
            <a:pPr eaLnBrk="0" hangingPunct="0">
              <a:lnSpc>
                <a:spcPct val="120000"/>
              </a:lnSpc>
              <a:buFont typeface="Arial"/>
              <a:buChar char="•"/>
              <a:defRPr/>
            </a:pPr>
            <a:r>
              <a:rPr lang="en-US" sz="2000" dirty="0">
                <a:effectLst>
                  <a:outerShdw blurRad="38100" dist="38100" dir="2700000" algn="tl">
                    <a:srgbClr val="000000"/>
                  </a:outerShdw>
                </a:effectLst>
                <a:latin typeface="Estelle Black SF" pitchFamily="52" charset="0"/>
                <a:ea typeface="ＭＳ Ｐゴシック" pitchFamily="52" charset="-128"/>
                <a:cs typeface="Comic Sans MS"/>
              </a:rPr>
              <a:t>Do something creative this week</a:t>
            </a:r>
            <a:endParaRPr lang="en-US" sz="2000" dirty="0">
              <a:latin typeface="Comic Sans MS"/>
              <a:ea typeface="ＭＳ Ｐゴシック" pitchFamily="52" charset="-128"/>
              <a:cs typeface="Comic Sans MS"/>
            </a:endParaRPr>
          </a:p>
        </p:txBody>
      </p:sp>
      <p:pic>
        <p:nvPicPr>
          <p:cNvPr id="7" name="Picture 6">
            <a:extLst>
              <a:ext uri="{FF2B5EF4-FFF2-40B4-BE49-F238E27FC236}">
                <a16:creationId xmlns:a16="http://schemas.microsoft.com/office/drawing/2014/main" id="{D81516E6-CBE5-C344-A0BD-42993791C8B3}"/>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34045" y="3205675"/>
            <a:ext cx="1717443" cy="1984601"/>
          </a:xfrm>
          <a:prstGeom prst="rect">
            <a:avLst/>
          </a:prstGeom>
        </p:spPr>
      </p:pic>
      <p:sp>
        <p:nvSpPr>
          <p:cNvPr id="8" name="TextBox 7">
            <a:extLst>
              <a:ext uri="{FF2B5EF4-FFF2-40B4-BE49-F238E27FC236}">
                <a16:creationId xmlns:a16="http://schemas.microsoft.com/office/drawing/2014/main" id="{049FA9F0-217D-984A-941D-F6427A4008FC}"/>
              </a:ext>
            </a:extLst>
          </p:cNvPr>
          <p:cNvSpPr txBox="1"/>
          <p:nvPr/>
        </p:nvSpPr>
        <p:spPr>
          <a:xfrm>
            <a:off x="4019550" y="1821360"/>
            <a:ext cx="4876800" cy="769441"/>
          </a:xfrm>
          <a:prstGeom prst="rect">
            <a:avLst/>
          </a:prstGeom>
          <a:noFill/>
        </p:spPr>
        <p:txBody>
          <a:bodyPr wrap="square" rtlCol="0">
            <a:spAutoFit/>
          </a:bodyPr>
          <a:lstStyle/>
          <a:p>
            <a:pPr algn="ctr"/>
            <a:r>
              <a:rPr lang="en-US" sz="4400" dirty="0">
                <a:solidFill>
                  <a:schemeClr val="accent1">
                    <a:lumMod val="75000"/>
                  </a:schemeClr>
                </a:solidFill>
                <a:effectLst>
                  <a:outerShdw blurRad="50800" dist="38100" dir="2700000">
                    <a:srgbClr val="000000">
                      <a:alpha val="43000"/>
                    </a:srgbClr>
                  </a:outerShdw>
                </a:effectLst>
                <a:latin typeface=" JSP Ross"/>
                <a:cs typeface=" JSP Ross"/>
              </a:rPr>
              <a:t>&amp; Time to work</a:t>
            </a:r>
          </a:p>
        </p:txBody>
      </p:sp>
    </p:spTree>
    <p:extLst>
      <p:ext uri="{BB962C8B-B14F-4D97-AF65-F5344CB8AC3E}">
        <p14:creationId xmlns:p14="http://schemas.microsoft.com/office/powerpoint/2010/main" val="591869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228600"/>
            <a:ext cx="8686800" cy="6019800"/>
          </a:xfrm>
        </p:spPr>
        <p:txBody>
          <a:bodyPr anchor="t"/>
          <a:lstStyle/>
          <a:p>
            <a:r>
              <a:rPr lang="en-US" sz="3600" dirty="0">
                <a:solidFill>
                  <a:srgbClr val="660066"/>
                </a:solidFill>
                <a:effectLst>
                  <a:outerShdw blurRad="50800" dist="38100" dir="2700000" algn="tl" rotWithShape="0">
                    <a:prstClr val="black">
                      <a:alpha val="40000"/>
                    </a:prstClr>
                  </a:outerShdw>
                </a:effectLst>
                <a:latin typeface="Estelle Black SF" pitchFamily="2" charset="0"/>
              </a:rPr>
              <a:t>And I saw another angel fly in the midst of heaven, having the everlasting gospel to preach unto them that dwell on the earth, and to every nation, and kindred, and tongue, and people, saying with a loud voice, Fear God, and give glory to him; for the hour of his judgment is come: and worship him that made heaven, and earth, and the sea, and the fountains of waters.</a:t>
            </a:r>
          </a:p>
        </p:txBody>
      </p:sp>
      <p:sp>
        <p:nvSpPr>
          <p:cNvPr id="25604" name="TextBox 3"/>
          <p:cNvSpPr txBox="1">
            <a:spLocks noChangeArrowheads="1"/>
          </p:cNvSpPr>
          <p:nvPr/>
        </p:nvSpPr>
        <p:spPr bwMode="auto">
          <a:xfrm>
            <a:off x="6477000" y="6411912"/>
            <a:ext cx="4114800" cy="369888"/>
          </a:xfrm>
          <a:prstGeom prst="rect">
            <a:avLst/>
          </a:prstGeom>
          <a:noFill/>
          <a:ln w="9525">
            <a:noFill/>
            <a:miter lim="800000"/>
            <a:headEnd/>
            <a:tailEnd/>
          </a:ln>
        </p:spPr>
        <p:txBody>
          <a:bodyPr>
            <a:prstTxWarp prst="textNoShape">
              <a:avLst/>
            </a:prstTxWarp>
            <a:spAutoFit/>
          </a:bodyPr>
          <a:lstStyle/>
          <a:p>
            <a:pPr algn="r"/>
            <a:r>
              <a:rPr lang="en-US" b="1" i="1" dirty="0"/>
              <a:t>Revelation 14:6-7 (KJV)</a:t>
            </a:r>
          </a:p>
        </p:txBody>
      </p:sp>
    </p:spTree>
    <p:extLst>
      <p:ext uri="{BB962C8B-B14F-4D97-AF65-F5344CB8AC3E}">
        <p14:creationId xmlns:p14="http://schemas.microsoft.com/office/powerpoint/2010/main" val="42841629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88067"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gd name="adj" fmla="val 85648"/>
              </a:avLst>
            </a:prstTxWarp>
          </a:bodyPr>
          <a:lstStyle/>
          <a:p>
            <a:pPr algn="ctr"/>
            <a:r>
              <a:rPr lang="en-US" sz="3300" kern="10">
                <a:ln w="9525">
                  <a:noFill/>
                  <a:round/>
                  <a:headEnd/>
                  <a:tailEnd/>
                </a:ln>
                <a:gradFill rotWithShape="1">
                  <a:gsLst>
                    <a:gs pos="0">
                      <a:srgbClr val="000000"/>
                    </a:gs>
                    <a:gs pos="50000">
                      <a:schemeClr val="folHlink"/>
                    </a:gs>
                    <a:gs pos="100000">
                      <a:srgbClr val="000000"/>
                    </a:gs>
                  </a:gsLst>
                  <a:lin ang="5400000" scaled="1"/>
                </a:gradFill>
                <a:effectLst>
                  <a:outerShdw blurRad="63500" dist="17819" dir="2700000" algn="ctr" rotWithShape="0">
                    <a:srgbClr val="C0C0C0">
                      <a:alpha val="74997"/>
                    </a:srgbClr>
                  </a:outerShdw>
                </a:effectLst>
                <a:latin typeface="Impact"/>
                <a:ea typeface="Impact"/>
                <a:cs typeface="Impact"/>
              </a:rPr>
              <a:t>God Loves You</a:t>
            </a:r>
          </a:p>
        </p:txBody>
      </p:sp>
    </p:spTree>
    <p:extLst>
      <p:ext uri="{BB962C8B-B14F-4D97-AF65-F5344CB8AC3E}">
        <p14:creationId xmlns:p14="http://schemas.microsoft.com/office/powerpoint/2010/main" val="2347650423"/>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8430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228600"/>
            <a:ext cx="8686800" cy="6019800"/>
          </a:xfrm>
        </p:spPr>
        <p:txBody>
          <a:bodyPr anchor="t"/>
          <a:lstStyle/>
          <a:p>
            <a:pPr>
              <a:defRPr/>
            </a:pPr>
            <a:r>
              <a:rPr lang="en-US" sz="3600" dirty="0">
                <a:solidFill>
                  <a:srgbClr val="660066"/>
                </a:solidFill>
                <a:effectLst>
                  <a:outerShdw blurRad="50800" dist="38100" dir="2700000" algn="tl" rotWithShape="0">
                    <a:prstClr val="black">
                      <a:alpha val="40000"/>
                    </a:prstClr>
                  </a:outerShdw>
                </a:effectLst>
                <a:latin typeface="Estelle Black SF" pitchFamily="2" charset="0"/>
              </a:rPr>
              <a:t>Then I saw another angel flying in midair, and he had the eternal gospel to proclaim to those who live on the earth—to every nation, tribe, language and people. He said in a loud voice, “Fear God and give him glory, because the hour of his judgment has come. Worship him who made the heavens, the earth, the sea and the springs of water.”</a:t>
            </a:r>
          </a:p>
        </p:txBody>
      </p:sp>
      <p:sp>
        <p:nvSpPr>
          <p:cNvPr id="25604" name="TextBox 3"/>
          <p:cNvSpPr txBox="1">
            <a:spLocks noChangeArrowheads="1"/>
          </p:cNvSpPr>
          <p:nvPr/>
        </p:nvSpPr>
        <p:spPr bwMode="auto">
          <a:xfrm>
            <a:off x="6477000" y="6411912"/>
            <a:ext cx="4114800" cy="369888"/>
          </a:xfrm>
          <a:prstGeom prst="rect">
            <a:avLst/>
          </a:prstGeom>
          <a:noFill/>
          <a:ln w="9525">
            <a:noFill/>
            <a:miter lim="800000"/>
            <a:headEnd/>
            <a:tailEnd/>
          </a:ln>
        </p:spPr>
        <p:txBody>
          <a:bodyPr>
            <a:prstTxWarp prst="textNoShape">
              <a:avLst/>
            </a:prstTxWarp>
            <a:spAutoFit/>
          </a:bodyPr>
          <a:lstStyle/>
          <a:p>
            <a:pPr algn="r"/>
            <a:r>
              <a:rPr lang="en-US" b="1" i="1" dirty="0"/>
              <a:t>Revelation 14:6-7 (NIV)</a:t>
            </a:r>
          </a:p>
        </p:txBody>
      </p:sp>
    </p:spTree>
    <p:extLst>
      <p:ext uri="{BB962C8B-B14F-4D97-AF65-F5344CB8AC3E}">
        <p14:creationId xmlns:p14="http://schemas.microsoft.com/office/powerpoint/2010/main" val="397122357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gnifying-glass.jpg"/>
          <p:cNvPicPr>
            <a:picLocks noChangeAspect="1"/>
          </p:cNvPicPr>
          <p:nvPr/>
        </p:nvPicPr>
        <p:blipFill>
          <a:blip r:embed="rId3"/>
          <a:stretch>
            <a:fillRect/>
          </a:stretch>
        </p:blipFill>
        <p:spPr>
          <a:xfrm>
            <a:off x="1752601" y="304801"/>
            <a:ext cx="2698751" cy="2024063"/>
          </a:xfrm>
          <a:prstGeom prst="rect">
            <a:avLst/>
          </a:prstGeom>
        </p:spPr>
      </p:pic>
      <p:sp>
        <p:nvSpPr>
          <p:cNvPr id="2" name="TextBox 1"/>
          <p:cNvSpPr txBox="1"/>
          <p:nvPr/>
        </p:nvSpPr>
        <p:spPr>
          <a:xfrm>
            <a:off x="1600200" y="546081"/>
            <a:ext cx="5943600" cy="1323439"/>
          </a:xfrm>
          <a:prstGeom prst="rect">
            <a:avLst/>
          </a:prstGeom>
          <a:noFill/>
        </p:spPr>
        <p:txBody>
          <a:bodyPr wrap="square" rtlCol="0">
            <a:spAutoFit/>
          </a:bodyPr>
          <a:lstStyle/>
          <a:p>
            <a:pPr algn="ctr"/>
            <a:r>
              <a:rPr lang="en-US" sz="8000" dirty="0">
                <a:solidFill>
                  <a:schemeClr val="accent6">
                    <a:lumMod val="75000"/>
                  </a:schemeClr>
                </a:solidFill>
                <a:effectLst>
                  <a:outerShdw blurRad="50800" dist="38100" dir="2700000">
                    <a:srgbClr val="000000">
                      <a:alpha val="43000"/>
                    </a:srgbClr>
                  </a:outerShdw>
                </a:effectLst>
                <a:latin typeface=" JSP Ross"/>
                <a:cs typeface=" JSP Ross"/>
              </a:rPr>
              <a:t>W</a:t>
            </a:r>
            <a:r>
              <a:rPr lang="en-US" sz="6000" dirty="0">
                <a:solidFill>
                  <a:schemeClr val="accent6">
                    <a:lumMod val="75000"/>
                  </a:schemeClr>
                </a:solidFill>
                <a:effectLst>
                  <a:outerShdw blurRad="50800" dist="38100" dir="2700000">
                    <a:srgbClr val="000000">
                      <a:alpha val="43000"/>
                    </a:srgbClr>
                  </a:outerShdw>
                </a:effectLst>
                <a:latin typeface=" JSP Ross"/>
                <a:cs typeface=" JSP Ross"/>
              </a:rPr>
              <a:t>ord</a:t>
            </a:r>
            <a:r>
              <a:rPr lang="en-US" sz="7200" dirty="0">
                <a:solidFill>
                  <a:schemeClr val="accent6">
                    <a:lumMod val="75000"/>
                  </a:schemeClr>
                </a:solidFill>
                <a:effectLst>
                  <a:outerShdw blurRad="50800" dist="38100" dir="2700000">
                    <a:srgbClr val="000000">
                      <a:alpha val="43000"/>
                    </a:srgbClr>
                  </a:outerShdw>
                </a:effectLst>
                <a:latin typeface=" JSP Ross"/>
                <a:cs typeface=" JSP Ross"/>
              </a:rPr>
              <a:t> </a:t>
            </a:r>
            <a:r>
              <a:rPr lang="en-US" sz="6000" dirty="0">
                <a:solidFill>
                  <a:schemeClr val="accent6">
                    <a:lumMod val="75000"/>
                  </a:schemeClr>
                </a:solidFill>
                <a:effectLst>
                  <a:outerShdw blurRad="50800" dist="38100" dir="2700000">
                    <a:srgbClr val="000000">
                      <a:alpha val="43000"/>
                    </a:srgbClr>
                  </a:outerShdw>
                </a:effectLst>
                <a:latin typeface=" JSP Ross"/>
                <a:cs typeface=" JSP Ross"/>
              </a:rPr>
              <a:t>Study</a:t>
            </a:r>
          </a:p>
        </p:txBody>
      </p:sp>
      <p:pic>
        <p:nvPicPr>
          <p:cNvPr id="6" name="Picture 5">
            <a:extLst>
              <a:ext uri="{FF2B5EF4-FFF2-40B4-BE49-F238E27FC236}">
                <a16:creationId xmlns:a16="http://schemas.microsoft.com/office/drawing/2014/main" id="{56AB95B6-E662-6E40-AECC-501D111D01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1" y="4191000"/>
            <a:ext cx="3504773" cy="2502408"/>
          </a:xfrm>
          <a:prstGeom prst="rect">
            <a:avLst/>
          </a:prstGeom>
        </p:spPr>
      </p:pic>
      <p:sp>
        <p:nvSpPr>
          <p:cNvPr id="7" name="TextBox 6">
            <a:extLst>
              <a:ext uri="{FF2B5EF4-FFF2-40B4-BE49-F238E27FC236}">
                <a16:creationId xmlns:a16="http://schemas.microsoft.com/office/drawing/2014/main" id="{2E7ABAC8-2302-CA4F-823F-E72EB682EE04}"/>
              </a:ext>
            </a:extLst>
          </p:cNvPr>
          <p:cNvSpPr txBox="1"/>
          <p:nvPr/>
        </p:nvSpPr>
        <p:spPr>
          <a:xfrm>
            <a:off x="3581400" y="2667001"/>
            <a:ext cx="6934200" cy="923330"/>
          </a:xfrm>
          <a:prstGeom prst="rect">
            <a:avLst/>
          </a:prstGeom>
          <a:noFill/>
        </p:spPr>
        <p:txBody>
          <a:bodyPr wrap="square" rtlCol="0">
            <a:spAutoFit/>
          </a:bodyPr>
          <a:lstStyle/>
          <a:p>
            <a:r>
              <a:rPr lang="en-US" sz="5400" dirty="0">
                <a:solidFill>
                  <a:schemeClr val="accent6">
                    <a:lumMod val="50000"/>
                  </a:schemeClr>
                </a:solidFill>
                <a:effectLst>
                  <a:outerShdw blurRad="50800" dist="38100" dir="2700000">
                    <a:srgbClr val="000000">
                      <a:alpha val="43000"/>
                    </a:srgbClr>
                  </a:outerShdw>
                </a:effectLst>
                <a:latin typeface=" JSP Ross"/>
                <a:cs typeface=" JSP Ross"/>
              </a:rPr>
              <a:t>worship</a:t>
            </a:r>
          </a:p>
        </p:txBody>
      </p:sp>
    </p:spTree>
    <p:extLst>
      <p:ext uri="{BB962C8B-B14F-4D97-AF65-F5344CB8AC3E}">
        <p14:creationId xmlns:p14="http://schemas.microsoft.com/office/powerpoint/2010/main" val="3082290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685800"/>
            <a:ext cx="8839200" cy="4278094"/>
          </a:xfrm>
          <a:prstGeom prst="rect">
            <a:avLst/>
          </a:prstGeom>
          <a:noFill/>
        </p:spPr>
        <p:txBody>
          <a:bodyPr wrap="square" rtlCol="0">
            <a:spAutoFit/>
          </a:bodyPr>
          <a:lstStyle/>
          <a:p>
            <a:pPr algn="ctr"/>
            <a:r>
              <a:rPr lang="en-US" sz="9600" dirty="0">
                <a:solidFill>
                  <a:schemeClr val="accent6">
                    <a:lumMod val="75000"/>
                  </a:schemeClr>
                </a:solidFill>
                <a:effectLst>
                  <a:outerShdw blurRad="50800" dist="38100" dir="2700000">
                    <a:srgbClr val="000000">
                      <a:alpha val="43000"/>
                    </a:srgbClr>
                  </a:outerShdw>
                </a:effectLst>
                <a:latin typeface=" JSP Ross"/>
                <a:cs typeface=" JSP Ross"/>
              </a:rPr>
              <a:t>BOL  project</a:t>
            </a:r>
          </a:p>
          <a:p>
            <a:pPr algn="ctr"/>
            <a:endParaRPr lang="en-US" sz="9600" dirty="0">
              <a:solidFill>
                <a:schemeClr val="accent6">
                  <a:lumMod val="75000"/>
                </a:schemeClr>
              </a:solidFill>
              <a:effectLst>
                <a:outerShdw blurRad="50800" dist="38100" dir="2700000">
                  <a:srgbClr val="000000">
                    <a:alpha val="43000"/>
                  </a:srgbClr>
                </a:outerShdw>
              </a:effectLst>
              <a:latin typeface=" JSP Ross"/>
              <a:cs typeface=" JSP Ross"/>
            </a:endParaRPr>
          </a:p>
          <a:p>
            <a:pPr algn="ctr"/>
            <a:r>
              <a:rPr lang="en-US" sz="8000" dirty="0">
                <a:solidFill>
                  <a:schemeClr val="accent6">
                    <a:lumMod val="75000"/>
                  </a:schemeClr>
                </a:solidFill>
                <a:effectLst>
                  <a:outerShdw blurRad="50800" dist="38100" dir="2700000">
                    <a:srgbClr val="000000">
                      <a:alpha val="43000"/>
                    </a:srgbClr>
                  </a:outerShdw>
                </a:effectLst>
                <a:latin typeface=" JSP Ross"/>
                <a:cs typeface=" JSP Ross"/>
              </a:rPr>
              <a:t>Due this week</a:t>
            </a:r>
          </a:p>
        </p:txBody>
      </p:sp>
    </p:spTree>
    <p:extLst>
      <p:ext uri="{BB962C8B-B14F-4D97-AF65-F5344CB8AC3E}">
        <p14:creationId xmlns:p14="http://schemas.microsoft.com/office/powerpoint/2010/main" val="2149424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2895601"/>
            <a:ext cx="9144000" cy="2554545"/>
          </a:xfrm>
          <a:prstGeom prst="rect">
            <a:avLst/>
          </a:prstGeom>
          <a:noFill/>
        </p:spPr>
        <p:txBody>
          <a:bodyPr wrap="square" rtlCol="0">
            <a:spAutoFit/>
          </a:bodyPr>
          <a:lstStyle/>
          <a:p>
            <a:pPr algn="ctr"/>
            <a:r>
              <a:rPr lang="en-US" sz="8000" dirty="0">
                <a:solidFill>
                  <a:srgbClr val="800000"/>
                </a:solidFill>
                <a:effectLst>
                  <a:outerShdw blurRad="50800" dist="152400" dir="2700000">
                    <a:srgbClr val="000000">
                      <a:alpha val="43000"/>
                    </a:srgbClr>
                  </a:outerShdw>
                </a:effectLst>
                <a:latin typeface="Estelle Black SF"/>
                <a:cs typeface="Estelle Black SF"/>
              </a:rPr>
              <a:t>What is the “big fight” about?</a:t>
            </a:r>
          </a:p>
        </p:txBody>
      </p:sp>
    </p:spTree>
    <p:extLst>
      <p:ext uri="{BB962C8B-B14F-4D97-AF65-F5344CB8AC3E}">
        <p14:creationId xmlns:p14="http://schemas.microsoft.com/office/powerpoint/2010/main" val="328806850"/>
      </p:ext>
    </p:extLst>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inner held forgiveness.jpg"/>
          <p:cNvPicPr>
            <a:picLocks noChangeAspect="1"/>
          </p:cNvPicPr>
          <p:nvPr/>
        </p:nvPicPr>
        <p:blipFill>
          <a:blip r:embed="rId3"/>
          <a:stretch>
            <a:fillRect/>
          </a:stretch>
        </p:blipFill>
        <p:spPr>
          <a:xfrm>
            <a:off x="1752600" y="609600"/>
            <a:ext cx="3136900" cy="5943600"/>
          </a:xfrm>
          <a:prstGeom prst="rect">
            <a:avLst/>
          </a:prstGeom>
          <a:ln>
            <a:noFill/>
          </a:ln>
          <a:effectLst>
            <a:softEdge rad="112500"/>
          </a:effectLst>
        </p:spPr>
      </p:pic>
      <p:sp>
        <p:nvSpPr>
          <p:cNvPr id="8" name="TextBox 7"/>
          <p:cNvSpPr txBox="1"/>
          <p:nvPr/>
        </p:nvSpPr>
        <p:spPr>
          <a:xfrm>
            <a:off x="3581401" y="4267200"/>
            <a:ext cx="3998005" cy="707886"/>
          </a:xfrm>
          <a:prstGeom prst="rect">
            <a:avLst/>
          </a:prstGeom>
          <a:noFill/>
        </p:spPr>
        <p:txBody>
          <a:bodyPr wrap="none" rtlCol="0">
            <a:spAutoFit/>
          </a:bodyPr>
          <a:lstStyle/>
          <a:p>
            <a:r>
              <a:rPr lang="en-US" sz="4000" dirty="0">
                <a:solidFill>
                  <a:srgbClr val="800000"/>
                </a:solidFill>
                <a:latin typeface="Estelle Black SF"/>
                <a:cs typeface="Estelle Black SF"/>
              </a:rPr>
              <a:t>It all starts here . . .</a:t>
            </a:r>
          </a:p>
        </p:txBody>
      </p:sp>
      <p:pic>
        <p:nvPicPr>
          <p:cNvPr id="253957" name="Picture 5" descr="W126"/>
          <p:cNvPicPr>
            <a:picLocks noChangeAspect="1" noChangeArrowheads="1"/>
          </p:cNvPicPr>
          <p:nvPr/>
        </p:nvPicPr>
        <p:blipFill>
          <a:blip r:embed="rId4"/>
          <a:srcRect/>
          <a:stretch>
            <a:fillRect/>
          </a:stretch>
        </p:blipFill>
        <p:spPr bwMode="auto">
          <a:xfrm>
            <a:off x="2514600" y="1600200"/>
            <a:ext cx="4800600" cy="3600450"/>
          </a:xfrm>
          <a:prstGeom prst="rect">
            <a:avLst/>
          </a:prstGeom>
          <a:ln>
            <a:noFill/>
          </a:ln>
          <a:effectLst>
            <a:softEdge rad="112500"/>
          </a:effectLst>
        </p:spPr>
      </p:pic>
      <p:pic>
        <p:nvPicPr>
          <p:cNvPr id="6" name="Picture 2" descr="G097"/>
          <p:cNvPicPr>
            <a:picLocks noChangeAspect="1" noChangeArrowheads="1"/>
          </p:cNvPicPr>
          <p:nvPr/>
        </p:nvPicPr>
        <p:blipFill>
          <a:blip r:embed="rId5">
            <a:lum contrast="18000"/>
          </a:blip>
          <a:srcRect/>
          <a:stretch>
            <a:fillRect/>
          </a:stretch>
        </p:blipFill>
        <p:spPr bwMode="auto">
          <a:xfrm>
            <a:off x="3276600" y="838200"/>
            <a:ext cx="7391400" cy="5543550"/>
          </a:xfrm>
          <a:prstGeom prst="rect">
            <a:avLst/>
          </a:prstGeom>
          <a:ln>
            <a:noFill/>
          </a:ln>
          <a:effectLst>
            <a:softEdge rad="112500"/>
          </a:effectLst>
        </p:spPr>
      </p:pic>
    </p:spTree>
    <p:extLst>
      <p:ext uri="{BB962C8B-B14F-4D97-AF65-F5344CB8AC3E}">
        <p14:creationId xmlns:p14="http://schemas.microsoft.com/office/powerpoint/2010/main" val="283291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53957"/>
                                        </p:tgtEl>
                                        <p:attrNameLst>
                                          <p:attrName>style.visibility</p:attrName>
                                        </p:attrNameLst>
                                      </p:cBhvr>
                                      <p:to>
                                        <p:strVal val="visible"/>
                                      </p:to>
                                    </p:set>
                                    <p:animEffect transition="in" filter="fade">
                                      <p:cBhvr>
                                        <p:cTn id="10" dur="2000"/>
                                        <p:tgtEl>
                                          <p:spTgt spid="253957"/>
                                        </p:tgtEl>
                                      </p:cBhvr>
                                    </p:animEffec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253957"/>
                                        </p:tgtEl>
                                      </p:cBhvr>
                                    </p:animEffect>
                                    <p:set>
                                      <p:cBhvr>
                                        <p:cTn id="17" dur="1" fill="hold">
                                          <p:stCondLst>
                                            <p:cond delay="1999"/>
                                          </p:stCondLst>
                                        </p:cTn>
                                        <p:tgtEl>
                                          <p:spTgt spid="253957"/>
                                        </p:tgtEl>
                                        <p:attrNameLst>
                                          <p:attrName>style.visibility</p:attrName>
                                        </p:attrNameLst>
                                      </p:cBhvr>
                                      <p:to>
                                        <p:strVal val="hidden"/>
                                      </p:to>
                                    </p:set>
                                  </p:childTnLst>
                                </p:cTn>
                              </p:par>
                              <p:par>
                                <p:cTn id="18" presetID="53"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3000" fill="hold"/>
                                        <p:tgtEl>
                                          <p:spTgt spid="6"/>
                                        </p:tgtEl>
                                        <p:attrNameLst>
                                          <p:attrName>ppt_w</p:attrName>
                                        </p:attrNameLst>
                                      </p:cBhvr>
                                      <p:tavLst>
                                        <p:tav tm="0">
                                          <p:val>
                                            <p:fltVal val="0"/>
                                          </p:val>
                                        </p:tav>
                                        <p:tav tm="100000">
                                          <p:val>
                                            <p:strVal val="#ppt_w"/>
                                          </p:val>
                                        </p:tav>
                                      </p:tavLst>
                                    </p:anim>
                                    <p:anim calcmode="lin" valueType="num">
                                      <p:cBhvr>
                                        <p:cTn id="21" dur="3000" fill="hold"/>
                                        <p:tgtEl>
                                          <p:spTgt spid="6"/>
                                        </p:tgtEl>
                                        <p:attrNameLst>
                                          <p:attrName>ppt_h</p:attrName>
                                        </p:attrNameLst>
                                      </p:cBhvr>
                                      <p:tavLst>
                                        <p:tav tm="0">
                                          <p:val>
                                            <p:fltVal val="0"/>
                                          </p:val>
                                        </p:tav>
                                        <p:tav tm="100000">
                                          <p:val>
                                            <p:strVal val="#ppt_h"/>
                                          </p:val>
                                        </p:tav>
                                      </p:tavLst>
                                    </p:anim>
                                    <p:animEffect transition="in" filter="fade">
                                      <p:cBhvr>
                                        <p:cTn id="22"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4" name="Text Box 14"/>
          <p:cNvSpPr txBox="1">
            <a:spLocks noChangeArrowheads="1"/>
          </p:cNvSpPr>
          <p:nvPr/>
        </p:nvSpPr>
        <p:spPr bwMode="auto">
          <a:xfrm>
            <a:off x="3688899" y="227174"/>
            <a:ext cx="5451021" cy="574950"/>
          </a:xfrm>
          <a:prstGeom prst="rect">
            <a:avLst/>
          </a:prstGeom>
          <a:noFill/>
          <a:ln w="9525">
            <a:noFill/>
            <a:miter lim="800000"/>
            <a:headEnd/>
            <a:tailEnd/>
          </a:ln>
          <a:effectLst/>
        </p:spPr>
        <p:txBody>
          <a:bodyPr lIns="81711" tIns="40855" rIns="81711" bIns="40855">
            <a:prstTxWarp prst="textNoShape">
              <a:avLst/>
            </a:prstTxWarp>
            <a:spAutoFit/>
          </a:bodyPr>
          <a:lstStyle/>
          <a:p>
            <a:pPr algn="ctr">
              <a:spcBef>
                <a:spcPct val="50000"/>
              </a:spcBef>
            </a:pPr>
            <a:r>
              <a:rPr lang="en-AU" dirty="0"/>
              <a:t>WAR OF WORSHIP IN REVELATION</a:t>
            </a:r>
          </a:p>
          <a:p>
            <a:pPr algn="ctr"/>
            <a:r>
              <a:rPr lang="en-AU" sz="1400" i="1" dirty="0"/>
              <a:t>The Issue: Worship</a:t>
            </a:r>
            <a:r>
              <a:rPr lang="en-AU" sz="1400" dirty="0"/>
              <a:t> </a:t>
            </a:r>
          </a:p>
        </p:txBody>
      </p:sp>
      <p:graphicFrame>
        <p:nvGraphicFramePr>
          <p:cNvPr id="5135" name="Object 15"/>
          <p:cNvGraphicFramePr>
            <a:graphicFrameLocks noChangeAspect="1"/>
          </p:cNvGraphicFramePr>
          <p:nvPr/>
        </p:nvGraphicFramePr>
        <p:xfrm>
          <a:off x="3463474" y="1223607"/>
          <a:ext cx="5327197" cy="2739364"/>
        </p:xfrm>
        <a:graphic>
          <a:graphicData uri="http://schemas.openxmlformats.org/presentationml/2006/ole">
            <mc:AlternateContent xmlns:mc="http://schemas.openxmlformats.org/markup-compatibility/2006">
              <mc:Choice xmlns:v="urn:schemas-microsoft-com:vml" Requires="v">
                <p:oleObj name="Document" r:id="rId2" imgW="6219720" imgH="2949120" progId="Word.Document.8">
                  <p:embed/>
                </p:oleObj>
              </mc:Choice>
              <mc:Fallback>
                <p:oleObj name="Document" r:id="rId2" imgW="6219720" imgH="2949120" progId="Word.Document.8">
                  <p:embed/>
                  <p:pic>
                    <p:nvPicPr>
                      <p:cNvPr id="5135" name="Object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474" y="1223607"/>
                        <a:ext cx="5327197" cy="27393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136" name="Line 16"/>
          <p:cNvSpPr>
            <a:spLocks noChangeShapeType="1"/>
          </p:cNvSpPr>
          <p:nvPr/>
        </p:nvSpPr>
        <p:spPr bwMode="auto">
          <a:xfrm>
            <a:off x="1955348" y="3861958"/>
            <a:ext cx="8425543" cy="0"/>
          </a:xfrm>
          <a:prstGeom prst="line">
            <a:avLst/>
          </a:prstGeom>
          <a:noFill/>
          <a:ln w="76200" cmpd="tri">
            <a:solidFill>
              <a:srgbClr val="FF9966"/>
            </a:solidFill>
            <a:round/>
            <a:headEnd/>
            <a:tailEnd/>
          </a:ln>
          <a:effectLst/>
        </p:spPr>
        <p:txBody>
          <a:bodyPr wrap="none" lIns="81711" tIns="40855" rIns="81711" bIns="40855" anchor="ctr">
            <a:prstTxWarp prst="textNoShape">
              <a:avLst/>
            </a:prstTxWarp>
          </a:bodyPr>
          <a:lstStyle/>
          <a:p>
            <a:endParaRPr lang="en-US"/>
          </a:p>
        </p:txBody>
      </p:sp>
      <p:sp>
        <p:nvSpPr>
          <p:cNvPr id="5137" name="Text Box 17"/>
          <p:cNvSpPr txBox="1">
            <a:spLocks noChangeArrowheads="1"/>
          </p:cNvSpPr>
          <p:nvPr/>
        </p:nvSpPr>
        <p:spPr bwMode="auto">
          <a:xfrm>
            <a:off x="1835604" y="864443"/>
            <a:ext cx="8790214" cy="282563"/>
          </a:xfrm>
          <a:prstGeom prst="rect">
            <a:avLst/>
          </a:prstGeom>
          <a:noFill/>
          <a:ln w="12700">
            <a:noFill/>
            <a:miter lim="800000"/>
            <a:headEnd/>
            <a:tailEnd/>
          </a:ln>
          <a:effectLst/>
        </p:spPr>
        <p:txBody>
          <a:bodyPr lIns="81711" tIns="40855" rIns="81711" bIns="40855">
            <a:prstTxWarp prst="textNoShape">
              <a:avLst/>
            </a:prstTxWarp>
            <a:spAutoFit/>
          </a:bodyPr>
          <a:lstStyle/>
          <a:p>
            <a:pPr algn="ctr">
              <a:spcBef>
                <a:spcPct val="50000"/>
              </a:spcBef>
            </a:pPr>
            <a:r>
              <a:rPr lang="en-US" sz="1300" dirty="0">
                <a:solidFill>
                  <a:srgbClr val="FF0000"/>
                </a:solidFill>
              </a:rPr>
              <a:t>Away with you, Satan! For it is written, ‘You shall worship the Lord your God, and Him only you shall serve.’ Matt 4:10</a:t>
            </a:r>
            <a:r>
              <a:rPr lang="en-US" sz="1300" dirty="0"/>
              <a:t> </a:t>
            </a:r>
            <a:endParaRPr lang="en-AU" sz="1300" dirty="0"/>
          </a:p>
        </p:txBody>
      </p:sp>
      <p:graphicFrame>
        <p:nvGraphicFramePr>
          <p:cNvPr id="5138" name="Object 18"/>
          <p:cNvGraphicFramePr>
            <a:graphicFrameLocks noChangeAspect="1"/>
          </p:cNvGraphicFramePr>
          <p:nvPr/>
        </p:nvGraphicFramePr>
        <p:xfrm>
          <a:off x="1849212" y="3938667"/>
          <a:ext cx="8616043" cy="2286492"/>
        </p:xfrm>
        <a:graphic>
          <a:graphicData uri="http://schemas.openxmlformats.org/presentationml/2006/ole">
            <mc:AlternateContent xmlns:mc="http://schemas.openxmlformats.org/markup-compatibility/2006">
              <mc:Choice xmlns:v="urn:schemas-microsoft-com:vml" Requires="v">
                <p:oleObj name="Document" r:id="rId4" imgW="10053360" imgH="2467080" progId="Word.Document.8">
                  <p:embed/>
                </p:oleObj>
              </mc:Choice>
              <mc:Fallback>
                <p:oleObj name="Document" r:id="rId4" imgW="10053360" imgH="2467080" progId="Word.Document.8">
                  <p:embed/>
                  <p:pic>
                    <p:nvPicPr>
                      <p:cNvPr id="5138"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9212" y="3938667"/>
                        <a:ext cx="8616043" cy="22864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139" name="Text Box 19"/>
          <p:cNvSpPr txBox="1">
            <a:spLocks noChangeArrowheads="1"/>
          </p:cNvSpPr>
          <p:nvPr/>
        </p:nvSpPr>
        <p:spPr bwMode="auto">
          <a:xfrm>
            <a:off x="2673805" y="6104196"/>
            <a:ext cx="7511143" cy="590339"/>
          </a:xfrm>
          <a:prstGeom prst="rect">
            <a:avLst/>
          </a:prstGeom>
          <a:noFill/>
          <a:ln w="9525">
            <a:noFill/>
            <a:miter lim="800000"/>
            <a:headEnd/>
            <a:tailEnd/>
          </a:ln>
          <a:effectLst/>
        </p:spPr>
        <p:txBody>
          <a:bodyPr lIns="81711" tIns="40855" rIns="81711" bIns="40855">
            <a:prstTxWarp prst="textNoShape">
              <a:avLst/>
            </a:prstTxWarp>
            <a:spAutoFit/>
          </a:bodyPr>
          <a:lstStyle/>
          <a:p>
            <a:pPr algn="ctr">
              <a:spcBef>
                <a:spcPct val="50000"/>
              </a:spcBef>
            </a:pPr>
            <a:r>
              <a:rPr lang="en-AU" sz="1100" i="1" dirty="0"/>
              <a:t>A King’s Seal is determined by three things: 1) Name 2) Title &amp; 3) Dominion. These three elements are found in the Fourth Commandment</a:t>
            </a:r>
            <a:r>
              <a:rPr lang="en-US" sz="1100" i="1" dirty="0"/>
              <a:t>.</a:t>
            </a:r>
            <a:r>
              <a:rPr lang="en-AU" sz="1100" i="1" dirty="0"/>
              <a:t> 1) Name: </a:t>
            </a:r>
            <a:r>
              <a:rPr lang="en-AU" sz="1100" i="1" dirty="0">
                <a:solidFill>
                  <a:schemeClr val="accent2"/>
                </a:solidFill>
              </a:rPr>
              <a:t>The </a:t>
            </a:r>
            <a:r>
              <a:rPr lang="en-AU" sz="1100" i="1" dirty="0">
                <a:solidFill>
                  <a:srgbClr val="0000FF"/>
                </a:solidFill>
              </a:rPr>
              <a:t>LORD</a:t>
            </a:r>
            <a:r>
              <a:rPr lang="en-US" sz="1100" i="1" dirty="0">
                <a:solidFill>
                  <a:srgbClr val="0000FF"/>
                </a:solidFill>
              </a:rPr>
              <a:t>,</a:t>
            </a:r>
            <a:r>
              <a:rPr lang="en-AU" sz="1100" i="1" dirty="0">
                <a:solidFill>
                  <a:srgbClr val="000000"/>
                </a:solidFill>
              </a:rPr>
              <a:t> 2) Title: </a:t>
            </a:r>
            <a:r>
              <a:rPr lang="en-AU" sz="1100" i="1" dirty="0">
                <a:solidFill>
                  <a:srgbClr val="008080"/>
                </a:solidFill>
              </a:rPr>
              <a:t>Made (or Creator)</a:t>
            </a:r>
            <a:r>
              <a:rPr lang="en-US" sz="1100" i="1" dirty="0">
                <a:solidFill>
                  <a:srgbClr val="008080"/>
                </a:solidFill>
              </a:rPr>
              <a:t>,</a:t>
            </a:r>
            <a:r>
              <a:rPr lang="en-AU" sz="1100" i="1" dirty="0">
                <a:solidFill>
                  <a:srgbClr val="000000"/>
                </a:solidFill>
              </a:rPr>
              <a:t> 3: Dominion: </a:t>
            </a:r>
            <a:r>
              <a:rPr lang="en-AU" sz="1100" i="1" dirty="0">
                <a:solidFill>
                  <a:srgbClr val="FF0000"/>
                </a:solidFill>
              </a:rPr>
              <a:t>Heaven &amp; Earth, The Sea and all that in them is</a:t>
            </a:r>
            <a:r>
              <a:rPr lang="en-US" sz="1100" i="1" dirty="0">
                <a:solidFill>
                  <a:srgbClr val="FF0000"/>
                </a:solidFill>
              </a:rPr>
              <a:t>.</a:t>
            </a:r>
            <a:endParaRPr lang="en-AU" dirty="0">
              <a:solidFill>
                <a:srgbClr val="FF0000"/>
              </a:solidFill>
            </a:endParaRPr>
          </a:p>
        </p:txBody>
      </p:sp>
      <p:pic>
        <p:nvPicPr>
          <p:cNvPr id="5141" name="Picture 21"/>
          <p:cNvPicPr>
            <a:picLocks noChangeAspect="1" noChangeArrowheads="1"/>
          </p:cNvPicPr>
          <p:nvPr/>
        </p:nvPicPr>
        <p:blipFill>
          <a:blip r:embed="rId6"/>
          <a:srcRect/>
          <a:stretch>
            <a:fillRect/>
          </a:stretch>
        </p:blipFill>
        <p:spPr bwMode="auto">
          <a:xfrm>
            <a:off x="1936298" y="1243559"/>
            <a:ext cx="1577067" cy="2521041"/>
          </a:xfrm>
          <a:prstGeom prst="rect">
            <a:avLst/>
          </a:prstGeom>
          <a:noFill/>
          <a:ln w="9525">
            <a:noFill/>
            <a:miter lim="800000"/>
            <a:headEnd/>
            <a:tailEnd/>
          </a:ln>
          <a:effectLst/>
        </p:spPr>
      </p:pic>
      <p:graphicFrame>
        <p:nvGraphicFramePr>
          <p:cNvPr id="5142" name="Object 22"/>
          <p:cNvGraphicFramePr>
            <a:graphicFrameLocks noChangeAspect="1"/>
          </p:cNvGraphicFramePr>
          <p:nvPr/>
        </p:nvGraphicFramePr>
        <p:xfrm>
          <a:off x="8788856" y="1262735"/>
          <a:ext cx="1586593" cy="2494489"/>
        </p:xfrm>
        <a:graphic>
          <a:graphicData uri="http://schemas.openxmlformats.org/presentationml/2006/ole">
            <mc:AlternateContent xmlns:mc="http://schemas.openxmlformats.org/markup-compatibility/2006">
              <mc:Choice xmlns:v="urn:schemas-microsoft-com:vml" Requires="v">
                <p:oleObj name="PhotoHouse" r:id="rId7" imgW="8126984" imgH="6095238" progId="">
                  <p:embed/>
                </p:oleObj>
              </mc:Choice>
              <mc:Fallback>
                <p:oleObj name="PhotoHouse" r:id="rId7" imgW="8126984" imgH="6095238" progId="">
                  <p:embed/>
                  <p:pic>
                    <p:nvPicPr>
                      <p:cNvPr id="5142" name="Object 22"/>
                      <p:cNvPicPr>
                        <a:picLocks noChangeAspect="1" noChangeArrowheads="1"/>
                      </p:cNvPicPr>
                      <p:nvPr/>
                    </p:nvPicPr>
                    <p:blipFill>
                      <a:blip r:embed="rId8">
                        <a:extLst>
                          <a:ext uri="{28A0092B-C50C-407E-A947-70E740481C1C}">
                            <a14:useLocalDpi xmlns:a14="http://schemas.microsoft.com/office/drawing/2010/main" val="0"/>
                          </a:ext>
                        </a:extLst>
                      </a:blip>
                      <a:srcRect l="32475" r="15761"/>
                      <a:stretch>
                        <a:fillRect/>
                      </a:stretch>
                    </p:blipFill>
                    <p:spPr bwMode="auto">
                      <a:xfrm>
                        <a:off x="8788856" y="1262735"/>
                        <a:ext cx="1586593" cy="2494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 name="Rectangle 13"/>
          <p:cNvSpPr/>
          <p:nvPr/>
        </p:nvSpPr>
        <p:spPr bwMode="auto">
          <a:xfrm>
            <a:off x="3541489" y="1213912"/>
            <a:ext cx="2714171" cy="2596089"/>
          </a:xfrm>
          <a:prstGeom prst="rect">
            <a:avLst/>
          </a:prstGeom>
          <a:solidFill>
            <a:schemeClr val="bg1"/>
          </a:solidFill>
          <a:ln>
            <a:solidFill>
              <a:schemeClr val="bg1"/>
            </a:solid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81711" tIns="40855" rIns="81711" bIns="40855" numCol="1" rtlCol="0" anchor="t" anchorCtr="0" compatLnSpc="1">
            <a:prstTxWarp prst="textNoShape">
              <a:avLst/>
            </a:prstTxWarp>
          </a:bodyPr>
          <a:lstStyle/>
          <a:p>
            <a:pPr defTabSz="817108" eaLnBrk="0" hangingPunct="0"/>
            <a:endParaRPr lang="en-US" sz="2100" dirty="0">
              <a:solidFill>
                <a:schemeClr val="tx1"/>
              </a:solidFill>
              <a:latin typeface="Times New Roman" pitchFamily="96" charset="0"/>
            </a:endParaRPr>
          </a:p>
        </p:txBody>
      </p:sp>
      <p:sp>
        <p:nvSpPr>
          <p:cNvPr id="15" name="Rectangle 14"/>
          <p:cNvSpPr/>
          <p:nvPr/>
        </p:nvSpPr>
        <p:spPr bwMode="auto">
          <a:xfrm>
            <a:off x="6183087" y="1227253"/>
            <a:ext cx="2583543" cy="2580345"/>
          </a:xfrm>
          <a:prstGeom prst="rect">
            <a:avLst/>
          </a:prstGeom>
          <a:solidFill>
            <a:srgbClr val="FFFFFF"/>
          </a:solidFill>
          <a:ln>
            <a:solidFill>
              <a:srgbClr val="FFFFFF"/>
            </a:solid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81711" tIns="40855" rIns="81711" bIns="40855" numCol="1" rtlCol="0" anchor="t" anchorCtr="0" compatLnSpc="1">
            <a:prstTxWarp prst="textNoShape">
              <a:avLst/>
            </a:prstTxWarp>
          </a:bodyPr>
          <a:lstStyle/>
          <a:p>
            <a:pPr defTabSz="817108" eaLnBrk="0" hangingPunct="0"/>
            <a:endParaRPr lang="en-US" sz="2100" dirty="0">
              <a:solidFill>
                <a:schemeClr val="tx1"/>
              </a:solidFill>
              <a:latin typeface="Times New Roman" pitchFamily="96" charset="0"/>
            </a:endParaRPr>
          </a:p>
        </p:txBody>
      </p:sp>
      <p:sp>
        <p:nvSpPr>
          <p:cNvPr id="16" name="Rectangle 15"/>
          <p:cNvSpPr/>
          <p:nvPr/>
        </p:nvSpPr>
        <p:spPr bwMode="auto">
          <a:xfrm>
            <a:off x="1872345" y="3917743"/>
            <a:ext cx="4383315" cy="2186998"/>
          </a:xfrm>
          <a:prstGeom prst="rect">
            <a:avLst/>
          </a:prstGeom>
          <a:solidFill>
            <a:srgbClr val="FFFFFF"/>
          </a:solidFill>
          <a:ln>
            <a:solidFill>
              <a:srgbClr val="FFFFFF"/>
            </a:solid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81711" tIns="40855" rIns="81711" bIns="40855" numCol="1" rtlCol="0" anchor="t" anchorCtr="0" compatLnSpc="1">
            <a:prstTxWarp prst="textNoShape">
              <a:avLst/>
            </a:prstTxWarp>
          </a:bodyPr>
          <a:lstStyle/>
          <a:p>
            <a:pPr defTabSz="817108" eaLnBrk="0" hangingPunct="0"/>
            <a:endParaRPr lang="en-US" sz="2100" dirty="0">
              <a:solidFill>
                <a:schemeClr val="tx1"/>
              </a:solidFill>
              <a:latin typeface="Times New Roman" pitchFamily="96" charset="0"/>
            </a:endParaRPr>
          </a:p>
        </p:txBody>
      </p:sp>
      <p:sp>
        <p:nvSpPr>
          <p:cNvPr id="17" name="Rectangle 16"/>
          <p:cNvSpPr/>
          <p:nvPr/>
        </p:nvSpPr>
        <p:spPr bwMode="auto">
          <a:xfrm>
            <a:off x="6255659" y="3933487"/>
            <a:ext cx="4136571" cy="2202722"/>
          </a:xfrm>
          <a:prstGeom prst="rect">
            <a:avLst/>
          </a:prstGeom>
          <a:solidFill>
            <a:srgbClr val="FFFFFF"/>
          </a:solidFill>
          <a:ln>
            <a:solidFill>
              <a:srgbClr val="FFFFFF"/>
            </a:solid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81711" tIns="40855" rIns="81711" bIns="40855" numCol="1" rtlCol="0" anchor="t" anchorCtr="0" compatLnSpc="1">
            <a:prstTxWarp prst="textNoShape">
              <a:avLst/>
            </a:prstTxWarp>
          </a:bodyPr>
          <a:lstStyle/>
          <a:p>
            <a:pPr defTabSz="817108" eaLnBrk="0" hangingPunct="0"/>
            <a:endParaRPr lang="en-US" sz="2100" dirty="0">
              <a:solidFill>
                <a:schemeClr val="tx1"/>
              </a:solidFill>
              <a:latin typeface="Times New Roman" pitchFamily="96" charset="0"/>
            </a:endParaRPr>
          </a:p>
        </p:txBody>
      </p:sp>
    </p:spTree>
    <p:extLst>
      <p:ext uri="{BB962C8B-B14F-4D97-AF65-F5344CB8AC3E}">
        <p14:creationId xmlns:p14="http://schemas.microsoft.com/office/powerpoint/2010/main" val="385953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137"/>
                                        </p:tgtEl>
                                        <p:attrNameLst>
                                          <p:attrName>style.visibility</p:attrName>
                                        </p:attrNameLst>
                                      </p:cBhvr>
                                      <p:to>
                                        <p:strVal val="visible"/>
                                      </p:to>
                                    </p:set>
                                    <p:animEffect transition="in" filter="fade">
                                      <p:cBhvr>
                                        <p:cTn id="7" dur="1000"/>
                                        <p:tgtEl>
                                          <p:spTgt spid="5137"/>
                                        </p:tgtEl>
                                      </p:cBhvr>
                                    </p:animEffect>
                                    <p:anim calcmode="lin" valueType="num">
                                      <p:cBhvr>
                                        <p:cTn id="8" dur="1000" fill="hold"/>
                                        <p:tgtEl>
                                          <p:spTgt spid="5137"/>
                                        </p:tgtEl>
                                        <p:attrNameLst>
                                          <p:attrName>ppt_x</p:attrName>
                                        </p:attrNameLst>
                                      </p:cBhvr>
                                      <p:tavLst>
                                        <p:tav tm="0">
                                          <p:val>
                                            <p:strVal val="#ppt_x"/>
                                          </p:val>
                                        </p:tav>
                                        <p:tav tm="100000">
                                          <p:val>
                                            <p:strVal val="#ppt_x"/>
                                          </p:val>
                                        </p:tav>
                                      </p:tavLst>
                                    </p:anim>
                                    <p:anim calcmode="lin" valueType="num">
                                      <p:cBhvr>
                                        <p:cTn id="9" dur="900" decel="100000" fill="hold"/>
                                        <p:tgtEl>
                                          <p:spTgt spid="51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13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41"/>
                                        </p:tgtEl>
                                        <p:attrNameLst>
                                          <p:attrName>style.visibility</p:attrName>
                                        </p:attrNameLst>
                                      </p:cBhvr>
                                      <p:to>
                                        <p:strVal val="visible"/>
                                      </p:to>
                                    </p:set>
                                    <p:animEffect transition="in" filter="fade">
                                      <p:cBhvr>
                                        <p:cTn id="15" dur="2000"/>
                                        <p:tgtEl>
                                          <p:spTgt spid="5141"/>
                                        </p:tgtEl>
                                      </p:cBhvr>
                                    </p:animEffect>
                                  </p:childTnLst>
                                </p:cTn>
                              </p:par>
                              <p:par>
                                <p:cTn id="16" presetID="10" presetClass="exit" presetSubtype="0" fill="hold" grpId="0" nodeType="withEffect">
                                  <p:stCondLst>
                                    <p:cond delay="0"/>
                                  </p:stCondLst>
                                  <p:childTnLst>
                                    <p:animEffect transition="out" filter="fade">
                                      <p:cBhvr>
                                        <p:cTn id="17" dur="1000"/>
                                        <p:tgtEl>
                                          <p:spTgt spid="14"/>
                                        </p:tgtEl>
                                      </p:cBhvr>
                                    </p:animEffect>
                                    <p:set>
                                      <p:cBhvr>
                                        <p:cTn id="18" dur="1" fill="hold">
                                          <p:stCondLst>
                                            <p:cond delay="9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142"/>
                                        </p:tgtEl>
                                        <p:attrNameLst>
                                          <p:attrName>style.visibility</p:attrName>
                                        </p:attrNameLst>
                                      </p:cBhvr>
                                      <p:to>
                                        <p:strVal val="visible"/>
                                      </p:to>
                                    </p:set>
                                    <p:animEffect transition="in" filter="fade">
                                      <p:cBhvr>
                                        <p:cTn id="23" dur="2000"/>
                                        <p:tgtEl>
                                          <p:spTgt spid="5142"/>
                                        </p:tgtEl>
                                      </p:cBhvr>
                                    </p:animEffect>
                                  </p:childTnLst>
                                </p:cTn>
                              </p:par>
                              <p:par>
                                <p:cTn id="24" presetID="10" presetClass="exit" presetSubtype="0" fill="hold" grpId="0" nodeType="withEffect">
                                  <p:stCondLst>
                                    <p:cond delay="0"/>
                                  </p:stCondLst>
                                  <p:childTnLst>
                                    <p:animEffect transition="out" filter="fade">
                                      <p:cBhvr>
                                        <p:cTn id="25" dur="1000"/>
                                        <p:tgtEl>
                                          <p:spTgt spid="15"/>
                                        </p:tgtEl>
                                      </p:cBhvr>
                                    </p:animEffect>
                                    <p:set>
                                      <p:cBhvr>
                                        <p:cTn id="26" dur="1" fill="hold">
                                          <p:stCondLst>
                                            <p:cond delay="999"/>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1000"/>
                                        <p:tgtEl>
                                          <p:spTgt spid="16"/>
                                        </p:tgtEl>
                                      </p:cBhvr>
                                    </p:animEffect>
                                    <p:set>
                                      <p:cBhvr>
                                        <p:cTn id="31" dur="1" fill="hold">
                                          <p:stCondLst>
                                            <p:cond delay="999"/>
                                          </p:stCondLst>
                                        </p:cTn>
                                        <p:tgtEl>
                                          <p:spTgt spid="1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1000"/>
                                        <p:tgtEl>
                                          <p:spTgt spid="17"/>
                                        </p:tgtEl>
                                      </p:cBhvr>
                                    </p:animEffect>
                                    <p:set>
                                      <p:cBhvr>
                                        <p:cTn id="36" dur="1" fill="hold">
                                          <p:stCondLst>
                                            <p:cond delay="999"/>
                                          </p:stCondLst>
                                        </p:cTn>
                                        <p:tgtEl>
                                          <p:spTgt spid="1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5139"/>
                                        </p:tgtEl>
                                        <p:attrNameLst>
                                          <p:attrName>style.visibility</p:attrName>
                                        </p:attrNameLst>
                                      </p:cBhvr>
                                      <p:to>
                                        <p:strVal val="visible"/>
                                      </p:to>
                                    </p:set>
                                    <p:animEffect transition="in" filter="fade">
                                      <p:cBhvr>
                                        <p:cTn id="41" dur="1000"/>
                                        <p:tgtEl>
                                          <p:spTgt spid="5139"/>
                                        </p:tgtEl>
                                      </p:cBhvr>
                                    </p:animEffect>
                                    <p:anim calcmode="lin" valueType="num">
                                      <p:cBhvr>
                                        <p:cTn id="42" dur="1000" fill="hold"/>
                                        <p:tgtEl>
                                          <p:spTgt spid="5139"/>
                                        </p:tgtEl>
                                        <p:attrNameLst>
                                          <p:attrName>ppt_x</p:attrName>
                                        </p:attrNameLst>
                                      </p:cBhvr>
                                      <p:tavLst>
                                        <p:tav tm="0">
                                          <p:val>
                                            <p:strVal val="#ppt_x"/>
                                          </p:val>
                                        </p:tav>
                                        <p:tav tm="100000">
                                          <p:val>
                                            <p:strVal val="#ppt_x"/>
                                          </p:val>
                                        </p:tav>
                                      </p:tavLst>
                                    </p:anim>
                                    <p:anim calcmode="lin" valueType="num">
                                      <p:cBhvr>
                                        <p:cTn id="43" dur="900" decel="100000" fill="hold"/>
                                        <p:tgtEl>
                                          <p:spTgt spid="513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51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7" grpId="0"/>
      <p:bldP spid="5139" grpId="0"/>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 name="Rectangle 15"/>
          <p:cNvSpPr>
            <a:spLocks noChangeArrowheads="1"/>
          </p:cNvSpPr>
          <p:nvPr/>
        </p:nvSpPr>
        <p:spPr bwMode="auto">
          <a:xfrm>
            <a:off x="3679373" y="894850"/>
            <a:ext cx="2155371" cy="1299411"/>
          </a:xfrm>
          <a:prstGeom prst="rect">
            <a:avLst/>
          </a:prstGeom>
          <a:gradFill rotWithShape="0">
            <a:gsLst>
              <a:gs pos="0">
                <a:srgbClr val="CC66FF"/>
              </a:gs>
              <a:gs pos="100000">
                <a:schemeClr val="bg1"/>
              </a:gs>
            </a:gsLst>
            <a:path path="rect">
              <a:fillToRect t="100000" r="100000"/>
            </a:path>
          </a:gradFill>
          <a:ln w="9525">
            <a:solidFill>
              <a:schemeClr val="tx1"/>
            </a:solidFill>
            <a:miter lim="800000"/>
            <a:headEnd/>
            <a:tailEnd/>
          </a:ln>
          <a:effectLst/>
        </p:spPr>
        <p:txBody>
          <a:bodyPr wrap="none" lIns="81711" tIns="40855" rIns="81711" bIns="40855" anchor="ctr">
            <a:prstTxWarp prst="textNoShape">
              <a:avLst/>
            </a:prstTxWarp>
          </a:bodyPr>
          <a:lstStyle/>
          <a:p>
            <a:endParaRPr lang="en-US"/>
          </a:p>
        </p:txBody>
      </p:sp>
      <p:sp>
        <p:nvSpPr>
          <p:cNvPr id="2065" name="Rectangle 17"/>
          <p:cNvSpPr>
            <a:spLocks noChangeArrowheads="1"/>
          </p:cNvSpPr>
          <p:nvPr/>
        </p:nvSpPr>
        <p:spPr bwMode="auto">
          <a:xfrm>
            <a:off x="3679373" y="2755232"/>
            <a:ext cx="2155371" cy="1371600"/>
          </a:xfrm>
          <a:prstGeom prst="rect">
            <a:avLst/>
          </a:prstGeom>
          <a:gradFill rotWithShape="0">
            <a:gsLst>
              <a:gs pos="0">
                <a:srgbClr val="CC66FF"/>
              </a:gs>
              <a:gs pos="100000">
                <a:schemeClr val="bg1"/>
              </a:gs>
            </a:gsLst>
            <a:path path="rect">
              <a:fillToRect t="100000" r="100000"/>
            </a:path>
          </a:gradFill>
          <a:ln w="9525">
            <a:solidFill>
              <a:schemeClr val="tx1"/>
            </a:solidFill>
            <a:miter lim="800000"/>
            <a:headEnd/>
            <a:tailEnd/>
          </a:ln>
          <a:effectLst/>
        </p:spPr>
        <p:txBody>
          <a:bodyPr wrap="none" lIns="81711" tIns="40855" rIns="81711" bIns="40855" anchor="ctr">
            <a:prstTxWarp prst="textNoShape">
              <a:avLst/>
            </a:prstTxWarp>
          </a:bodyPr>
          <a:lstStyle/>
          <a:p>
            <a:endParaRPr lang="en-US"/>
          </a:p>
        </p:txBody>
      </p:sp>
      <p:sp>
        <p:nvSpPr>
          <p:cNvPr id="2069" name="Rectangle 21"/>
          <p:cNvSpPr>
            <a:spLocks noChangeArrowheads="1"/>
          </p:cNvSpPr>
          <p:nvPr/>
        </p:nvSpPr>
        <p:spPr bwMode="auto">
          <a:xfrm>
            <a:off x="3744687" y="4704347"/>
            <a:ext cx="2155371" cy="1371600"/>
          </a:xfrm>
          <a:prstGeom prst="rect">
            <a:avLst/>
          </a:prstGeom>
          <a:gradFill rotWithShape="0">
            <a:gsLst>
              <a:gs pos="0">
                <a:srgbClr val="CC66FF"/>
              </a:gs>
              <a:gs pos="100000">
                <a:schemeClr val="bg1"/>
              </a:gs>
            </a:gsLst>
            <a:path path="rect">
              <a:fillToRect t="100000" r="100000"/>
            </a:path>
          </a:gradFill>
          <a:ln w="9525">
            <a:solidFill>
              <a:schemeClr val="tx1"/>
            </a:solidFill>
            <a:miter lim="800000"/>
            <a:headEnd/>
            <a:tailEnd/>
          </a:ln>
          <a:effectLst/>
        </p:spPr>
        <p:txBody>
          <a:bodyPr wrap="none" lIns="81711" tIns="40855" rIns="81711" bIns="40855" anchor="ctr">
            <a:prstTxWarp prst="textNoShape">
              <a:avLst/>
            </a:prstTxWarp>
          </a:bodyPr>
          <a:lstStyle/>
          <a:p>
            <a:endParaRPr lang="en-US"/>
          </a:p>
        </p:txBody>
      </p:sp>
      <p:sp>
        <p:nvSpPr>
          <p:cNvPr id="2067" name="Rectangle 19"/>
          <p:cNvSpPr>
            <a:spLocks noChangeArrowheads="1"/>
          </p:cNvSpPr>
          <p:nvPr/>
        </p:nvSpPr>
        <p:spPr bwMode="auto">
          <a:xfrm>
            <a:off x="6226628" y="2755232"/>
            <a:ext cx="2220686" cy="1371600"/>
          </a:xfrm>
          <a:prstGeom prst="rect">
            <a:avLst/>
          </a:prstGeom>
          <a:gradFill rotWithShape="0">
            <a:gsLst>
              <a:gs pos="0">
                <a:srgbClr val="33CCFF"/>
              </a:gs>
              <a:gs pos="100000">
                <a:schemeClr val="bg1"/>
              </a:gs>
            </a:gsLst>
            <a:path path="rect">
              <a:fillToRect t="100000" r="100000"/>
            </a:path>
          </a:gradFill>
          <a:ln w="9525">
            <a:solidFill>
              <a:schemeClr val="tx1"/>
            </a:solidFill>
            <a:miter lim="800000"/>
            <a:headEnd/>
            <a:tailEnd/>
          </a:ln>
          <a:effectLst/>
        </p:spPr>
        <p:txBody>
          <a:bodyPr wrap="none" lIns="81711" tIns="40855" rIns="81711" bIns="40855" anchor="ctr">
            <a:prstTxWarp prst="textNoShape">
              <a:avLst/>
            </a:prstTxWarp>
          </a:bodyPr>
          <a:lstStyle/>
          <a:p>
            <a:endParaRPr lang="en-US"/>
          </a:p>
        </p:txBody>
      </p:sp>
      <p:sp>
        <p:nvSpPr>
          <p:cNvPr id="2071" name="Rectangle 23"/>
          <p:cNvSpPr>
            <a:spLocks noChangeArrowheads="1"/>
          </p:cNvSpPr>
          <p:nvPr/>
        </p:nvSpPr>
        <p:spPr bwMode="auto">
          <a:xfrm>
            <a:off x="6226628" y="4704347"/>
            <a:ext cx="2220686" cy="1371600"/>
          </a:xfrm>
          <a:prstGeom prst="rect">
            <a:avLst/>
          </a:prstGeom>
          <a:gradFill rotWithShape="0">
            <a:gsLst>
              <a:gs pos="0">
                <a:srgbClr val="33CCFF"/>
              </a:gs>
              <a:gs pos="100000">
                <a:schemeClr val="bg1"/>
              </a:gs>
            </a:gsLst>
            <a:path path="rect">
              <a:fillToRect t="100000" r="100000"/>
            </a:path>
          </a:gradFill>
          <a:ln w="9525">
            <a:solidFill>
              <a:schemeClr val="tx1"/>
            </a:solidFill>
            <a:miter lim="800000"/>
            <a:headEnd/>
            <a:tailEnd/>
          </a:ln>
          <a:effectLst/>
        </p:spPr>
        <p:txBody>
          <a:bodyPr wrap="none" lIns="81711" tIns="40855" rIns="81711" bIns="40855" anchor="ctr">
            <a:prstTxWarp prst="textNoShape">
              <a:avLst/>
            </a:prstTxWarp>
          </a:bodyPr>
          <a:lstStyle/>
          <a:p>
            <a:endParaRPr lang="en-US"/>
          </a:p>
        </p:txBody>
      </p:sp>
      <p:sp>
        <p:nvSpPr>
          <p:cNvPr id="2076" name="Rectangle 28"/>
          <p:cNvSpPr>
            <a:spLocks noChangeArrowheads="1"/>
          </p:cNvSpPr>
          <p:nvPr/>
        </p:nvSpPr>
        <p:spPr bwMode="auto">
          <a:xfrm>
            <a:off x="6226630" y="894850"/>
            <a:ext cx="2155371" cy="1299411"/>
          </a:xfrm>
          <a:prstGeom prst="rect">
            <a:avLst/>
          </a:prstGeom>
          <a:gradFill rotWithShape="0">
            <a:gsLst>
              <a:gs pos="0">
                <a:srgbClr val="33CCFF"/>
              </a:gs>
              <a:gs pos="100000">
                <a:schemeClr val="bg1"/>
              </a:gs>
            </a:gsLst>
            <a:path path="rect">
              <a:fillToRect t="100000" r="100000"/>
            </a:path>
          </a:gradFill>
          <a:ln w="9525">
            <a:solidFill>
              <a:schemeClr val="tx1"/>
            </a:solidFill>
            <a:miter lim="800000"/>
            <a:headEnd/>
            <a:tailEnd/>
          </a:ln>
          <a:effectLst/>
        </p:spPr>
        <p:txBody>
          <a:bodyPr wrap="none" lIns="81711" tIns="40855" rIns="81711" bIns="40855" anchor="ctr">
            <a:prstTxWarp prst="textNoShape">
              <a:avLst/>
            </a:prstTxWarp>
          </a:bodyPr>
          <a:lstStyle/>
          <a:p>
            <a:endParaRPr lang="en-US"/>
          </a:p>
        </p:txBody>
      </p:sp>
      <p:pic>
        <p:nvPicPr>
          <p:cNvPr id="2053" name="Picture 5"/>
          <p:cNvPicPr>
            <a:picLocks noChangeAspect="1" noChangeArrowheads="1"/>
          </p:cNvPicPr>
          <p:nvPr/>
        </p:nvPicPr>
        <p:blipFill>
          <a:blip r:embed="rId2"/>
          <a:srcRect/>
          <a:stretch>
            <a:fillRect/>
          </a:stretch>
        </p:blipFill>
        <p:spPr bwMode="auto">
          <a:xfrm>
            <a:off x="8512630" y="4704348"/>
            <a:ext cx="1632857" cy="1353553"/>
          </a:xfrm>
          <a:prstGeom prst="rect">
            <a:avLst/>
          </a:prstGeom>
          <a:noFill/>
          <a:ln w="9525">
            <a:noFill/>
            <a:miter lim="800000"/>
            <a:headEnd/>
            <a:tailEnd/>
          </a:ln>
          <a:effectLst/>
        </p:spPr>
      </p:pic>
      <p:pic>
        <p:nvPicPr>
          <p:cNvPr id="2054" name="Picture 6"/>
          <p:cNvPicPr>
            <a:picLocks noChangeAspect="1" noChangeArrowheads="1"/>
          </p:cNvPicPr>
          <p:nvPr/>
        </p:nvPicPr>
        <p:blipFill>
          <a:blip r:embed="rId3"/>
          <a:srcRect/>
          <a:stretch>
            <a:fillRect/>
          </a:stretch>
        </p:blipFill>
        <p:spPr bwMode="auto">
          <a:xfrm>
            <a:off x="8512630" y="2755232"/>
            <a:ext cx="1632857" cy="1353553"/>
          </a:xfrm>
          <a:prstGeom prst="rect">
            <a:avLst/>
          </a:prstGeom>
          <a:noFill/>
          <a:ln w="9525">
            <a:noFill/>
            <a:miter lim="800000"/>
            <a:headEnd/>
            <a:tailEnd/>
          </a:ln>
          <a:effectLst/>
        </p:spPr>
      </p:pic>
      <p:sp>
        <p:nvSpPr>
          <p:cNvPr id="2055" name="Text Box 7"/>
          <p:cNvSpPr txBox="1">
            <a:spLocks noChangeArrowheads="1"/>
          </p:cNvSpPr>
          <p:nvPr/>
        </p:nvSpPr>
        <p:spPr bwMode="auto">
          <a:xfrm>
            <a:off x="6226630" y="2286000"/>
            <a:ext cx="3918857" cy="234934"/>
          </a:xfrm>
          <a:prstGeom prst="rect">
            <a:avLst/>
          </a:prstGeom>
          <a:solidFill>
            <a:srgbClr val="33CCFF"/>
          </a:solidFill>
          <a:ln w="9525">
            <a:noFill/>
            <a:miter lim="800000"/>
            <a:headEnd/>
            <a:tailEnd/>
          </a:ln>
          <a:effectLst/>
        </p:spPr>
        <p:txBody>
          <a:bodyPr lIns="81711" tIns="9651" rIns="81711" bIns="9651">
            <a:prstTxWarp prst="textNoShape">
              <a:avLst/>
            </a:prstTxWarp>
            <a:spAutoFit/>
          </a:bodyPr>
          <a:lstStyle/>
          <a:p>
            <a:pPr algn="ctr">
              <a:spcBef>
                <a:spcPct val="50000"/>
              </a:spcBef>
            </a:pPr>
            <a:r>
              <a:rPr lang="en-AU" sz="1400" b="1" dirty="0">
                <a:solidFill>
                  <a:schemeClr val="bg1"/>
                </a:solidFill>
              </a:rPr>
              <a:t>Father</a:t>
            </a:r>
            <a:endParaRPr lang="en-AU" b="1" dirty="0">
              <a:solidFill>
                <a:schemeClr val="bg1"/>
              </a:solidFill>
            </a:endParaRPr>
          </a:p>
        </p:txBody>
      </p:sp>
      <p:sp>
        <p:nvSpPr>
          <p:cNvPr id="2056" name="Text Box 8"/>
          <p:cNvSpPr txBox="1">
            <a:spLocks noChangeArrowheads="1"/>
          </p:cNvSpPr>
          <p:nvPr/>
        </p:nvSpPr>
        <p:spPr bwMode="auto">
          <a:xfrm>
            <a:off x="6226630" y="4162926"/>
            <a:ext cx="3918857" cy="234934"/>
          </a:xfrm>
          <a:prstGeom prst="rect">
            <a:avLst/>
          </a:prstGeom>
          <a:solidFill>
            <a:srgbClr val="33CCFF"/>
          </a:solidFill>
          <a:ln w="9525">
            <a:noFill/>
            <a:miter lim="800000"/>
            <a:headEnd/>
            <a:tailEnd/>
          </a:ln>
          <a:effectLst/>
        </p:spPr>
        <p:txBody>
          <a:bodyPr lIns="81711" tIns="9651" rIns="81711" bIns="9651">
            <a:prstTxWarp prst="textNoShape">
              <a:avLst/>
            </a:prstTxWarp>
            <a:spAutoFit/>
          </a:bodyPr>
          <a:lstStyle/>
          <a:p>
            <a:pPr algn="ctr">
              <a:spcBef>
                <a:spcPct val="50000"/>
              </a:spcBef>
            </a:pPr>
            <a:r>
              <a:rPr lang="en-AU" sz="1400" b="1" dirty="0">
                <a:solidFill>
                  <a:schemeClr val="bg1"/>
                </a:solidFill>
              </a:rPr>
              <a:t>Son</a:t>
            </a:r>
            <a:endParaRPr lang="en-AU" b="1" dirty="0">
              <a:solidFill>
                <a:schemeClr val="bg1"/>
              </a:solidFill>
            </a:endParaRPr>
          </a:p>
        </p:txBody>
      </p:sp>
      <p:sp>
        <p:nvSpPr>
          <p:cNvPr id="2057" name="Text Box 9"/>
          <p:cNvSpPr txBox="1">
            <a:spLocks noChangeArrowheads="1"/>
          </p:cNvSpPr>
          <p:nvPr/>
        </p:nvSpPr>
        <p:spPr bwMode="auto">
          <a:xfrm>
            <a:off x="6226630" y="6112042"/>
            <a:ext cx="3918857" cy="234934"/>
          </a:xfrm>
          <a:prstGeom prst="rect">
            <a:avLst/>
          </a:prstGeom>
          <a:solidFill>
            <a:srgbClr val="33CCFF"/>
          </a:solidFill>
          <a:ln w="9525">
            <a:noFill/>
            <a:miter lim="800000"/>
            <a:headEnd/>
            <a:tailEnd/>
          </a:ln>
          <a:effectLst/>
        </p:spPr>
        <p:txBody>
          <a:bodyPr lIns="81711" tIns="9651" rIns="81711" bIns="9651">
            <a:prstTxWarp prst="textNoShape">
              <a:avLst/>
            </a:prstTxWarp>
            <a:spAutoFit/>
          </a:bodyPr>
          <a:lstStyle/>
          <a:p>
            <a:pPr algn="ctr">
              <a:spcBef>
                <a:spcPct val="50000"/>
              </a:spcBef>
            </a:pPr>
            <a:r>
              <a:rPr lang="en-AU" sz="1400" b="1" dirty="0">
                <a:solidFill>
                  <a:schemeClr val="bg1"/>
                </a:solidFill>
              </a:rPr>
              <a:t>Holy Spirit</a:t>
            </a:r>
            <a:endParaRPr lang="en-AU" b="1" dirty="0">
              <a:solidFill>
                <a:schemeClr val="bg1"/>
              </a:solidFill>
            </a:endParaRPr>
          </a:p>
        </p:txBody>
      </p:sp>
      <p:sp>
        <p:nvSpPr>
          <p:cNvPr id="2058" name="Text Box 10"/>
          <p:cNvSpPr txBox="1">
            <a:spLocks noChangeArrowheads="1"/>
          </p:cNvSpPr>
          <p:nvPr/>
        </p:nvSpPr>
        <p:spPr bwMode="auto">
          <a:xfrm>
            <a:off x="1981201" y="2249905"/>
            <a:ext cx="3853543" cy="234934"/>
          </a:xfrm>
          <a:prstGeom prst="rect">
            <a:avLst/>
          </a:prstGeom>
          <a:solidFill>
            <a:srgbClr val="CC66FF"/>
          </a:solidFill>
          <a:ln w="9525">
            <a:noFill/>
            <a:miter lim="800000"/>
            <a:headEnd/>
            <a:tailEnd/>
          </a:ln>
          <a:effectLst/>
        </p:spPr>
        <p:txBody>
          <a:bodyPr lIns="81711" tIns="9651" rIns="81711" bIns="9651">
            <a:prstTxWarp prst="textNoShape">
              <a:avLst/>
            </a:prstTxWarp>
            <a:spAutoFit/>
          </a:bodyPr>
          <a:lstStyle/>
          <a:p>
            <a:pPr algn="ctr">
              <a:spcBef>
                <a:spcPct val="50000"/>
              </a:spcBef>
            </a:pPr>
            <a:r>
              <a:rPr lang="en-AU" sz="1400" b="1" dirty="0"/>
              <a:t>Dragon - Satan</a:t>
            </a:r>
            <a:endParaRPr lang="en-AU" sz="1400" dirty="0"/>
          </a:p>
        </p:txBody>
      </p:sp>
      <p:sp>
        <p:nvSpPr>
          <p:cNvPr id="2059" name="Text Box 11"/>
          <p:cNvSpPr txBox="1">
            <a:spLocks noChangeArrowheads="1"/>
          </p:cNvSpPr>
          <p:nvPr/>
        </p:nvSpPr>
        <p:spPr bwMode="auto">
          <a:xfrm>
            <a:off x="1981201" y="4162926"/>
            <a:ext cx="3853543" cy="234934"/>
          </a:xfrm>
          <a:prstGeom prst="rect">
            <a:avLst/>
          </a:prstGeom>
          <a:solidFill>
            <a:srgbClr val="CC66FF"/>
          </a:solidFill>
          <a:ln w="9525">
            <a:noFill/>
            <a:miter lim="800000"/>
            <a:headEnd/>
            <a:tailEnd/>
          </a:ln>
          <a:effectLst/>
        </p:spPr>
        <p:txBody>
          <a:bodyPr lIns="81711" tIns="9651" rIns="81711" bIns="9651">
            <a:prstTxWarp prst="textNoShape">
              <a:avLst/>
            </a:prstTxWarp>
            <a:spAutoFit/>
          </a:bodyPr>
          <a:lstStyle/>
          <a:p>
            <a:pPr algn="ctr">
              <a:spcBef>
                <a:spcPct val="50000"/>
              </a:spcBef>
            </a:pPr>
            <a:r>
              <a:rPr lang="en-AU" sz="1400" b="1" dirty="0"/>
              <a:t>Sea Beast </a:t>
            </a:r>
            <a:r>
              <a:rPr lang="en-US" sz="1400" b="1" dirty="0"/>
              <a:t>–</a:t>
            </a:r>
            <a:r>
              <a:rPr lang="en-AU" sz="1400" b="1" dirty="0"/>
              <a:t> Organized Religious State</a:t>
            </a:r>
            <a:endParaRPr lang="en-AU" dirty="0"/>
          </a:p>
        </p:txBody>
      </p:sp>
      <p:sp>
        <p:nvSpPr>
          <p:cNvPr id="2060" name="Text Box 12"/>
          <p:cNvSpPr txBox="1">
            <a:spLocks noChangeArrowheads="1"/>
          </p:cNvSpPr>
          <p:nvPr/>
        </p:nvSpPr>
        <p:spPr bwMode="auto">
          <a:xfrm>
            <a:off x="1981201" y="6112042"/>
            <a:ext cx="3918857" cy="450378"/>
          </a:xfrm>
          <a:prstGeom prst="rect">
            <a:avLst/>
          </a:prstGeom>
          <a:solidFill>
            <a:srgbClr val="CC66FF"/>
          </a:solidFill>
          <a:ln w="9525">
            <a:noFill/>
            <a:miter lim="800000"/>
            <a:headEnd/>
            <a:tailEnd/>
          </a:ln>
          <a:effectLst/>
        </p:spPr>
        <p:txBody>
          <a:bodyPr lIns="81711" tIns="9651" rIns="81711" bIns="9651">
            <a:prstTxWarp prst="textNoShape">
              <a:avLst/>
            </a:prstTxWarp>
            <a:spAutoFit/>
          </a:bodyPr>
          <a:lstStyle/>
          <a:p>
            <a:pPr algn="ctr">
              <a:spcBef>
                <a:spcPct val="50000"/>
              </a:spcBef>
            </a:pPr>
            <a:r>
              <a:rPr lang="en-AU" sz="1400" b="1" dirty="0"/>
              <a:t>Land Beast </a:t>
            </a:r>
            <a:r>
              <a:rPr lang="en-US" sz="1400" b="1" dirty="0"/>
              <a:t>–</a:t>
            </a:r>
            <a:r>
              <a:rPr lang="en-AU" sz="1400" b="1" dirty="0"/>
              <a:t> Political State with “</a:t>
            </a:r>
            <a:r>
              <a:rPr lang="en-AU" sz="1400" b="1" dirty="0" err="1"/>
              <a:t>religiousity</a:t>
            </a:r>
            <a:r>
              <a:rPr lang="en-AU" sz="1400" b="1" dirty="0"/>
              <a:t>”</a:t>
            </a:r>
            <a:endParaRPr lang="en-AU" dirty="0"/>
          </a:p>
        </p:txBody>
      </p:sp>
      <p:sp>
        <p:nvSpPr>
          <p:cNvPr id="2062" name="Text Box 14"/>
          <p:cNvSpPr txBox="1">
            <a:spLocks noChangeArrowheads="1"/>
          </p:cNvSpPr>
          <p:nvPr/>
        </p:nvSpPr>
        <p:spPr bwMode="auto">
          <a:xfrm>
            <a:off x="3744687" y="967040"/>
            <a:ext cx="2024743" cy="928893"/>
          </a:xfrm>
          <a:prstGeom prst="rect">
            <a:avLst/>
          </a:prstGeom>
          <a:noFill/>
          <a:ln w="9525">
            <a:noFill/>
            <a:miter lim="800000"/>
            <a:headEnd/>
            <a:tailEnd/>
          </a:ln>
          <a:effectLst/>
        </p:spPr>
        <p:txBody>
          <a:bodyPr lIns="81711" tIns="40855" rIns="81711" bIns="40855">
            <a:prstTxWarp prst="textNoShape">
              <a:avLst/>
            </a:prstTxWarp>
            <a:spAutoFit/>
          </a:bodyPr>
          <a:lstStyle/>
          <a:p>
            <a:pPr marL="408554" indent="-408554">
              <a:spcBef>
                <a:spcPct val="50000"/>
              </a:spcBef>
            </a:pPr>
            <a:r>
              <a:rPr lang="en-AU" sz="1100" dirty="0">
                <a:latin typeface="Arial Narrow"/>
                <a:cs typeface="Arial Narrow"/>
              </a:rPr>
              <a:t>Counterfeit of the Father: </a:t>
            </a:r>
          </a:p>
          <a:p>
            <a:pPr marL="408554" indent="-408554"/>
            <a:r>
              <a:rPr lang="en-US" sz="1100" dirty="0">
                <a:latin typeface="Arial Narrow"/>
                <a:cs typeface="Arial Narrow"/>
              </a:rPr>
              <a:t>1. L</a:t>
            </a:r>
            <a:r>
              <a:rPr lang="en-AU" sz="1100" dirty="0" err="1">
                <a:latin typeface="Arial Narrow"/>
                <a:cs typeface="Arial Narrow"/>
              </a:rPr>
              <a:t>ike</a:t>
            </a:r>
            <a:r>
              <a:rPr lang="en-AU" sz="1100" dirty="0">
                <a:latin typeface="Arial Narrow"/>
                <a:cs typeface="Arial Narrow"/>
              </a:rPr>
              <a:t> the Most High</a:t>
            </a:r>
            <a:endParaRPr lang="en-US" sz="1100" dirty="0">
              <a:latin typeface="Arial Narrow"/>
              <a:cs typeface="Arial Narrow"/>
            </a:endParaRPr>
          </a:p>
          <a:p>
            <a:pPr marL="408554" indent="-408554"/>
            <a:r>
              <a:rPr lang="en-US" sz="1100" dirty="0">
                <a:latin typeface="Arial Narrow"/>
                <a:cs typeface="Arial Narrow"/>
              </a:rPr>
              <a:t>   (</a:t>
            </a:r>
            <a:r>
              <a:rPr lang="en-AU" sz="1100" dirty="0">
                <a:latin typeface="Arial Narrow"/>
                <a:cs typeface="Arial Narrow"/>
              </a:rPr>
              <a:t>Isa 14:12-14</a:t>
            </a:r>
            <a:r>
              <a:rPr lang="en-US" sz="1100" dirty="0">
                <a:latin typeface="Arial Narrow"/>
                <a:cs typeface="Arial Narrow"/>
              </a:rPr>
              <a:t>)</a:t>
            </a:r>
            <a:endParaRPr lang="en-AU" sz="1100" dirty="0">
              <a:latin typeface="Arial Narrow"/>
              <a:cs typeface="Arial Narrow"/>
            </a:endParaRPr>
          </a:p>
          <a:p>
            <a:pPr marL="408554" indent="-408554"/>
            <a:r>
              <a:rPr lang="en-AU" sz="1100" dirty="0">
                <a:latin typeface="Arial Narrow"/>
                <a:cs typeface="Arial Narrow"/>
              </a:rPr>
              <a:t>2. Receives worship (Rev 13:3)</a:t>
            </a:r>
          </a:p>
          <a:p>
            <a:pPr marL="408554" indent="-408554"/>
            <a:r>
              <a:rPr lang="en-AU" sz="1100" dirty="0">
                <a:latin typeface="Arial Narrow"/>
                <a:cs typeface="Arial Narrow"/>
              </a:rPr>
              <a:t>3. Works through other beasts</a:t>
            </a:r>
          </a:p>
        </p:txBody>
      </p:sp>
      <p:sp>
        <p:nvSpPr>
          <p:cNvPr id="2064" name="Text Box 16"/>
          <p:cNvSpPr txBox="1">
            <a:spLocks noChangeArrowheads="1"/>
          </p:cNvSpPr>
          <p:nvPr/>
        </p:nvSpPr>
        <p:spPr bwMode="auto">
          <a:xfrm>
            <a:off x="3679371" y="2812382"/>
            <a:ext cx="2220686" cy="1190504"/>
          </a:xfrm>
          <a:prstGeom prst="rect">
            <a:avLst/>
          </a:prstGeom>
          <a:noFill/>
          <a:ln w="9525">
            <a:noFill/>
            <a:miter lim="800000"/>
            <a:headEnd/>
            <a:tailEnd/>
          </a:ln>
          <a:effectLst/>
        </p:spPr>
        <p:txBody>
          <a:bodyPr lIns="81711" tIns="40855" rIns="81711" bIns="40855">
            <a:prstTxWarp prst="textNoShape">
              <a:avLst/>
            </a:prstTxWarp>
            <a:spAutoFit/>
          </a:bodyPr>
          <a:lstStyle/>
          <a:p>
            <a:r>
              <a:rPr lang="en-AU" sz="900" dirty="0">
                <a:latin typeface="Arial Narrow"/>
                <a:cs typeface="Arial Narrow"/>
              </a:rPr>
              <a:t>Sea Beast Counterfeit of the Son:</a:t>
            </a:r>
          </a:p>
          <a:p>
            <a:r>
              <a:rPr lang="en-AU" sz="900" dirty="0">
                <a:latin typeface="Arial Narrow"/>
                <a:cs typeface="Arial Narrow"/>
              </a:rPr>
              <a:t>1. Looks like Dragon (Rev 12:3; 13:1)</a:t>
            </a:r>
          </a:p>
          <a:p>
            <a:r>
              <a:rPr lang="en-AU" sz="900" dirty="0">
                <a:latin typeface="Arial Narrow"/>
                <a:cs typeface="Arial Narrow"/>
              </a:rPr>
              <a:t>2. Receives </a:t>
            </a:r>
            <a:r>
              <a:rPr lang="en-US" sz="900" dirty="0">
                <a:latin typeface="Arial Narrow"/>
                <a:cs typeface="Arial Narrow"/>
              </a:rPr>
              <a:t>a</a:t>
            </a:r>
            <a:r>
              <a:rPr lang="en-AU" sz="900" dirty="0" err="1">
                <a:latin typeface="Arial Narrow"/>
                <a:cs typeface="Arial Narrow"/>
              </a:rPr>
              <a:t>uthority</a:t>
            </a:r>
            <a:r>
              <a:rPr lang="en-AU" sz="900" dirty="0">
                <a:latin typeface="Arial Narrow"/>
                <a:cs typeface="Arial Narrow"/>
              </a:rPr>
              <a:t> from Dragon (Rev 13:2)</a:t>
            </a:r>
          </a:p>
          <a:p>
            <a:r>
              <a:rPr lang="en-AU" sz="900" dirty="0">
                <a:latin typeface="Arial Narrow"/>
                <a:cs typeface="Arial Narrow"/>
              </a:rPr>
              <a:t>3. Receives </a:t>
            </a:r>
            <a:r>
              <a:rPr lang="en-US" sz="900" dirty="0" err="1">
                <a:latin typeface="Arial Narrow"/>
                <a:cs typeface="Arial Narrow"/>
              </a:rPr>
              <a:t>f</a:t>
            </a:r>
            <a:r>
              <a:rPr lang="en-AU" sz="900" dirty="0" err="1">
                <a:latin typeface="Arial Narrow"/>
                <a:cs typeface="Arial Narrow"/>
              </a:rPr>
              <a:t>atal</a:t>
            </a:r>
            <a:r>
              <a:rPr lang="en-AU" sz="900" dirty="0">
                <a:latin typeface="Arial Narrow"/>
                <a:cs typeface="Arial Narrow"/>
              </a:rPr>
              <a:t> wound (Rev 13:3)</a:t>
            </a:r>
          </a:p>
          <a:p>
            <a:r>
              <a:rPr lang="en-AU" sz="900" dirty="0">
                <a:latin typeface="Arial Narrow"/>
                <a:cs typeface="Arial Narrow"/>
              </a:rPr>
              <a:t>4. Receives life again (Rev 13:3)</a:t>
            </a:r>
          </a:p>
          <a:p>
            <a:r>
              <a:rPr lang="en-AU" sz="900" dirty="0">
                <a:latin typeface="Arial Narrow"/>
                <a:cs typeface="Arial Narrow"/>
              </a:rPr>
              <a:t>5. Has a work for 42 months (Rev 13:5)</a:t>
            </a:r>
          </a:p>
          <a:p>
            <a:r>
              <a:rPr lang="en-AU" sz="900" dirty="0">
                <a:latin typeface="Arial Narrow"/>
                <a:cs typeface="Arial Narrow"/>
              </a:rPr>
              <a:t>6. Is worshipped by the world (Rev 13:4)</a:t>
            </a:r>
          </a:p>
          <a:p>
            <a:endParaRPr lang="en-AU" sz="900" dirty="0">
              <a:latin typeface="Arial Narrow"/>
              <a:cs typeface="Arial Narrow"/>
            </a:endParaRPr>
          </a:p>
        </p:txBody>
      </p:sp>
      <p:sp>
        <p:nvSpPr>
          <p:cNvPr id="2066" name="Text Box 18"/>
          <p:cNvSpPr txBox="1">
            <a:spLocks noChangeArrowheads="1"/>
          </p:cNvSpPr>
          <p:nvPr/>
        </p:nvSpPr>
        <p:spPr bwMode="auto">
          <a:xfrm>
            <a:off x="6226629" y="2827421"/>
            <a:ext cx="2286000" cy="1190504"/>
          </a:xfrm>
          <a:prstGeom prst="rect">
            <a:avLst/>
          </a:prstGeom>
          <a:noFill/>
          <a:ln w="9525">
            <a:noFill/>
            <a:miter lim="800000"/>
            <a:headEnd/>
            <a:tailEnd/>
          </a:ln>
          <a:effectLst/>
        </p:spPr>
        <p:txBody>
          <a:bodyPr lIns="81711" tIns="40855" rIns="81711" bIns="40855">
            <a:prstTxWarp prst="textNoShape">
              <a:avLst/>
            </a:prstTxWarp>
            <a:spAutoFit/>
          </a:bodyPr>
          <a:lstStyle/>
          <a:p>
            <a:r>
              <a:rPr lang="en-AU" sz="900" dirty="0">
                <a:latin typeface="Arial Narrow"/>
                <a:cs typeface="Arial Narrow"/>
              </a:rPr>
              <a:t>Work of the Son:</a:t>
            </a:r>
          </a:p>
          <a:p>
            <a:r>
              <a:rPr lang="en-AU" sz="900" dirty="0">
                <a:latin typeface="Arial Narrow"/>
                <a:cs typeface="Arial Narrow"/>
              </a:rPr>
              <a:t>1. Looks like Father (John 14:9; Dan 7;</a:t>
            </a:r>
            <a:r>
              <a:rPr lang="en-US" sz="900" dirty="0">
                <a:latin typeface="Arial Narrow"/>
                <a:cs typeface="Arial Narrow"/>
              </a:rPr>
              <a:t> </a:t>
            </a:r>
            <a:r>
              <a:rPr lang="en-AU" sz="900" dirty="0">
                <a:latin typeface="Arial Narrow"/>
                <a:cs typeface="Arial Narrow"/>
              </a:rPr>
              <a:t>Rev 1)</a:t>
            </a:r>
          </a:p>
          <a:p>
            <a:r>
              <a:rPr lang="en-AU" sz="900" dirty="0">
                <a:latin typeface="Arial Narrow"/>
                <a:cs typeface="Arial Narrow"/>
              </a:rPr>
              <a:t>2. Receives </a:t>
            </a:r>
            <a:r>
              <a:rPr lang="en-US" sz="900" dirty="0">
                <a:latin typeface="Arial Narrow"/>
                <a:cs typeface="Arial Narrow"/>
              </a:rPr>
              <a:t>a</a:t>
            </a:r>
            <a:r>
              <a:rPr lang="en-AU" sz="900" dirty="0" err="1">
                <a:latin typeface="Arial Narrow"/>
                <a:cs typeface="Arial Narrow"/>
              </a:rPr>
              <a:t>uthority</a:t>
            </a:r>
            <a:r>
              <a:rPr lang="en-AU" sz="900" dirty="0">
                <a:latin typeface="Arial Narrow"/>
                <a:cs typeface="Arial Narrow"/>
              </a:rPr>
              <a:t> from Father (Matt 28:18)</a:t>
            </a:r>
          </a:p>
          <a:p>
            <a:r>
              <a:rPr lang="en-AU" sz="900" dirty="0">
                <a:latin typeface="Arial Narrow"/>
                <a:cs typeface="Arial Narrow"/>
              </a:rPr>
              <a:t>3. Receives </a:t>
            </a:r>
            <a:r>
              <a:rPr lang="en-US" sz="900" dirty="0" err="1">
                <a:latin typeface="Arial Narrow"/>
                <a:cs typeface="Arial Narrow"/>
              </a:rPr>
              <a:t>f</a:t>
            </a:r>
            <a:r>
              <a:rPr lang="en-AU" sz="900" dirty="0" err="1">
                <a:latin typeface="Arial Narrow"/>
                <a:cs typeface="Arial Narrow"/>
              </a:rPr>
              <a:t>atal</a:t>
            </a:r>
            <a:r>
              <a:rPr lang="en-AU" sz="900" dirty="0">
                <a:latin typeface="Arial Narrow"/>
                <a:cs typeface="Arial Narrow"/>
              </a:rPr>
              <a:t> wound (Rev 5:6)</a:t>
            </a:r>
          </a:p>
          <a:p>
            <a:r>
              <a:rPr lang="en-AU" sz="900" dirty="0">
                <a:latin typeface="Arial Narrow"/>
                <a:cs typeface="Arial Narrow"/>
              </a:rPr>
              <a:t>4. Receives life again (Rev 5:9)</a:t>
            </a:r>
          </a:p>
          <a:p>
            <a:r>
              <a:rPr lang="en-AU" sz="900" dirty="0">
                <a:latin typeface="Arial Narrow"/>
                <a:cs typeface="Arial Narrow"/>
              </a:rPr>
              <a:t>5. Has a work for 42 months (Dan 9:27)</a:t>
            </a:r>
          </a:p>
          <a:p>
            <a:r>
              <a:rPr lang="en-AU" sz="900" dirty="0">
                <a:latin typeface="Arial Narrow"/>
                <a:cs typeface="Arial Narrow"/>
              </a:rPr>
              <a:t>6. Is worshipped by the world (Rev 5:12-14)</a:t>
            </a:r>
          </a:p>
          <a:p>
            <a:endParaRPr lang="en-AU" sz="900" dirty="0">
              <a:latin typeface="Arial Narrow"/>
              <a:cs typeface="Arial Narrow"/>
            </a:endParaRPr>
          </a:p>
        </p:txBody>
      </p:sp>
      <p:sp>
        <p:nvSpPr>
          <p:cNvPr id="2068" name="Text Box 20"/>
          <p:cNvSpPr txBox="1">
            <a:spLocks noChangeArrowheads="1"/>
          </p:cNvSpPr>
          <p:nvPr/>
        </p:nvSpPr>
        <p:spPr bwMode="auto">
          <a:xfrm>
            <a:off x="3744686" y="4920917"/>
            <a:ext cx="2220686" cy="913505"/>
          </a:xfrm>
          <a:prstGeom prst="rect">
            <a:avLst/>
          </a:prstGeom>
          <a:noFill/>
          <a:ln w="9525">
            <a:noFill/>
            <a:miter lim="800000"/>
            <a:headEnd/>
            <a:tailEnd/>
          </a:ln>
          <a:effectLst/>
        </p:spPr>
        <p:txBody>
          <a:bodyPr lIns="81711" tIns="40855" rIns="81711" bIns="40855">
            <a:prstTxWarp prst="textNoShape">
              <a:avLst/>
            </a:prstTxWarp>
            <a:spAutoFit/>
          </a:bodyPr>
          <a:lstStyle/>
          <a:p>
            <a:r>
              <a:rPr lang="en-AU" sz="900" dirty="0">
                <a:latin typeface="Arial Narrow"/>
                <a:cs typeface="Arial Narrow"/>
              </a:rPr>
              <a:t>Land Beast Counterfeit of the Holy Spirit:</a:t>
            </a:r>
          </a:p>
          <a:p>
            <a:r>
              <a:rPr lang="en-AU" sz="900" dirty="0">
                <a:latin typeface="Arial Narrow"/>
                <a:cs typeface="Arial Narrow"/>
              </a:rPr>
              <a:t>1. Takes up work of the Sea </a:t>
            </a:r>
            <a:r>
              <a:rPr lang="en-US" sz="900" dirty="0">
                <a:latin typeface="Arial Narrow"/>
                <a:cs typeface="Arial Narrow"/>
              </a:rPr>
              <a:t>B</a:t>
            </a:r>
            <a:r>
              <a:rPr lang="en-AU" sz="900" dirty="0">
                <a:latin typeface="Arial Narrow"/>
                <a:cs typeface="Arial Narrow"/>
              </a:rPr>
              <a:t>east (Rev 13:12)</a:t>
            </a:r>
          </a:p>
          <a:p>
            <a:r>
              <a:rPr lang="en-AU" sz="900" dirty="0">
                <a:latin typeface="Arial Narrow"/>
                <a:cs typeface="Arial Narrow"/>
              </a:rPr>
              <a:t>2. Points people to Sea </a:t>
            </a:r>
            <a:r>
              <a:rPr lang="en-US" sz="900" dirty="0">
                <a:latin typeface="Arial Narrow"/>
                <a:cs typeface="Arial Narrow"/>
              </a:rPr>
              <a:t>B</a:t>
            </a:r>
            <a:r>
              <a:rPr lang="en-AU" sz="900" dirty="0">
                <a:latin typeface="Arial Narrow"/>
                <a:cs typeface="Arial Narrow"/>
              </a:rPr>
              <a:t>east  (Rev 13:12)</a:t>
            </a:r>
          </a:p>
          <a:p>
            <a:r>
              <a:rPr lang="en-AU" sz="900" dirty="0">
                <a:latin typeface="Arial Narrow"/>
                <a:cs typeface="Arial Narrow"/>
              </a:rPr>
              <a:t>3. Calls </a:t>
            </a:r>
            <a:r>
              <a:rPr lang="en-US" sz="900" dirty="0" err="1">
                <a:latin typeface="Arial Narrow"/>
                <a:cs typeface="Arial Narrow"/>
              </a:rPr>
              <a:t>f</a:t>
            </a:r>
            <a:r>
              <a:rPr lang="en-AU" sz="900" dirty="0">
                <a:latin typeface="Arial Narrow"/>
                <a:cs typeface="Arial Narrow"/>
              </a:rPr>
              <a:t>ire down from </a:t>
            </a:r>
            <a:r>
              <a:rPr lang="en-US" sz="900" dirty="0" err="1">
                <a:latin typeface="Arial Narrow"/>
                <a:cs typeface="Arial Narrow"/>
              </a:rPr>
              <a:t>h</a:t>
            </a:r>
            <a:r>
              <a:rPr lang="en-AU" sz="900" dirty="0" err="1">
                <a:latin typeface="Arial Narrow"/>
                <a:cs typeface="Arial Narrow"/>
              </a:rPr>
              <a:t>eaven</a:t>
            </a:r>
            <a:r>
              <a:rPr lang="en-AU" sz="900" dirty="0">
                <a:latin typeface="Arial Narrow"/>
                <a:cs typeface="Arial Narrow"/>
              </a:rPr>
              <a:t> (Rev 13:13)</a:t>
            </a:r>
          </a:p>
          <a:p>
            <a:endParaRPr lang="en-AU" sz="900" dirty="0">
              <a:latin typeface="Arial Narrow"/>
              <a:cs typeface="Arial Narrow"/>
            </a:endParaRPr>
          </a:p>
          <a:p>
            <a:endParaRPr lang="en-AU" sz="900" dirty="0">
              <a:latin typeface="Arial Narrow"/>
              <a:cs typeface="Arial Narrow"/>
            </a:endParaRPr>
          </a:p>
        </p:txBody>
      </p:sp>
      <p:sp>
        <p:nvSpPr>
          <p:cNvPr id="2070" name="Text Box 22"/>
          <p:cNvSpPr txBox="1">
            <a:spLocks noChangeArrowheads="1"/>
          </p:cNvSpPr>
          <p:nvPr/>
        </p:nvSpPr>
        <p:spPr bwMode="auto">
          <a:xfrm>
            <a:off x="6226629" y="4920917"/>
            <a:ext cx="2286000" cy="913505"/>
          </a:xfrm>
          <a:prstGeom prst="rect">
            <a:avLst/>
          </a:prstGeom>
          <a:noFill/>
          <a:ln w="9525">
            <a:noFill/>
            <a:miter lim="800000"/>
            <a:headEnd/>
            <a:tailEnd/>
          </a:ln>
          <a:effectLst/>
        </p:spPr>
        <p:txBody>
          <a:bodyPr lIns="81711" tIns="40855" rIns="81711" bIns="40855">
            <a:prstTxWarp prst="textNoShape">
              <a:avLst/>
            </a:prstTxWarp>
            <a:spAutoFit/>
          </a:bodyPr>
          <a:lstStyle/>
          <a:p>
            <a:r>
              <a:rPr lang="en-AU" sz="900" dirty="0">
                <a:latin typeface="Arial Narrow"/>
                <a:cs typeface="Arial Narrow"/>
              </a:rPr>
              <a:t>Work of the Holy Spirit:</a:t>
            </a:r>
          </a:p>
          <a:p>
            <a:r>
              <a:rPr lang="en-AU" sz="900" dirty="0">
                <a:latin typeface="Arial Narrow"/>
                <a:cs typeface="Arial Narrow"/>
              </a:rPr>
              <a:t>1. Takes up work of Christ (John 16:7)</a:t>
            </a:r>
          </a:p>
          <a:p>
            <a:r>
              <a:rPr lang="en-AU" sz="900" dirty="0">
                <a:latin typeface="Arial Narrow"/>
                <a:cs typeface="Arial Narrow"/>
              </a:rPr>
              <a:t>2. Points people to Christ (John 16:13)</a:t>
            </a:r>
          </a:p>
          <a:p>
            <a:r>
              <a:rPr lang="en-AU" sz="900" dirty="0">
                <a:latin typeface="Arial Narrow"/>
                <a:cs typeface="Arial Narrow"/>
              </a:rPr>
              <a:t>3. Calls </a:t>
            </a:r>
            <a:r>
              <a:rPr lang="en-US" sz="900" dirty="0" err="1">
                <a:latin typeface="Arial Narrow"/>
                <a:cs typeface="Arial Narrow"/>
              </a:rPr>
              <a:t>f</a:t>
            </a:r>
            <a:r>
              <a:rPr lang="en-AU" sz="900" dirty="0">
                <a:latin typeface="Arial Narrow"/>
                <a:cs typeface="Arial Narrow"/>
              </a:rPr>
              <a:t>ire down from heaven (Acts 2:1-3)</a:t>
            </a:r>
          </a:p>
          <a:p>
            <a:endParaRPr lang="en-AU" sz="900" dirty="0">
              <a:latin typeface="Arial Narrow"/>
              <a:cs typeface="Arial Narrow"/>
            </a:endParaRPr>
          </a:p>
          <a:p>
            <a:endParaRPr lang="en-AU" sz="900" dirty="0">
              <a:latin typeface="Arial Narrow"/>
              <a:cs typeface="Arial Narrow"/>
            </a:endParaRPr>
          </a:p>
        </p:txBody>
      </p:sp>
      <p:sp>
        <p:nvSpPr>
          <p:cNvPr id="2074" name="Text Box 26"/>
          <p:cNvSpPr txBox="1">
            <a:spLocks noChangeArrowheads="1"/>
          </p:cNvSpPr>
          <p:nvPr/>
        </p:nvSpPr>
        <p:spPr bwMode="auto">
          <a:xfrm>
            <a:off x="3352800" y="84221"/>
            <a:ext cx="5421086" cy="574950"/>
          </a:xfrm>
          <a:prstGeom prst="rect">
            <a:avLst/>
          </a:prstGeom>
          <a:noFill/>
          <a:ln w="9525">
            <a:noFill/>
            <a:miter lim="800000"/>
            <a:headEnd/>
            <a:tailEnd/>
          </a:ln>
          <a:effectLst/>
        </p:spPr>
        <p:txBody>
          <a:bodyPr lIns="81711" tIns="40855" rIns="81711" bIns="40855">
            <a:prstTxWarp prst="textNoShape">
              <a:avLst/>
            </a:prstTxWarp>
            <a:spAutoFit/>
          </a:bodyPr>
          <a:lstStyle/>
          <a:p>
            <a:pPr algn="ctr">
              <a:spcBef>
                <a:spcPct val="50000"/>
              </a:spcBef>
            </a:pPr>
            <a:r>
              <a:rPr lang="en-AU" dirty="0"/>
              <a:t>WAR OF WORSHIP IN REVELATION</a:t>
            </a:r>
          </a:p>
          <a:p>
            <a:pPr algn="ctr"/>
            <a:r>
              <a:rPr lang="en-AU" sz="1400" dirty="0"/>
              <a:t> </a:t>
            </a:r>
            <a:r>
              <a:rPr lang="en-AU" sz="1400" i="1" dirty="0"/>
              <a:t>The Contenders for Worship: The True &amp; False Godhead</a:t>
            </a:r>
            <a:endParaRPr lang="en-AU" dirty="0"/>
          </a:p>
        </p:txBody>
      </p:sp>
      <p:sp>
        <p:nvSpPr>
          <p:cNvPr id="2075" name="Text Box 27"/>
          <p:cNvSpPr txBox="1">
            <a:spLocks noChangeArrowheads="1"/>
          </p:cNvSpPr>
          <p:nvPr/>
        </p:nvSpPr>
        <p:spPr bwMode="auto">
          <a:xfrm>
            <a:off x="6291944" y="967039"/>
            <a:ext cx="2024743" cy="759616"/>
          </a:xfrm>
          <a:prstGeom prst="rect">
            <a:avLst/>
          </a:prstGeom>
          <a:noFill/>
          <a:ln w="9525">
            <a:noFill/>
            <a:miter lim="800000"/>
            <a:headEnd/>
            <a:tailEnd/>
          </a:ln>
          <a:effectLst/>
        </p:spPr>
        <p:txBody>
          <a:bodyPr lIns="81711" tIns="40855" rIns="81711" bIns="40855">
            <a:prstTxWarp prst="textNoShape">
              <a:avLst/>
            </a:prstTxWarp>
            <a:spAutoFit/>
          </a:bodyPr>
          <a:lstStyle/>
          <a:p>
            <a:pPr>
              <a:spcBef>
                <a:spcPct val="50000"/>
              </a:spcBef>
            </a:pPr>
            <a:r>
              <a:rPr lang="en-AU" sz="1100" dirty="0">
                <a:latin typeface="Arial Narrow"/>
                <a:cs typeface="Arial Narrow"/>
              </a:rPr>
              <a:t>Work of the Father: </a:t>
            </a:r>
          </a:p>
          <a:p>
            <a:r>
              <a:rPr lang="en-AU" sz="1100" dirty="0">
                <a:latin typeface="Arial Narrow"/>
                <a:cs typeface="Arial Narrow"/>
              </a:rPr>
              <a:t>1. IS THE Most High (Rev 4:11)</a:t>
            </a:r>
          </a:p>
          <a:p>
            <a:r>
              <a:rPr lang="en-AU" sz="1100" dirty="0">
                <a:latin typeface="Arial Narrow"/>
                <a:cs typeface="Arial Narrow"/>
              </a:rPr>
              <a:t>2. Receives worship (Rev 4:9)</a:t>
            </a:r>
          </a:p>
          <a:p>
            <a:r>
              <a:rPr lang="en-AU" sz="1100" dirty="0">
                <a:latin typeface="Arial Narrow"/>
                <a:cs typeface="Arial Narrow"/>
              </a:rPr>
              <a:t>3. Works through Son &amp; Spirit</a:t>
            </a:r>
          </a:p>
        </p:txBody>
      </p:sp>
      <p:sp>
        <p:nvSpPr>
          <p:cNvPr id="2078" name="Line 30"/>
          <p:cNvSpPr>
            <a:spLocks noChangeShapeType="1"/>
          </p:cNvSpPr>
          <p:nvPr/>
        </p:nvSpPr>
        <p:spPr bwMode="auto">
          <a:xfrm>
            <a:off x="1869623" y="2610853"/>
            <a:ext cx="8414657" cy="0"/>
          </a:xfrm>
          <a:prstGeom prst="line">
            <a:avLst/>
          </a:prstGeom>
          <a:noFill/>
          <a:ln w="57150" cmpd="thinThick">
            <a:solidFill>
              <a:schemeClr val="accent2"/>
            </a:solidFill>
            <a:round/>
            <a:headEnd/>
            <a:tailEnd/>
          </a:ln>
          <a:effectLst/>
        </p:spPr>
        <p:txBody>
          <a:bodyPr wrap="none" lIns="81711" tIns="40855" rIns="81711" bIns="40855" anchor="ctr">
            <a:prstTxWarp prst="textNoShape">
              <a:avLst/>
            </a:prstTxWarp>
          </a:bodyPr>
          <a:lstStyle/>
          <a:p>
            <a:endParaRPr lang="en-US"/>
          </a:p>
        </p:txBody>
      </p:sp>
      <p:sp>
        <p:nvSpPr>
          <p:cNvPr id="2080" name="Line 32"/>
          <p:cNvSpPr>
            <a:spLocks noChangeShapeType="1"/>
          </p:cNvSpPr>
          <p:nvPr/>
        </p:nvSpPr>
        <p:spPr bwMode="auto">
          <a:xfrm flipV="1">
            <a:off x="6030686" y="842211"/>
            <a:ext cx="0" cy="5594684"/>
          </a:xfrm>
          <a:prstGeom prst="line">
            <a:avLst/>
          </a:prstGeom>
          <a:noFill/>
          <a:ln w="76200" cmpd="tri">
            <a:solidFill>
              <a:schemeClr val="accent2"/>
            </a:solidFill>
            <a:round/>
            <a:headEnd/>
            <a:tailEnd/>
          </a:ln>
          <a:effectLst/>
        </p:spPr>
        <p:txBody>
          <a:bodyPr wrap="none" lIns="81711" tIns="40855" rIns="81711" bIns="40855" anchor="ctr">
            <a:prstTxWarp prst="textNoShape">
              <a:avLst/>
            </a:prstTxWarp>
          </a:bodyPr>
          <a:lstStyle/>
          <a:p>
            <a:endParaRPr lang="en-US"/>
          </a:p>
        </p:txBody>
      </p:sp>
      <p:sp>
        <p:nvSpPr>
          <p:cNvPr id="2081" name="Rectangle 33"/>
          <p:cNvSpPr>
            <a:spLocks noChangeArrowheads="1"/>
          </p:cNvSpPr>
          <p:nvPr/>
        </p:nvSpPr>
        <p:spPr bwMode="auto">
          <a:xfrm>
            <a:off x="1896837" y="806117"/>
            <a:ext cx="8364311" cy="5678905"/>
          </a:xfrm>
          <a:prstGeom prst="rect">
            <a:avLst/>
          </a:prstGeom>
          <a:noFill/>
          <a:ln w="76200" cmpd="tri">
            <a:solidFill>
              <a:schemeClr val="accent2"/>
            </a:solidFill>
            <a:miter lim="800000"/>
            <a:headEnd/>
            <a:tailEnd/>
          </a:ln>
          <a:effectLst/>
        </p:spPr>
        <p:txBody>
          <a:bodyPr wrap="none" lIns="81711" tIns="40855" rIns="81711" bIns="40855" anchor="ctr">
            <a:prstTxWarp prst="textNoShape">
              <a:avLst/>
            </a:prstTxWarp>
          </a:bodyPr>
          <a:lstStyle/>
          <a:p>
            <a:endParaRPr lang="en-US"/>
          </a:p>
        </p:txBody>
      </p:sp>
      <p:pic>
        <p:nvPicPr>
          <p:cNvPr id="2084" name="Picture 36"/>
          <p:cNvPicPr>
            <a:picLocks noChangeAspect="1" noChangeArrowheads="1"/>
          </p:cNvPicPr>
          <p:nvPr/>
        </p:nvPicPr>
        <p:blipFill>
          <a:blip r:embed="rId4"/>
          <a:srcRect/>
          <a:stretch>
            <a:fillRect/>
          </a:stretch>
        </p:blipFill>
        <p:spPr bwMode="auto">
          <a:xfrm>
            <a:off x="8469087" y="854242"/>
            <a:ext cx="1669597" cy="1383632"/>
          </a:xfrm>
          <a:prstGeom prst="rect">
            <a:avLst/>
          </a:prstGeom>
          <a:noFill/>
          <a:ln w="9525">
            <a:noFill/>
            <a:miter lim="800000"/>
            <a:headEnd/>
            <a:tailEnd/>
          </a:ln>
          <a:effectLst/>
        </p:spPr>
      </p:pic>
      <p:pic>
        <p:nvPicPr>
          <p:cNvPr id="2088" name="Picture 40"/>
          <p:cNvPicPr>
            <a:picLocks noChangeAspect="1" noChangeArrowheads="1"/>
          </p:cNvPicPr>
          <p:nvPr/>
        </p:nvPicPr>
        <p:blipFill>
          <a:blip r:embed="rId5"/>
          <a:srcRect/>
          <a:stretch>
            <a:fillRect/>
          </a:stretch>
        </p:blipFill>
        <p:spPr bwMode="auto">
          <a:xfrm>
            <a:off x="2002971" y="2755233"/>
            <a:ext cx="1617890" cy="1341521"/>
          </a:xfrm>
          <a:prstGeom prst="rect">
            <a:avLst/>
          </a:prstGeom>
          <a:noFill/>
          <a:ln w="9525">
            <a:noFill/>
            <a:miter lim="800000"/>
            <a:headEnd/>
            <a:tailEnd/>
          </a:ln>
          <a:effectLst/>
        </p:spPr>
      </p:pic>
      <p:pic>
        <p:nvPicPr>
          <p:cNvPr id="2089" name="Picture 41"/>
          <p:cNvPicPr>
            <a:picLocks noChangeAspect="1" noChangeArrowheads="1"/>
          </p:cNvPicPr>
          <p:nvPr/>
        </p:nvPicPr>
        <p:blipFill>
          <a:blip r:embed="rId6"/>
          <a:srcRect t="10756"/>
          <a:stretch>
            <a:fillRect/>
          </a:stretch>
        </p:blipFill>
        <p:spPr bwMode="auto">
          <a:xfrm>
            <a:off x="2034270" y="4729915"/>
            <a:ext cx="1621971" cy="1323474"/>
          </a:xfrm>
          <a:prstGeom prst="rect">
            <a:avLst/>
          </a:prstGeom>
          <a:noFill/>
          <a:ln w="9525">
            <a:noFill/>
            <a:miter lim="800000"/>
            <a:headEnd/>
            <a:tailEnd/>
          </a:ln>
          <a:effectLst/>
        </p:spPr>
      </p:pic>
      <p:pic>
        <p:nvPicPr>
          <p:cNvPr id="2091" name="Picture 43"/>
          <p:cNvPicPr>
            <a:picLocks noChangeAspect="1" noChangeArrowheads="1"/>
          </p:cNvPicPr>
          <p:nvPr/>
        </p:nvPicPr>
        <p:blipFill>
          <a:blip r:embed="rId7"/>
          <a:srcRect/>
          <a:stretch>
            <a:fillRect/>
          </a:stretch>
        </p:blipFill>
        <p:spPr bwMode="auto">
          <a:xfrm>
            <a:off x="2034268" y="909889"/>
            <a:ext cx="1562100" cy="1294898"/>
          </a:xfrm>
          <a:prstGeom prst="rect">
            <a:avLst/>
          </a:prstGeom>
          <a:noFill/>
          <a:ln w="9525">
            <a:noFill/>
            <a:miter lim="800000"/>
            <a:headEnd/>
            <a:tailEnd/>
          </a:ln>
          <a:effectLst/>
        </p:spPr>
      </p:pic>
      <p:sp>
        <p:nvSpPr>
          <p:cNvPr id="2092" name="Line 44"/>
          <p:cNvSpPr>
            <a:spLocks noChangeShapeType="1"/>
          </p:cNvSpPr>
          <p:nvPr/>
        </p:nvSpPr>
        <p:spPr bwMode="auto">
          <a:xfrm>
            <a:off x="1875065" y="4565984"/>
            <a:ext cx="8414657" cy="0"/>
          </a:xfrm>
          <a:prstGeom prst="line">
            <a:avLst/>
          </a:prstGeom>
          <a:noFill/>
          <a:ln w="57150" cmpd="thinThick">
            <a:solidFill>
              <a:schemeClr val="accent2"/>
            </a:solidFill>
            <a:round/>
            <a:headEnd/>
            <a:tailEnd/>
          </a:ln>
          <a:effectLst/>
        </p:spPr>
        <p:txBody>
          <a:bodyPr wrap="none" lIns="81711" tIns="40855" rIns="81711" bIns="40855" anchor="ctr">
            <a:prstTxWarp prst="textNoShape">
              <a:avLst/>
            </a:prstTxWarp>
          </a:bodyPr>
          <a:lstStyle/>
          <a:p>
            <a:endParaRPr lang="en-US"/>
          </a:p>
        </p:txBody>
      </p:sp>
    </p:spTree>
    <p:extLst>
      <p:ext uri="{BB962C8B-B14F-4D97-AF65-F5344CB8AC3E}">
        <p14:creationId xmlns:p14="http://schemas.microsoft.com/office/powerpoint/2010/main" val="111270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1"/>
                                        </p:tgtEl>
                                        <p:attrNameLst>
                                          <p:attrName>style.visibility</p:attrName>
                                        </p:attrNameLst>
                                      </p:cBhvr>
                                      <p:to>
                                        <p:strVal val="visible"/>
                                      </p:to>
                                    </p:set>
                                    <p:animEffect transition="in" filter="fade">
                                      <p:cBhvr>
                                        <p:cTn id="7" dur="2000"/>
                                        <p:tgtEl>
                                          <p:spTgt spid="209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6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84"/>
                                        </p:tgtEl>
                                        <p:attrNameLst>
                                          <p:attrName>style.visibility</p:attrName>
                                        </p:attrNameLst>
                                      </p:cBhvr>
                                      <p:to>
                                        <p:strVal val="visible"/>
                                      </p:to>
                                    </p:set>
                                    <p:animEffect transition="in" filter="fade">
                                      <p:cBhvr>
                                        <p:cTn id="16" dur="2000"/>
                                        <p:tgtEl>
                                          <p:spTgt spid="208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7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2058"/>
                                        </p:tgtEl>
                                        <p:attrNameLst>
                                          <p:attrName>style.visibility</p:attrName>
                                        </p:attrNameLst>
                                      </p:cBhvr>
                                      <p:to>
                                        <p:strVal val="visible"/>
                                      </p:to>
                                    </p:set>
                                    <p:anim calcmode="lin" valueType="num">
                                      <p:cBhvr additive="base">
                                        <p:cTn id="25" dur="500" fill="hold"/>
                                        <p:tgtEl>
                                          <p:spTgt spid="2058"/>
                                        </p:tgtEl>
                                        <p:attrNameLst>
                                          <p:attrName>ppt_x</p:attrName>
                                        </p:attrNameLst>
                                      </p:cBhvr>
                                      <p:tavLst>
                                        <p:tav tm="0">
                                          <p:val>
                                            <p:strVal val="0-#ppt_w/2"/>
                                          </p:val>
                                        </p:tav>
                                        <p:tav tm="100000">
                                          <p:val>
                                            <p:strVal val="#ppt_x"/>
                                          </p:val>
                                        </p:tav>
                                      </p:tavLst>
                                    </p:anim>
                                    <p:anim calcmode="lin" valueType="num">
                                      <p:cBhvr additive="base">
                                        <p:cTn id="26" dur="500" fill="hold"/>
                                        <p:tgtEl>
                                          <p:spTgt spid="205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accel="50000" decel="50000" fill="hold" grpId="0" nodeType="clickEffect">
                                  <p:stCondLst>
                                    <p:cond delay="0"/>
                                  </p:stCondLst>
                                  <p:childTnLst>
                                    <p:set>
                                      <p:cBhvr>
                                        <p:cTn id="30" dur="1" fill="hold">
                                          <p:stCondLst>
                                            <p:cond delay="0"/>
                                          </p:stCondLst>
                                        </p:cTn>
                                        <p:tgtEl>
                                          <p:spTgt spid="2055"/>
                                        </p:tgtEl>
                                        <p:attrNameLst>
                                          <p:attrName>style.visibility</p:attrName>
                                        </p:attrNameLst>
                                      </p:cBhvr>
                                      <p:to>
                                        <p:strVal val="visible"/>
                                      </p:to>
                                    </p:set>
                                    <p:anim calcmode="lin" valueType="num">
                                      <p:cBhvr additive="base">
                                        <p:cTn id="31" dur="500" fill="hold"/>
                                        <p:tgtEl>
                                          <p:spTgt spid="2055"/>
                                        </p:tgtEl>
                                        <p:attrNameLst>
                                          <p:attrName>ppt_x</p:attrName>
                                        </p:attrNameLst>
                                      </p:cBhvr>
                                      <p:tavLst>
                                        <p:tav tm="0">
                                          <p:val>
                                            <p:strVal val="1+#ppt_w/2"/>
                                          </p:val>
                                        </p:tav>
                                        <p:tav tm="100000">
                                          <p:val>
                                            <p:strVal val="#ppt_x"/>
                                          </p:val>
                                        </p:tav>
                                      </p:tavLst>
                                    </p:anim>
                                    <p:anim calcmode="lin" valueType="num">
                                      <p:cBhvr additive="base">
                                        <p:cTn id="32" dur="500" fill="hold"/>
                                        <p:tgtEl>
                                          <p:spTgt spid="205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88"/>
                                        </p:tgtEl>
                                        <p:attrNameLst>
                                          <p:attrName>style.visibility</p:attrName>
                                        </p:attrNameLst>
                                      </p:cBhvr>
                                      <p:to>
                                        <p:strVal val="visible"/>
                                      </p:to>
                                    </p:set>
                                    <p:animEffect transition="in" filter="fade">
                                      <p:cBhvr>
                                        <p:cTn id="37" dur="2000"/>
                                        <p:tgtEl>
                                          <p:spTgt spid="208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06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054"/>
                                        </p:tgtEl>
                                        <p:attrNameLst>
                                          <p:attrName>style.visibility</p:attrName>
                                        </p:attrNameLst>
                                      </p:cBhvr>
                                      <p:to>
                                        <p:strVal val="visible"/>
                                      </p:to>
                                    </p:set>
                                    <p:animEffect transition="in" filter="fade">
                                      <p:cBhvr>
                                        <p:cTn id="46" dur="2000"/>
                                        <p:tgtEl>
                                          <p:spTgt spid="2054"/>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8" accel="50000" decel="50000" fill="hold" grpId="0" nodeType="clickEffect">
                                  <p:stCondLst>
                                    <p:cond delay="0"/>
                                  </p:stCondLst>
                                  <p:childTnLst>
                                    <p:set>
                                      <p:cBhvr>
                                        <p:cTn id="54" dur="1" fill="hold">
                                          <p:stCondLst>
                                            <p:cond delay="0"/>
                                          </p:stCondLst>
                                        </p:cTn>
                                        <p:tgtEl>
                                          <p:spTgt spid="2059"/>
                                        </p:tgtEl>
                                        <p:attrNameLst>
                                          <p:attrName>style.visibility</p:attrName>
                                        </p:attrNameLst>
                                      </p:cBhvr>
                                      <p:to>
                                        <p:strVal val="visible"/>
                                      </p:to>
                                    </p:set>
                                    <p:anim calcmode="lin" valueType="num">
                                      <p:cBhvr additive="base">
                                        <p:cTn id="55" dur="500" fill="hold"/>
                                        <p:tgtEl>
                                          <p:spTgt spid="2059"/>
                                        </p:tgtEl>
                                        <p:attrNameLst>
                                          <p:attrName>ppt_x</p:attrName>
                                        </p:attrNameLst>
                                      </p:cBhvr>
                                      <p:tavLst>
                                        <p:tav tm="0">
                                          <p:val>
                                            <p:strVal val="0-#ppt_w/2"/>
                                          </p:val>
                                        </p:tav>
                                        <p:tav tm="100000">
                                          <p:val>
                                            <p:strVal val="#ppt_x"/>
                                          </p:val>
                                        </p:tav>
                                      </p:tavLst>
                                    </p:anim>
                                    <p:anim calcmode="lin" valueType="num">
                                      <p:cBhvr additive="base">
                                        <p:cTn id="56" dur="500" fill="hold"/>
                                        <p:tgtEl>
                                          <p:spTgt spid="205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accel="50000" decel="50000" fill="hold" grpId="0" nodeType="clickEffect">
                                  <p:stCondLst>
                                    <p:cond delay="0"/>
                                  </p:stCondLst>
                                  <p:childTnLst>
                                    <p:set>
                                      <p:cBhvr>
                                        <p:cTn id="60" dur="1" fill="hold">
                                          <p:stCondLst>
                                            <p:cond delay="0"/>
                                          </p:stCondLst>
                                        </p:cTn>
                                        <p:tgtEl>
                                          <p:spTgt spid="2056"/>
                                        </p:tgtEl>
                                        <p:attrNameLst>
                                          <p:attrName>style.visibility</p:attrName>
                                        </p:attrNameLst>
                                      </p:cBhvr>
                                      <p:to>
                                        <p:strVal val="visible"/>
                                      </p:to>
                                    </p:set>
                                    <p:anim calcmode="lin" valueType="num">
                                      <p:cBhvr additive="base">
                                        <p:cTn id="61" dur="500" fill="hold"/>
                                        <p:tgtEl>
                                          <p:spTgt spid="2056"/>
                                        </p:tgtEl>
                                        <p:attrNameLst>
                                          <p:attrName>ppt_x</p:attrName>
                                        </p:attrNameLst>
                                      </p:cBhvr>
                                      <p:tavLst>
                                        <p:tav tm="0">
                                          <p:val>
                                            <p:strVal val="1+#ppt_w/2"/>
                                          </p:val>
                                        </p:tav>
                                        <p:tav tm="100000">
                                          <p:val>
                                            <p:strVal val="#ppt_x"/>
                                          </p:val>
                                        </p:tav>
                                      </p:tavLst>
                                    </p:anim>
                                    <p:anim calcmode="lin" valueType="num">
                                      <p:cBhvr additive="base">
                                        <p:cTn id="62" dur="500" fill="hold"/>
                                        <p:tgtEl>
                                          <p:spTgt spid="2056"/>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089"/>
                                        </p:tgtEl>
                                        <p:attrNameLst>
                                          <p:attrName>style.visibility</p:attrName>
                                        </p:attrNameLst>
                                      </p:cBhvr>
                                      <p:to>
                                        <p:strVal val="visible"/>
                                      </p:to>
                                    </p:set>
                                    <p:animEffect transition="in" filter="fade">
                                      <p:cBhvr>
                                        <p:cTn id="67" dur="2000"/>
                                        <p:tgtEl>
                                          <p:spTgt spid="2089"/>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06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053"/>
                                        </p:tgtEl>
                                        <p:attrNameLst>
                                          <p:attrName>style.visibility</p:attrName>
                                        </p:attrNameLst>
                                      </p:cBhvr>
                                      <p:to>
                                        <p:strVal val="visible"/>
                                      </p:to>
                                    </p:set>
                                    <p:animEffect transition="in" filter="fade">
                                      <p:cBhvr>
                                        <p:cTn id="76" dur="2000"/>
                                        <p:tgtEl>
                                          <p:spTgt spid="2053"/>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7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8" accel="50000" decel="50000" fill="hold" grpId="0" nodeType="clickEffect">
                                  <p:stCondLst>
                                    <p:cond delay="0"/>
                                  </p:stCondLst>
                                  <p:childTnLst>
                                    <p:set>
                                      <p:cBhvr>
                                        <p:cTn id="84" dur="1" fill="hold">
                                          <p:stCondLst>
                                            <p:cond delay="0"/>
                                          </p:stCondLst>
                                        </p:cTn>
                                        <p:tgtEl>
                                          <p:spTgt spid="2060"/>
                                        </p:tgtEl>
                                        <p:attrNameLst>
                                          <p:attrName>style.visibility</p:attrName>
                                        </p:attrNameLst>
                                      </p:cBhvr>
                                      <p:to>
                                        <p:strVal val="visible"/>
                                      </p:to>
                                    </p:set>
                                    <p:anim calcmode="lin" valueType="num">
                                      <p:cBhvr additive="base">
                                        <p:cTn id="85" dur="500" fill="hold"/>
                                        <p:tgtEl>
                                          <p:spTgt spid="2060"/>
                                        </p:tgtEl>
                                        <p:attrNameLst>
                                          <p:attrName>ppt_x</p:attrName>
                                        </p:attrNameLst>
                                      </p:cBhvr>
                                      <p:tavLst>
                                        <p:tav tm="0">
                                          <p:val>
                                            <p:strVal val="0-#ppt_w/2"/>
                                          </p:val>
                                        </p:tav>
                                        <p:tav tm="100000">
                                          <p:val>
                                            <p:strVal val="#ppt_x"/>
                                          </p:val>
                                        </p:tav>
                                      </p:tavLst>
                                    </p:anim>
                                    <p:anim calcmode="lin" valueType="num">
                                      <p:cBhvr additive="base">
                                        <p:cTn id="86" dur="500" fill="hold"/>
                                        <p:tgtEl>
                                          <p:spTgt spid="2060"/>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accel="50000" decel="50000" fill="hold" grpId="0" nodeType="clickEffect">
                                  <p:stCondLst>
                                    <p:cond delay="0"/>
                                  </p:stCondLst>
                                  <p:childTnLst>
                                    <p:set>
                                      <p:cBhvr>
                                        <p:cTn id="90" dur="1" fill="hold">
                                          <p:stCondLst>
                                            <p:cond delay="0"/>
                                          </p:stCondLst>
                                        </p:cTn>
                                        <p:tgtEl>
                                          <p:spTgt spid="2057"/>
                                        </p:tgtEl>
                                        <p:attrNameLst>
                                          <p:attrName>style.visibility</p:attrName>
                                        </p:attrNameLst>
                                      </p:cBhvr>
                                      <p:to>
                                        <p:strVal val="visible"/>
                                      </p:to>
                                    </p:set>
                                    <p:anim calcmode="lin" valueType="num">
                                      <p:cBhvr additive="base">
                                        <p:cTn id="91" dur="500" fill="hold"/>
                                        <p:tgtEl>
                                          <p:spTgt spid="2057"/>
                                        </p:tgtEl>
                                        <p:attrNameLst>
                                          <p:attrName>ppt_x</p:attrName>
                                        </p:attrNameLst>
                                      </p:cBhvr>
                                      <p:tavLst>
                                        <p:tav tm="0">
                                          <p:val>
                                            <p:strVal val="1+#ppt_w/2"/>
                                          </p:val>
                                        </p:tav>
                                        <p:tav tm="100000">
                                          <p:val>
                                            <p:strVal val="#ppt_x"/>
                                          </p:val>
                                        </p:tav>
                                      </p:tavLst>
                                    </p:anim>
                                    <p:anim calcmode="lin" valueType="num">
                                      <p:cBhvr additive="base">
                                        <p:cTn id="92" dur="500" fill="hold"/>
                                        <p:tgtEl>
                                          <p:spTgt spid="20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P spid="2056" grpId="0" animBg="1"/>
      <p:bldP spid="2057" grpId="0" animBg="1"/>
      <p:bldP spid="2058" grpId="0" animBg="1"/>
      <p:bldP spid="2059" grpId="0" animBg="1"/>
      <p:bldP spid="2060" grpId="0" animBg="1"/>
      <p:bldP spid="2062" grpId="0"/>
      <p:bldP spid="2064" grpId="0"/>
      <p:bldP spid="2066" grpId="0"/>
      <p:bldP spid="2068" grpId="0"/>
      <p:bldP spid="2070" grpId="0"/>
      <p:bldP spid="207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2595</TotalTime>
  <Words>740</Words>
  <Application>Microsoft Macintosh PowerPoint</Application>
  <PresentationFormat>Widescreen</PresentationFormat>
  <Paragraphs>103</Paragraphs>
  <Slides>22</Slides>
  <Notes>20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36" baseType="lpstr">
      <vt:lpstr>ＭＳ Ｐゴシック</vt:lpstr>
      <vt:lpstr> JSP Ross</vt:lpstr>
      <vt:lpstr>Arial</vt:lpstr>
      <vt:lpstr>Arial Narrow</vt:lpstr>
      <vt:lpstr>Calibri</vt:lpstr>
      <vt:lpstr>Comic Sans MS</vt:lpstr>
      <vt:lpstr>Estelle Black SF</vt:lpstr>
      <vt:lpstr>Impact</vt:lpstr>
      <vt:lpstr>SLGreek</vt:lpstr>
      <vt:lpstr>Times New Roman</vt:lpstr>
      <vt:lpstr>Wingdings</vt:lpstr>
      <vt:lpstr>Office Theme</vt:lpstr>
      <vt:lpstr>Document</vt:lpstr>
      <vt:lpstr>PhotoHouse</vt:lpstr>
      <vt:lpstr>PowerPoint Presentation</vt:lpstr>
      <vt:lpstr>And I saw another angel fly in the midst of heaven, having the everlasting gospel to preach unto them that dwell on the earth, and to every nation, and kindred, and tongue, and people, saying with a loud voice, Fear God, and give glory to him; for the hour of his judgment is come: and worship him that made heaven, and earth, and the sea, and the fountains of waters.</vt:lpstr>
      <vt:lpstr>Then I saw another angel flying in midair, and he had the eternal gospel to proclaim to those who live on the earth—to every nation, tribe, language and people. He said in a loud voice, “Fear God and give him glory, because the hour of his judgment has come. Worship him who made the heavens, the earth, the sea and the springs of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Preferred Customer</dc:creator>
  <cp:lastModifiedBy>dgregory@montereybayacademy.org</cp:lastModifiedBy>
  <cp:revision>118</cp:revision>
  <dcterms:created xsi:type="dcterms:W3CDTF">2019-07-23T02:48:10Z</dcterms:created>
  <dcterms:modified xsi:type="dcterms:W3CDTF">2025-03-06T21:07:51Z</dcterms:modified>
</cp:coreProperties>
</file>