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12" r:id="rId2"/>
    <p:sldId id="334" r:id="rId3"/>
    <p:sldId id="335" r:id="rId4"/>
    <p:sldId id="502" r:id="rId5"/>
    <p:sldId id="498" r:id="rId6"/>
    <p:sldId id="416" r:id="rId7"/>
    <p:sldId id="503" r:id="rId8"/>
    <p:sldId id="481" r:id="rId9"/>
    <p:sldId id="478" r:id="rId10"/>
    <p:sldId id="314" r:id="rId11"/>
    <p:sldId id="315" r:id="rId12"/>
    <p:sldId id="505" r:id="rId13"/>
    <p:sldId id="504" r:id="rId14"/>
    <p:sldId id="479" r:id="rId15"/>
    <p:sldId id="480" r:id="rId16"/>
    <p:sldId id="482" r:id="rId17"/>
    <p:sldId id="483" r:id="rId18"/>
    <p:sldId id="484" r:id="rId19"/>
    <p:sldId id="321" r:id="rId20"/>
    <p:sldId id="316" r:id="rId21"/>
    <p:sldId id="512" r:id="rId22"/>
    <p:sldId id="513" r:id="rId23"/>
    <p:sldId id="322" r:id="rId24"/>
    <p:sldId id="276" r:id="rId25"/>
    <p:sldId id="516" r:id="rId26"/>
    <p:sldId id="515" r:id="rId27"/>
    <p:sldId id="517" r:id="rId28"/>
    <p:sldId id="323" r:id="rId29"/>
    <p:sldId id="407" r:id="rId30"/>
    <p:sldId id="410" r:id="rId31"/>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itchFamily="79" charset="0"/>
        <a:ea typeface="+mn-ea"/>
        <a:cs typeface="+mn-cs"/>
      </a:defRPr>
    </a:lvl1pPr>
    <a:lvl2pPr marL="457200" algn="l" rtl="0" fontAlgn="base">
      <a:spcBef>
        <a:spcPct val="0"/>
      </a:spcBef>
      <a:spcAft>
        <a:spcPct val="0"/>
      </a:spcAft>
      <a:defRPr kern="1200">
        <a:solidFill>
          <a:schemeClr val="tx1"/>
        </a:solidFill>
        <a:latin typeface="Arial" pitchFamily="79" charset="0"/>
        <a:ea typeface="+mn-ea"/>
        <a:cs typeface="+mn-cs"/>
      </a:defRPr>
    </a:lvl2pPr>
    <a:lvl3pPr marL="914400" algn="l" rtl="0" fontAlgn="base">
      <a:spcBef>
        <a:spcPct val="0"/>
      </a:spcBef>
      <a:spcAft>
        <a:spcPct val="0"/>
      </a:spcAft>
      <a:defRPr kern="1200">
        <a:solidFill>
          <a:schemeClr val="tx1"/>
        </a:solidFill>
        <a:latin typeface="Arial" pitchFamily="79" charset="0"/>
        <a:ea typeface="+mn-ea"/>
        <a:cs typeface="+mn-cs"/>
      </a:defRPr>
    </a:lvl3pPr>
    <a:lvl4pPr marL="1371600" algn="l" rtl="0" fontAlgn="base">
      <a:spcBef>
        <a:spcPct val="0"/>
      </a:spcBef>
      <a:spcAft>
        <a:spcPct val="0"/>
      </a:spcAft>
      <a:defRPr kern="1200">
        <a:solidFill>
          <a:schemeClr val="tx1"/>
        </a:solidFill>
        <a:latin typeface="Arial" pitchFamily="79" charset="0"/>
        <a:ea typeface="+mn-ea"/>
        <a:cs typeface="+mn-cs"/>
      </a:defRPr>
    </a:lvl4pPr>
    <a:lvl5pPr marL="1828800" algn="l" rtl="0" fontAlgn="base">
      <a:spcBef>
        <a:spcPct val="0"/>
      </a:spcBef>
      <a:spcAft>
        <a:spcPct val="0"/>
      </a:spcAft>
      <a:defRPr kern="1200">
        <a:solidFill>
          <a:schemeClr val="tx1"/>
        </a:solidFill>
        <a:latin typeface="Arial" pitchFamily="79" charset="0"/>
        <a:ea typeface="+mn-ea"/>
        <a:cs typeface="+mn-cs"/>
      </a:defRPr>
    </a:lvl5pPr>
    <a:lvl6pPr marL="2286000" algn="l" defTabSz="457200" rtl="0" eaLnBrk="1" latinLnBrk="0" hangingPunct="1">
      <a:defRPr kern="1200">
        <a:solidFill>
          <a:schemeClr val="tx1"/>
        </a:solidFill>
        <a:latin typeface="Arial" pitchFamily="79" charset="0"/>
        <a:ea typeface="+mn-ea"/>
        <a:cs typeface="+mn-cs"/>
      </a:defRPr>
    </a:lvl6pPr>
    <a:lvl7pPr marL="2743200" algn="l" defTabSz="457200" rtl="0" eaLnBrk="1" latinLnBrk="0" hangingPunct="1">
      <a:defRPr kern="1200">
        <a:solidFill>
          <a:schemeClr val="tx1"/>
        </a:solidFill>
        <a:latin typeface="Arial" pitchFamily="79" charset="0"/>
        <a:ea typeface="+mn-ea"/>
        <a:cs typeface="+mn-cs"/>
      </a:defRPr>
    </a:lvl7pPr>
    <a:lvl8pPr marL="3200400" algn="l" defTabSz="457200" rtl="0" eaLnBrk="1" latinLnBrk="0" hangingPunct="1">
      <a:defRPr kern="1200">
        <a:solidFill>
          <a:schemeClr val="tx1"/>
        </a:solidFill>
        <a:latin typeface="Arial" pitchFamily="79" charset="0"/>
        <a:ea typeface="+mn-ea"/>
        <a:cs typeface="+mn-cs"/>
      </a:defRPr>
    </a:lvl8pPr>
    <a:lvl9pPr marL="3657600" algn="l" defTabSz="457200" rtl="0" eaLnBrk="1" latinLnBrk="0" hangingPunct="1">
      <a:defRPr kern="1200">
        <a:solidFill>
          <a:schemeClr val="tx1"/>
        </a:solidFill>
        <a:latin typeface="Arial" pitchFamily="79"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00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400080"/>
    <a:srgbClr val="211C2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94694"/>
  </p:normalViewPr>
  <p:slideViewPr>
    <p:cSldViewPr>
      <p:cViewPr varScale="1">
        <p:scale>
          <a:sx n="121" d="100"/>
          <a:sy n="121" d="100"/>
        </p:scale>
        <p:origin x="744" y="17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52"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52" charset="0"/>
              </a:defRPr>
            </a:lvl1pPr>
          </a:lstStyle>
          <a:p>
            <a:pPr>
              <a:defRPr/>
            </a:pPr>
            <a:fld id="{8CB7F3F3-29BE-4C23-AB0E-2D4AA450FBEE}" type="datetime1">
              <a:rPr lang="en-US"/>
              <a:pPr>
                <a:defRPr/>
              </a:pPr>
              <a:t>4/8/25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52"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52" charset="0"/>
              </a:defRPr>
            </a:lvl1pPr>
          </a:lstStyle>
          <a:p>
            <a:pPr>
              <a:defRPr/>
            </a:pPr>
            <a:fld id="{B1208A46-CBBB-4942-95C9-0208B30241B2}" type="slidenum">
              <a:rPr lang="en-US"/>
              <a:pPr>
                <a:defRPr/>
              </a:pPr>
              <a:t>‹#›</a:t>
            </a:fld>
            <a:endParaRPr lang="en-US"/>
          </a:p>
        </p:txBody>
      </p:sp>
    </p:spTree>
    <p:extLst>
      <p:ext uri="{BB962C8B-B14F-4D97-AF65-F5344CB8AC3E}">
        <p14:creationId xmlns:p14="http://schemas.microsoft.com/office/powerpoint/2010/main" val="27391981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52" charset="-128"/>
        <a:cs typeface="ＭＳ Ｐゴシック" pitchFamily="52"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DC60A3C-D498-4CB3-AC3A-9111DD872419}" type="slidenum">
              <a:rPr lang="en-GB" sz="1200">
                <a:latin typeface="Calibri" pitchFamily="71" charset="0"/>
                <a:ea typeface="ＭＳ Ｐゴシック" pitchFamily="71" charset="-128"/>
                <a:cs typeface="ＭＳ Ｐゴシック" pitchFamily="71" charset="-128"/>
              </a:rPr>
              <a:pPr algn="r"/>
              <a:t>1</a:t>
            </a:fld>
            <a:endParaRPr lang="en-GB" sz="1200">
              <a:latin typeface="Calibri" pitchFamily="71" charset="0"/>
              <a:ea typeface="ＭＳ Ｐゴシック" pitchFamily="71" charset="-128"/>
              <a:cs typeface="ＭＳ Ｐゴシック" pitchFamily="71" charset="-128"/>
            </a:endParaRPr>
          </a:p>
        </p:txBody>
      </p:sp>
      <p:sp>
        <p:nvSpPr>
          <p:cNvPr id="76803"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ea typeface="ＭＳ Ｐゴシック" pitchFamily="71" charset="-128"/>
              <a:cs typeface="ＭＳ Ｐゴシック" pitchFamily="71" charset="-128"/>
            </a:endParaRPr>
          </a:p>
        </p:txBody>
      </p:sp>
      <p:sp>
        <p:nvSpPr>
          <p:cNvPr id="76804"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10</a:t>
            </a:fld>
            <a:endParaRPr lang="en-US" sz="1200">
              <a:latin typeface="Calibri" pitchFamily="71" charset="0"/>
              <a:ea typeface="ＭＳ Ｐゴシック" pitchFamily="71" charset="-128"/>
              <a:cs typeface="ＭＳ Ｐゴシック" pitchFamily="71"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3AA8F84B-4A09-4F1A-AC8C-AE22FD053490}" type="slidenum">
              <a:rPr lang="en-GB" sz="1200">
                <a:latin typeface="Calibri" pitchFamily="71" charset="0"/>
                <a:ea typeface="ＭＳ Ｐゴシック" pitchFamily="71" charset="-128"/>
                <a:cs typeface="ＭＳ Ｐゴシック" pitchFamily="71" charset="-128"/>
              </a:rPr>
              <a:pPr algn="r"/>
              <a:t>11</a:t>
            </a:fld>
            <a:endParaRPr lang="en-GB" sz="1200">
              <a:latin typeface="Calibri" pitchFamily="71" charset="0"/>
              <a:ea typeface="ＭＳ Ｐゴシック" pitchFamily="71" charset="-128"/>
              <a:cs typeface="ＭＳ Ｐゴシック" pitchFamily="71" charset="-128"/>
            </a:endParaRPr>
          </a:p>
        </p:txBody>
      </p:sp>
      <p:sp>
        <p:nvSpPr>
          <p:cNvPr id="78851"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ea typeface="ＭＳ Ｐゴシック" pitchFamily="71" charset="-128"/>
              <a:cs typeface="ＭＳ Ｐゴシック" pitchFamily="71" charset="-128"/>
            </a:endParaRPr>
          </a:p>
        </p:txBody>
      </p:sp>
      <p:sp>
        <p:nvSpPr>
          <p:cNvPr id="78852"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53251"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4" charset="2"/>
              <a:buChar char="v"/>
            </a:pPr>
            <a:endParaRPr lang="en-US">
              <a:ea typeface="ＭＳ Ｐゴシック" pitchFamily="74" charset="-128"/>
              <a:cs typeface="ＭＳ Ｐゴシック" pitchFamily="74" charset="-128"/>
            </a:endParaRPr>
          </a:p>
        </p:txBody>
      </p:sp>
      <p:sp>
        <p:nvSpPr>
          <p:cNvPr id="5325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8F562CDE-1D82-4073-BF0D-E97237A47D3F}" type="slidenum">
              <a:rPr lang="en-US" sz="1200">
                <a:latin typeface="Calibri" pitchFamily="74" charset="0"/>
              </a:rPr>
              <a:pPr algn="r"/>
              <a:t>12</a:t>
            </a:fld>
            <a:endParaRPr lang="en-US" sz="1200">
              <a:latin typeface="Calibri" pitchFamily="74" charset="0"/>
            </a:endParaRPr>
          </a:p>
        </p:txBody>
      </p:sp>
    </p:spTree>
    <p:extLst>
      <p:ext uri="{BB962C8B-B14F-4D97-AF65-F5344CB8AC3E}">
        <p14:creationId xmlns:p14="http://schemas.microsoft.com/office/powerpoint/2010/main" val="3928664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63491"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9" charset="-128"/>
              <a:cs typeface="ＭＳ Ｐゴシック" pitchFamily="79" charset="-128"/>
            </a:endParaRPr>
          </a:p>
        </p:txBody>
      </p:sp>
    </p:spTree>
    <p:extLst>
      <p:ext uri="{BB962C8B-B14F-4D97-AF65-F5344CB8AC3E}">
        <p14:creationId xmlns:p14="http://schemas.microsoft.com/office/powerpoint/2010/main" val="1788136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63491"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9" charset="-128"/>
              <a:cs typeface="ＭＳ Ｐゴシック" pitchFamily="79" charset="-128"/>
            </a:endParaRPr>
          </a:p>
        </p:txBody>
      </p:sp>
    </p:spTree>
    <p:extLst>
      <p:ext uri="{BB962C8B-B14F-4D97-AF65-F5344CB8AC3E}">
        <p14:creationId xmlns:p14="http://schemas.microsoft.com/office/powerpoint/2010/main" val="4180912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63491"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9" charset="-128"/>
              <a:cs typeface="ＭＳ Ｐゴシック" pitchFamily="79" charset="-128"/>
            </a:endParaRPr>
          </a:p>
        </p:txBody>
      </p:sp>
    </p:spTree>
    <p:extLst>
      <p:ext uri="{BB962C8B-B14F-4D97-AF65-F5344CB8AC3E}">
        <p14:creationId xmlns:p14="http://schemas.microsoft.com/office/powerpoint/2010/main" val="2169838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63491"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9" charset="-128"/>
              <a:cs typeface="ＭＳ Ｐゴシック" pitchFamily="79" charset="-128"/>
            </a:endParaRPr>
          </a:p>
        </p:txBody>
      </p:sp>
    </p:spTree>
    <p:extLst>
      <p:ext uri="{BB962C8B-B14F-4D97-AF65-F5344CB8AC3E}">
        <p14:creationId xmlns:p14="http://schemas.microsoft.com/office/powerpoint/2010/main" val="435953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63491"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9" charset="-128"/>
              <a:cs typeface="ＭＳ Ｐゴシック" pitchFamily="79" charset="-128"/>
            </a:endParaRPr>
          </a:p>
        </p:txBody>
      </p:sp>
    </p:spTree>
    <p:extLst>
      <p:ext uri="{BB962C8B-B14F-4D97-AF65-F5344CB8AC3E}">
        <p14:creationId xmlns:p14="http://schemas.microsoft.com/office/powerpoint/2010/main" val="318474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1683"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9" charset="-128"/>
              <a:cs typeface="ＭＳ Ｐゴシック" pitchFamily="79" charset="-128"/>
            </a:endParaRPr>
          </a:p>
        </p:txBody>
      </p:sp>
    </p:spTree>
    <p:extLst>
      <p:ext uri="{BB962C8B-B14F-4D97-AF65-F5344CB8AC3E}">
        <p14:creationId xmlns:p14="http://schemas.microsoft.com/office/powerpoint/2010/main" val="3134079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19</a:t>
            </a:fld>
            <a:endParaRPr lang="en-US" sz="1200">
              <a:latin typeface="Calibri" pitchFamily="71" charset="0"/>
              <a:ea typeface="ＭＳ Ｐゴシック" pitchFamily="71" charset="-128"/>
              <a:cs typeface="ＭＳ Ｐゴシック" pitchFamily="7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6627"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4" charset="-128"/>
              <a:cs typeface="ＭＳ Ｐゴシック" pitchFamily="74" charset="-128"/>
            </a:endParaRPr>
          </a:p>
        </p:txBody>
      </p:sp>
    </p:spTree>
    <p:extLst>
      <p:ext uri="{BB962C8B-B14F-4D97-AF65-F5344CB8AC3E}">
        <p14:creationId xmlns:p14="http://schemas.microsoft.com/office/powerpoint/2010/main" val="1934309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85258F3-343E-4D60-BC18-1C5B09AD45D6}" type="slidenum">
              <a:rPr lang="en-GB" sz="1200">
                <a:latin typeface="Calibri" pitchFamily="71" charset="0"/>
                <a:ea typeface="ＭＳ Ｐゴシック" pitchFamily="71" charset="-128"/>
                <a:cs typeface="ＭＳ Ｐゴシック" pitchFamily="71" charset="-128"/>
              </a:rPr>
              <a:pPr algn="r"/>
              <a:t>20</a:t>
            </a:fld>
            <a:endParaRPr lang="en-GB" sz="1200">
              <a:latin typeface="Calibri" pitchFamily="71" charset="0"/>
              <a:ea typeface="ＭＳ Ｐゴシック" pitchFamily="71" charset="-128"/>
              <a:cs typeface="ＭＳ Ｐゴシック" pitchFamily="71" charset="-128"/>
            </a:endParaRPr>
          </a:p>
        </p:txBody>
      </p:sp>
      <p:sp>
        <p:nvSpPr>
          <p:cNvPr id="80899"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ea typeface="ＭＳ Ｐゴシック" pitchFamily="71" charset="-128"/>
              <a:cs typeface="ＭＳ Ｐゴシック" pitchFamily="71" charset="-128"/>
            </a:endParaRPr>
          </a:p>
        </p:txBody>
      </p:sp>
      <p:sp>
        <p:nvSpPr>
          <p:cNvPr id="80900"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21</a:t>
            </a:fld>
            <a:endParaRPr lang="en-US" sz="1200">
              <a:latin typeface="Calibri" pitchFamily="79" charset="0"/>
            </a:endParaRPr>
          </a:p>
        </p:txBody>
      </p:sp>
    </p:spTree>
    <p:extLst>
      <p:ext uri="{BB962C8B-B14F-4D97-AF65-F5344CB8AC3E}">
        <p14:creationId xmlns:p14="http://schemas.microsoft.com/office/powerpoint/2010/main" val="3666748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22</a:t>
            </a:fld>
            <a:endParaRPr lang="en-US" sz="1200">
              <a:latin typeface="Calibri" pitchFamily="79" charset="0"/>
            </a:endParaRPr>
          </a:p>
        </p:txBody>
      </p:sp>
    </p:spTree>
    <p:extLst>
      <p:ext uri="{BB962C8B-B14F-4D97-AF65-F5344CB8AC3E}">
        <p14:creationId xmlns:p14="http://schemas.microsoft.com/office/powerpoint/2010/main" val="2404748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23</a:t>
            </a:fld>
            <a:endParaRPr lang="en-US" sz="1200">
              <a:latin typeface="Calibri" pitchFamily="71" charset="0"/>
              <a:ea typeface="ＭＳ Ｐゴシック" pitchFamily="71" charset="-128"/>
              <a:cs typeface="ＭＳ Ｐゴシック" pitchFamily="71"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6"/>
          <p:cNvSpPr>
            <a:spLocks noGrp="1" noChangeArrowheads="1"/>
          </p:cNvSpPr>
          <p:nvPr>
            <p:ph type="sldNum" sz="quarter" idx="5"/>
          </p:nvPr>
        </p:nvSpPr>
        <p:spPr bwMode="auto">
          <a:noFill/>
          <a:ln>
            <a:miter lim="800000"/>
            <a:headEnd/>
            <a:tailEnd/>
          </a:ln>
        </p:spPr>
        <p:txBody>
          <a:bodyPr/>
          <a:lstStyle/>
          <a:p>
            <a:fld id="{B0FD6FF1-3C76-4A4D-A5D6-12404D56C19F}" type="slidenum">
              <a:rPr lang="en-GB">
                <a:latin typeface="Calibri" pitchFamily="79" charset="0"/>
              </a:rPr>
              <a:pPr/>
              <a:t>24</a:t>
            </a:fld>
            <a:endParaRPr lang="en-GB">
              <a:latin typeface="Calibri" pitchFamily="79" charset="0"/>
            </a:endParaRPr>
          </a:p>
        </p:txBody>
      </p:sp>
      <p:sp>
        <p:nvSpPr>
          <p:cNvPr id="16387"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p>
        </p:txBody>
      </p:sp>
      <p:sp>
        <p:nvSpPr>
          <p:cNvPr id="16388" name="Text Box 2"/>
          <p:cNvSpPr>
            <a:spLocks noGrp="1" noChangeArrowheads="1"/>
          </p:cNvSpPr>
          <p:nvPr>
            <p:ph type="body"/>
          </p:nvPr>
        </p:nvSpPr>
        <p:spPr bwMode="auto">
          <a:xfrm>
            <a:off x="685800" y="4341813"/>
            <a:ext cx="5487988" cy="4114800"/>
          </a:xfrm>
          <a:noFill/>
        </p:spPr>
        <p:txBody>
          <a:bodyPr wrap="none" anchor="ctr"/>
          <a:lstStyle/>
          <a:p>
            <a:endParaRPr lang="en-US">
              <a:ea typeface="ＭＳ Ｐゴシック" pitchFamily="79" charset="-128"/>
              <a:cs typeface="ＭＳ Ｐゴシック" pitchFamily="79"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53251"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4" charset="2"/>
              <a:buChar char="v"/>
            </a:pPr>
            <a:endParaRPr lang="en-US">
              <a:ea typeface="ＭＳ Ｐゴシック" pitchFamily="74" charset="-128"/>
              <a:cs typeface="ＭＳ Ｐゴシック" pitchFamily="74" charset="-128"/>
            </a:endParaRPr>
          </a:p>
        </p:txBody>
      </p:sp>
      <p:sp>
        <p:nvSpPr>
          <p:cNvPr id="5325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8F562CDE-1D82-4073-BF0D-E97237A47D3F}" type="slidenum">
              <a:rPr lang="en-US" sz="1200">
                <a:latin typeface="Calibri" pitchFamily="74" charset="0"/>
              </a:rPr>
              <a:pPr algn="r"/>
              <a:t>25</a:t>
            </a:fld>
            <a:endParaRPr lang="en-US" sz="1200">
              <a:latin typeface="Calibri" pitchFamily="74" charset="0"/>
            </a:endParaRPr>
          </a:p>
        </p:txBody>
      </p:sp>
    </p:spTree>
    <p:extLst>
      <p:ext uri="{BB962C8B-B14F-4D97-AF65-F5344CB8AC3E}">
        <p14:creationId xmlns:p14="http://schemas.microsoft.com/office/powerpoint/2010/main" val="2215619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53251"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4" charset="2"/>
              <a:buChar char="v"/>
            </a:pPr>
            <a:endParaRPr lang="en-US">
              <a:ea typeface="ＭＳ Ｐゴシック" pitchFamily="74" charset="-128"/>
              <a:cs typeface="ＭＳ Ｐゴシック" pitchFamily="74" charset="-128"/>
            </a:endParaRPr>
          </a:p>
        </p:txBody>
      </p:sp>
      <p:sp>
        <p:nvSpPr>
          <p:cNvPr id="5325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8F562CDE-1D82-4073-BF0D-E97237A47D3F}" type="slidenum">
              <a:rPr lang="en-US" sz="1200">
                <a:latin typeface="Calibri" pitchFamily="74" charset="0"/>
              </a:rPr>
              <a:pPr algn="r"/>
              <a:t>26</a:t>
            </a:fld>
            <a:endParaRPr lang="en-US" sz="1200">
              <a:latin typeface="Calibri" pitchFamily="74" charset="0"/>
            </a:endParaRPr>
          </a:p>
        </p:txBody>
      </p:sp>
    </p:spTree>
    <p:extLst>
      <p:ext uri="{BB962C8B-B14F-4D97-AF65-F5344CB8AC3E}">
        <p14:creationId xmlns:p14="http://schemas.microsoft.com/office/powerpoint/2010/main" val="9308027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53251"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4" charset="2"/>
              <a:buChar char="v"/>
            </a:pPr>
            <a:endParaRPr lang="en-US">
              <a:ea typeface="ＭＳ Ｐゴシック" pitchFamily="74" charset="-128"/>
              <a:cs typeface="ＭＳ Ｐゴシック" pitchFamily="74" charset="-128"/>
            </a:endParaRPr>
          </a:p>
        </p:txBody>
      </p:sp>
      <p:sp>
        <p:nvSpPr>
          <p:cNvPr id="5325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8F562CDE-1D82-4073-BF0D-E97237A47D3F}" type="slidenum">
              <a:rPr lang="en-US" sz="1200">
                <a:latin typeface="Calibri" pitchFamily="74" charset="0"/>
              </a:rPr>
              <a:pPr algn="r"/>
              <a:t>27</a:t>
            </a:fld>
            <a:endParaRPr lang="en-US" sz="1200">
              <a:latin typeface="Calibri" pitchFamily="74" charset="0"/>
            </a:endParaRPr>
          </a:p>
        </p:txBody>
      </p:sp>
    </p:spTree>
    <p:extLst>
      <p:ext uri="{BB962C8B-B14F-4D97-AF65-F5344CB8AC3E}">
        <p14:creationId xmlns:p14="http://schemas.microsoft.com/office/powerpoint/2010/main" val="14460596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28</a:t>
            </a:fld>
            <a:endParaRPr lang="en-US" sz="1200">
              <a:latin typeface="Calibri" pitchFamily="71" charset="0"/>
              <a:ea typeface="ＭＳ Ｐゴシック" pitchFamily="71" charset="-128"/>
              <a:cs typeface="ＭＳ Ｐゴシック" pitchFamily="71"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36F87-51E8-4486-B162-2B837BD1185B}" type="slidenum">
              <a:rPr lang="en-GB" sz="1200">
                <a:latin typeface="Calibri" pitchFamily="71" charset="0"/>
              </a:rPr>
              <a:pPr algn="r"/>
              <a:t>29</a:t>
            </a:fld>
            <a:endParaRPr lang="en-GB" sz="1200">
              <a:latin typeface="Calibri" pitchFamily="71" charset="0"/>
            </a:endParaRPr>
          </a:p>
        </p:txBody>
      </p:sp>
      <p:sp>
        <p:nvSpPr>
          <p:cNvPr id="89091"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p>
        </p:txBody>
      </p:sp>
      <p:sp>
        <p:nvSpPr>
          <p:cNvPr id="89092"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6627"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4" charset="-128"/>
              <a:cs typeface="ＭＳ Ｐゴシック" pitchFamily="74" charset="-128"/>
            </a:endParaRPr>
          </a:p>
        </p:txBody>
      </p:sp>
    </p:spTree>
    <p:extLst>
      <p:ext uri="{BB962C8B-B14F-4D97-AF65-F5344CB8AC3E}">
        <p14:creationId xmlns:p14="http://schemas.microsoft.com/office/powerpoint/2010/main" val="37121979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0723"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4" charset="2"/>
              <a:buChar char="v"/>
            </a:pPr>
            <a:endParaRPr lang="en-US">
              <a:ea typeface="ＭＳ Ｐゴシック" pitchFamily="74" charset="-128"/>
              <a:cs typeface="ＭＳ Ｐゴシック" pitchFamily="74" charset="-128"/>
            </a:endParaRPr>
          </a:p>
        </p:txBody>
      </p:sp>
      <p:sp>
        <p:nvSpPr>
          <p:cNvPr id="3072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16D30A3-F608-4ADA-B6A8-84D239BA1DA0}" type="slidenum">
              <a:rPr lang="en-US" sz="1200">
                <a:latin typeface="Calibri" pitchFamily="74" charset="0"/>
              </a:rPr>
              <a:pPr algn="r"/>
              <a:t>30</a:t>
            </a:fld>
            <a:endParaRPr lang="en-US" sz="1200">
              <a:latin typeface="Calibri" pitchFamily="7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4</a:t>
            </a:fld>
            <a:endParaRPr lang="en-US" sz="1200">
              <a:latin typeface="Calibri" pitchFamily="79" charset="0"/>
            </a:endParaRPr>
          </a:p>
        </p:txBody>
      </p:sp>
    </p:spTree>
    <p:extLst>
      <p:ext uri="{BB962C8B-B14F-4D97-AF65-F5344CB8AC3E}">
        <p14:creationId xmlns:p14="http://schemas.microsoft.com/office/powerpoint/2010/main" val="1812126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5</a:t>
            </a:fld>
            <a:endParaRPr lang="en-US" sz="1200">
              <a:latin typeface="Calibri" pitchFamily="79" charset="0"/>
            </a:endParaRPr>
          </a:p>
        </p:txBody>
      </p:sp>
    </p:spTree>
    <p:extLst>
      <p:ext uri="{BB962C8B-B14F-4D97-AF65-F5344CB8AC3E}">
        <p14:creationId xmlns:p14="http://schemas.microsoft.com/office/powerpoint/2010/main" val="3321687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53251"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4" charset="2"/>
              <a:buChar char="v"/>
            </a:pPr>
            <a:endParaRPr lang="en-US">
              <a:ea typeface="ＭＳ Ｐゴシック" pitchFamily="74" charset="-128"/>
              <a:cs typeface="ＭＳ Ｐゴシック" pitchFamily="74" charset="-128"/>
            </a:endParaRPr>
          </a:p>
        </p:txBody>
      </p:sp>
      <p:sp>
        <p:nvSpPr>
          <p:cNvPr id="5325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8F562CDE-1D82-4073-BF0D-E97237A47D3F}" type="slidenum">
              <a:rPr lang="en-US" sz="1200">
                <a:latin typeface="Calibri" pitchFamily="74" charset="0"/>
              </a:rPr>
              <a:pPr algn="r"/>
              <a:t>6</a:t>
            </a:fld>
            <a:endParaRPr lang="en-US" sz="1200">
              <a:latin typeface="Calibri" pitchFamily="74" charset="0"/>
            </a:endParaRPr>
          </a:p>
        </p:txBody>
      </p:sp>
    </p:spTree>
    <p:extLst>
      <p:ext uri="{BB962C8B-B14F-4D97-AF65-F5344CB8AC3E}">
        <p14:creationId xmlns:p14="http://schemas.microsoft.com/office/powerpoint/2010/main" val="846274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53251"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4" charset="2"/>
              <a:buChar char="v"/>
            </a:pPr>
            <a:endParaRPr lang="en-US">
              <a:ea typeface="ＭＳ Ｐゴシック" pitchFamily="74" charset="-128"/>
              <a:cs typeface="ＭＳ Ｐゴシック" pitchFamily="74" charset="-128"/>
            </a:endParaRPr>
          </a:p>
        </p:txBody>
      </p:sp>
      <p:sp>
        <p:nvSpPr>
          <p:cNvPr id="5325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8F562CDE-1D82-4073-BF0D-E97237A47D3F}" type="slidenum">
              <a:rPr lang="en-US" sz="1200">
                <a:latin typeface="Calibri" pitchFamily="74" charset="0"/>
              </a:rPr>
              <a:pPr algn="r"/>
              <a:t>7</a:t>
            </a:fld>
            <a:endParaRPr lang="en-US" sz="1200">
              <a:latin typeface="Calibri" pitchFamily="74" charset="0"/>
            </a:endParaRPr>
          </a:p>
        </p:txBody>
      </p:sp>
    </p:spTree>
    <p:extLst>
      <p:ext uri="{BB962C8B-B14F-4D97-AF65-F5344CB8AC3E}">
        <p14:creationId xmlns:p14="http://schemas.microsoft.com/office/powerpoint/2010/main" val="3564246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1683"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9" charset="-128"/>
              <a:cs typeface="ＭＳ Ｐゴシック" pitchFamily="79" charset="-128"/>
            </a:endParaRPr>
          </a:p>
        </p:txBody>
      </p:sp>
    </p:spTree>
    <p:extLst>
      <p:ext uri="{BB962C8B-B14F-4D97-AF65-F5344CB8AC3E}">
        <p14:creationId xmlns:p14="http://schemas.microsoft.com/office/powerpoint/2010/main" val="2764566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63491"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9" charset="-128"/>
              <a:cs typeface="ＭＳ Ｐゴシック" pitchFamily="79" charset="-128"/>
            </a:endParaRPr>
          </a:p>
        </p:txBody>
      </p:sp>
    </p:spTree>
    <p:extLst>
      <p:ext uri="{BB962C8B-B14F-4D97-AF65-F5344CB8AC3E}">
        <p14:creationId xmlns:p14="http://schemas.microsoft.com/office/powerpoint/2010/main" val="2332094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FE86EB0-60A7-4F0A-9BA5-038F20A3DD47}" type="datetime1">
              <a:rPr lang="en-US"/>
              <a:pPr>
                <a:defRPr/>
              </a:pPr>
              <a:t>4/8/25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84B948-A2AC-4E2D-A1C7-CDB574152EB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A5945E-53B5-44D0-991C-51D7ED4750F1}" type="datetime1">
              <a:rPr lang="en-US"/>
              <a:pPr>
                <a:defRPr/>
              </a:pPr>
              <a:t>4/8/25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F66411-37B1-459E-AF18-F8B8CC7EAAB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FB4053C-40D5-4A65-8B5E-B01C75AB3887}" type="datetime1">
              <a:rPr lang="en-US"/>
              <a:pPr>
                <a:defRPr/>
              </a:pPr>
              <a:t>4/8/25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4D4E38-4BD5-4CD8-8721-699F141B423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70880" cy="1143480"/>
          </a:xfrm>
        </p:spPr>
        <p:txBody>
          <a:bodyPr/>
          <a:lstStyle/>
          <a:p>
            <a:r>
              <a:rPr lang="en-US"/>
              <a:t>Click to edit Master title style</a:t>
            </a:r>
          </a:p>
        </p:txBody>
      </p:sp>
      <p:sp>
        <p:nvSpPr>
          <p:cNvPr id="3" name="Date Placeholder 2"/>
          <p:cNvSpPr>
            <a:spLocks noGrp="1"/>
          </p:cNvSpPr>
          <p:nvPr>
            <p:ph type="dt" idx="10"/>
          </p:nvPr>
        </p:nvSpPr>
        <p:spPr>
          <a:xfrm>
            <a:off x="609600" y="6246814"/>
            <a:ext cx="2836333" cy="473075"/>
          </a:xfrm>
        </p:spPr>
        <p:txBody>
          <a:bodyPr/>
          <a:lstStyle>
            <a:lvl1pPr>
              <a:defRPr/>
            </a:lvl1pPr>
          </a:lstStyle>
          <a:p>
            <a:pPr>
              <a:defRPr/>
            </a:pPr>
            <a:endParaRPr lang="en-GB"/>
          </a:p>
        </p:txBody>
      </p:sp>
      <p:sp>
        <p:nvSpPr>
          <p:cNvPr id="4" name="Footer Placeholder 3"/>
          <p:cNvSpPr>
            <a:spLocks noGrp="1"/>
          </p:cNvSpPr>
          <p:nvPr>
            <p:ph type="ftr" idx="11"/>
          </p:nvPr>
        </p:nvSpPr>
        <p:spPr>
          <a:xfrm>
            <a:off x="4169834" y="6246814"/>
            <a:ext cx="3862917" cy="473075"/>
          </a:xfrm>
        </p:spPr>
        <p:txBody>
          <a:bodyPr/>
          <a:lstStyle>
            <a:lvl1pPr>
              <a:defRPr/>
            </a:lvl1pPr>
          </a:lstStyle>
          <a:p>
            <a:pPr>
              <a:defRPr/>
            </a:pPr>
            <a:endParaRPr lang="en-GB"/>
          </a:p>
        </p:txBody>
      </p:sp>
      <p:sp>
        <p:nvSpPr>
          <p:cNvPr id="5" name="Slide Number Placeholder 4"/>
          <p:cNvSpPr>
            <a:spLocks noGrp="1"/>
          </p:cNvSpPr>
          <p:nvPr>
            <p:ph type="sldNum" idx="12"/>
          </p:nvPr>
        </p:nvSpPr>
        <p:spPr>
          <a:xfrm>
            <a:off x="8741833" y="6246814"/>
            <a:ext cx="2838451" cy="473075"/>
          </a:xfrm>
        </p:spPr>
        <p:txBody>
          <a:bodyPr/>
          <a:lstStyle>
            <a:lvl1pPr>
              <a:defRPr/>
            </a:lvl1pPr>
          </a:lstStyle>
          <a:p>
            <a:pPr>
              <a:defRPr/>
            </a:pPr>
            <a:fld id="{1F93664C-AD9C-4C07-803C-8BEB3F2B1ABB}"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C1D8F45-5539-44DF-BA33-E3476D4B56AB}" type="datetime1">
              <a:rPr lang="en-US"/>
              <a:pPr>
                <a:defRPr/>
              </a:pPr>
              <a:t>4/8/25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AE3DBE-0B51-4BD4-8A02-A37941A241E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3049BDF-0FF4-455F-BF39-46BB987D56D0}" type="datetime1">
              <a:rPr lang="en-US"/>
              <a:pPr>
                <a:defRPr/>
              </a:pPr>
              <a:t>4/8/25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3E29373-0138-4C14-ADA0-38A2C480362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ED818A5-AF1C-4A30-8A75-6B22BD57A1F6}" type="datetime1">
              <a:rPr lang="en-US"/>
              <a:pPr>
                <a:defRPr/>
              </a:pPr>
              <a:t>4/8/25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ECA8903-6EE0-4891-A116-119C717C885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0BBFF89-49D2-44EB-B9D7-814D71640F52}" type="datetime1">
              <a:rPr lang="en-US"/>
              <a:pPr>
                <a:defRPr/>
              </a:pPr>
              <a:t>4/8/25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7EC20D5-D9A0-486E-BFB6-F2745906015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7A7D2D4-C7A1-433F-AED7-24B39BF442B9}" type="datetime1">
              <a:rPr lang="en-US"/>
              <a:pPr>
                <a:defRPr/>
              </a:pPr>
              <a:t>4/8/25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9505FDD-ADD7-4190-936E-52B6A628942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A04F989-ED77-44FE-8127-EB4A5AEBDF6B}" type="datetime1">
              <a:rPr lang="en-US"/>
              <a:pPr>
                <a:defRPr/>
              </a:pPr>
              <a:t>4/8/25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AABE9A1-FBE8-4B9B-B3F7-E88E5B6AC24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005EB6D-A39F-4855-A7FD-03B29555FC66}" type="datetime1">
              <a:rPr lang="en-US"/>
              <a:pPr>
                <a:defRPr/>
              </a:pPr>
              <a:t>4/8/25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0B69ED8-DA6A-48AC-87E1-8CD3FC68D52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8C859D0-6E30-42F3-8129-0ABF21C32910}" type="datetime1">
              <a:rPr lang="en-US"/>
              <a:pPr>
                <a:defRPr/>
              </a:pPr>
              <a:t>4/8/25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665C602-B062-4220-BE56-E60F29C2E64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52" charset="0"/>
              </a:defRPr>
            </a:lvl1pPr>
          </a:lstStyle>
          <a:p>
            <a:pPr>
              <a:defRPr/>
            </a:pPr>
            <a:fld id="{CF55BFE7-9EBC-4FAE-960C-ADEC4F70D314}" type="datetime1">
              <a:rPr lang="en-US"/>
              <a:pPr>
                <a:defRPr/>
              </a:pPr>
              <a:t>4/8/25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52"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52" charset="0"/>
              </a:defRPr>
            </a:lvl1pPr>
          </a:lstStyle>
          <a:p>
            <a:pPr>
              <a:defRPr/>
            </a:pPr>
            <a:fld id="{5B9D535B-F9BE-4565-86DF-DCDF6C72B0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52" charset="-128"/>
          <a:cs typeface="ＭＳ Ｐゴシック" pitchFamily="52"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79" charset="0"/>
        <a:buChar char="•"/>
        <a:defRPr sz="3200" kern="1200">
          <a:solidFill>
            <a:schemeClr val="tx1"/>
          </a:solidFill>
          <a:latin typeface="+mn-lt"/>
          <a:ea typeface="ＭＳ Ｐゴシック" pitchFamily="52" charset="-128"/>
          <a:cs typeface="ＭＳ Ｐゴシック" pitchFamily="52" charset="-128"/>
        </a:defRPr>
      </a:lvl1pPr>
      <a:lvl2pPr marL="742950" indent="-285750" algn="l" rtl="0" eaLnBrk="0" fontAlgn="base" hangingPunct="0">
        <a:spcBef>
          <a:spcPct val="20000"/>
        </a:spcBef>
        <a:spcAft>
          <a:spcPct val="0"/>
        </a:spcAft>
        <a:buFont typeface="Arial" pitchFamily="79" charset="0"/>
        <a:buChar char="–"/>
        <a:defRPr sz="2800" kern="1200">
          <a:solidFill>
            <a:schemeClr val="tx1"/>
          </a:solidFill>
          <a:latin typeface="+mn-lt"/>
          <a:ea typeface="ＭＳ Ｐゴシック" pitchFamily="52" charset="-128"/>
          <a:cs typeface="+mn-cs"/>
        </a:defRPr>
      </a:lvl2pPr>
      <a:lvl3pPr marL="1143000" indent="-228600" algn="l" rtl="0" eaLnBrk="0" fontAlgn="base" hangingPunct="0">
        <a:spcBef>
          <a:spcPct val="20000"/>
        </a:spcBef>
        <a:spcAft>
          <a:spcPct val="0"/>
        </a:spcAft>
        <a:buFont typeface="Arial" pitchFamily="79" charset="0"/>
        <a:buChar char="•"/>
        <a:defRPr sz="2400" kern="1200">
          <a:solidFill>
            <a:schemeClr val="tx1"/>
          </a:solidFill>
          <a:latin typeface="+mn-lt"/>
          <a:ea typeface="ＭＳ Ｐゴシック" pitchFamily="52" charset="-128"/>
          <a:cs typeface="+mn-cs"/>
        </a:defRPr>
      </a:lvl3pPr>
      <a:lvl4pPr marL="1600200" indent="-228600" algn="l" rtl="0" eaLnBrk="0" fontAlgn="base" hangingPunct="0">
        <a:spcBef>
          <a:spcPct val="20000"/>
        </a:spcBef>
        <a:spcAft>
          <a:spcPct val="0"/>
        </a:spcAft>
        <a:buFont typeface="Arial" pitchFamily="79" charset="0"/>
        <a:buChar char="–"/>
        <a:defRPr sz="2000" kern="1200">
          <a:solidFill>
            <a:schemeClr val="tx1"/>
          </a:solidFill>
          <a:latin typeface="+mn-lt"/>
          <a:ea typeface="ＭＳ Ｐゴシック" pitchFamily="52" charset="-128"/>
          <a:cs typeface="+mn-cs"/>
        </a:defRPr>
      </a:lvl4pPr>
      <a:lvl5pPr marL="2057400" indent="-228600" algn="l" rtl="0" eaLnBrk="0" fontAlgn="base" hangingPunct="0">
        <a:spcBef>
          <a:spcPct val="20000"/>
        </a:spcBef>
        <a:spcAft>
          <a:spcPct val="0"/>
        </a:spcAft>
        <a:buFont typeface="Arial" pitchFamily="79" charset="0"/>
        <a:buChar char="»"/>
        <a:defRPr sz="2000" kern="1200">
          <a:solidFill>
            <a:schemeClr val="tx1"/>
          </a:solidFill>
          <a:latin typeface="+mn-lt"/>
          <a:ea typeface="ＭＳ Ｐゴシック" pitchFamily="5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6.tif"/><Relationship Id="rId4" Type="http://schemas.openxmlformats.org/officeDocument/2006/relationships/image" Target="../media/image15.tif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ea typeface="ＭＳ Ｐゴシック" pitchFamily="71" charset="-128"/>
              <a:cs typeface="ＭＳ Ｐゴシック" pitchFamily="71" charset="-128"/>
            </a:endParaRPr>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prstTxWarp>
            <a:scene3d>
              <a:camera prst="orthographicFront"/>
              <a:lightRig rig="threePt" dir="t"/>
            </a:scene3d>
            <a:sp3d extrusionH="57150">
              <a:bevelT w="82550" h="38100" prst="coolSlant"/>
            </a:sp3d>
          </a:bodyPr>
          <a:lstStyle/>
          <a:p>
            <a:pPr algn="ctr">
              <a:defRPr/>
            </a:pPr>
            <a:r>
              <a:rPr lang="en-US" sz="3300" kern="10" dirty="0">
                <a:ln w="9525">
                  <a:noFill/>
                  <a:round/>
                  <a:headEnd/>
                  <a:tailEnd/>
                </a:ln>
                <a:gradFill flip="none" rotWithShape="1">
                  <a:gsLst>
                    <a:gs pos="0">
                      <a:srgbClr val="FF0000"/>
                    </a:gs>
                    <a:gs pos="100000">
                      <a:srgbClr val="FF0000"/>
                    </a:gs>
                    <a:gs pos="50000">
                      <a:srgbClr val="800000"/>
                    </a:gs>
                  </a:gsLst>
                  <a:lin ang="5400000" scaled="0"/>
                  <a:tileRect/>
                </a:gradFill>
                <a:effectLst>
                  <a:outerShdw blurRad="63500" dist="17819" dir="2700000" algn="ctr" rotWithShape="0">
                    <a:srgbClr val="C0C0C0">
                      <a:alpha val="74997"/>
                    </a:srgbClr>
                  </a:outerShdw>
                </a:effectLst>
                <a:latin typeface="Impact"/>
                <a:ea typeface="Impact"/>
                <a:cs typeface="Impact"/>
              </a:rPr>
              <a:t>God Loves You</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ea typeface="ＭＳ Ｐゴシック" pitchFamily="71" charset="-128"/>
              <a:cs typeface="ＭＳ Ｐゴシック" pitchFamily="71" charset="-128"/>
            </a:endParaRPr>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prstTxWarp>
            <a:scene3d>
              <a:camera prst="orthographicFront"/>
              <a:lightRig rig="threePt" dir="t"/>
            </a:scene3d>
            <a:sp3d extrusionH="57150">
              <a:bevelT w="82550" h="38100" prst="coolSlant"/>
            </a:sp3d>
          </a:bodyPr>
          <a:lstStyle/>
          <a:p>
            <a:pPr algn="ctr">
              <a:defRPr/>
            </a:pPr>
            <a:r>
              <a:rPr lang="en-US" sz="3300" kern="10" dirty="0">
                <a:ln w="9525">
                  <a:noFill/>
                  <a:round/>
                  <a:headEnd/>
                  <a:tailEnd/>
                </a:ln>
                <a:gradFill flip="none" rotWithShape="1">
                  <a:gsLst>
                    <a:gs pos="0">
                      <a:srgbClr val="FF6600"/>
                    </a:gs>
                    <a:gs pos="100000">
                      <a:srgbClr val="FF6600"/>
                    </a:gs>
                    <a:gs pos="50000">
                      <a:schemeClr val="accent6">
                        <a:lumMod val="50000"/>
                      </a:schemeClr>
                    </a:gs>
                  </a:gsLst>
                  <a:lin ang="5400000" scaled="0"/>
                  <a:tileRect/>
                </a:gradFill>
                <a:effectLst>
                  <a:outerShdw blurRad="63500" dist="17819" dir="2700000" algn="ctr" rotWithShape="0">
                    <a:srgbClr val="C0C0C0">
                      <a:alpha val="74997"/>
                    </a:srgbClr>
                  </a:outerShdw>
                </a:effectLst>
                <a:latin typeface="Impact"/>
                <a:ea typeface="Impact"/>
                <a:cs typeface="Impact"/>
              </a:rPr>
              <a:t>God Loves You</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E6028AE-BCE9-AF48-83C4-BA260B200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8189" y="4800600"/>
            <a:ext cx="3386611" cy="1506128"/>
          </a:xfrm>
          <a:prstGeom prst="rect">
            <a:avLst/>
          </a:prstGeom>
        </p:spPr>
      </p:pic>
      <p:sp>
        <p:nvSpPr>
          <p:cNvPr id="2" name="TextBox 1"/>
          <p:cNvSpPr txBox="1"/>
          <p:nvPr/>
        </p:nvSpPr>
        <p:spPr>
          <a:xfrm>
            <a:off x="1524000" y="774443"/>
            <a:ext cx="9144000" cy="2554545"/>
          </a:xfrm>
          <a:prstGeom prst="rect">
            <a:avLst/>
          </a:prstGeom>
          <a:noFill/>
        </p:spPr>
        <p:txBody>
          <a:bodyPr wrap="square" rtlCol="0">
            <a:spAutoFit/>
          </a:bodyPr>
          <a:lstStyle/>
          <a:p>
            <a:pPr algn="ctr"/>
            <a:r>
              <a:rPr lang="en-US" sz="8000" dirty="0">
                <a:solidFill>
                  <a:srgbClr val="800000"/>
                </a:solidFill>
                <a:effectLst>
                  <a:outerShdw blurRad="50800" dist="152400" dir="2700000">
                    <a:srgbClr val="000000">
                      <a:alpha val="43000"/>
                    </a:srgbClr>
                  </a:outerShdw>
                </a:effectLst>
                <a:latin typeface="Estelle Black SF"/>
                <a:cs typeface="Estelle Black SF"/>
              </a:rPr>
              <a:t>Beginning to tie things together . . .</a:t>
            </a:r>
          </a:p>
        </p:txBody>
      </p:sp>
      <p:pic>
        <p:nvPicPr>
          <p:cNvPr id="4" name="Picture 3">
            <a:extLst>
              <a:ext uri="{FF2B5EF4-FFF2-40B4-BE49-F238E27FC236}">
                <a16:creationId xmlns:a16="http://schemas.microsoft.com/office/drawing/2014/main" id="{376E9DA8-4973-B641-B902-3458AAA800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8177" y="4191000"/>
            <a:ext cx="3371486" cy="2183700"/>
          </a:xfrm>
          <a:prstGeom prst="rect">
            <a:avLst/>
          </a:prstGeom>
        </p:spPr>
      </p:pic>
      <p:pic>
        <p:nvPicPr>
          <p:cNvPr id="6" name="Picture 5">
            <a:extLst>
              <a:ext uri="{FF2B5EF4-FFF2-40B4-BE49-F238E27FC236}">
                <a16:creationId xmlns:a16="http://schemas.microsoft.com/office/drawing/2014/main" id="{F5D50218-7F64-3D49-8EA9-7BA839B7F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2400" y="4461486"/>
            <a:ext cx="2749550" cy="2063843"/>
          </a:xfrm>
          <a:prstGeom prst="rect">
            <a:avLst/>
          </a:prstGeom>
          <a:ln>
            <a:noFill/>
          </a:ln>
          <a:effectLst>
            <a:softEdge rad="112500"/>
          </a:effectLst>
        </p:spPr>
      </p:pic>
      <p:pic>
        <p:nvPicPr>
          <p:cNvPr id="8" name="Picture 7">
            <a:extLst>
              <a:ext uri="{FF2B5EF4-FFF2-40B4-BE49-F238E27FC236}">
                <a16:creationId xmlns:a16="http://schemas.microsoft.com/office/drawing/2014/main" id="{EF5369D6-A020-D34C-AFDE-F5BFAB266F7A}"/>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tretch>
            <a:fillRect/>
          </a:stretch>
        </p:blipFill>
        <p:spPr>
          <a:xfrm>
            <a:off x="5486400" y="3529014"/>
            <a:ext cx="939800" cy="673100"/>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3436615924"/>
      </p:ext>
    </p:extLst>
  </p:cSld>
  <p:clrMapOvr>
    <a:masterClrMapping/>
  </p:clrMapOvr>
  <p:transition>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iptures illuminated.jpg"/>
          <p:cNvPicPr>
            <a:picLocks noChangeAspect="1"/>
          </p:cNvPicPr>
          <p:nvPr/>
        </p:nvPicPr>
        <p:blipFill>
          <a:blip r:embed="rId3"/>
          <a:stretch>
            <a:fillRect/>
          </a:stretch>
        </p:blipFill>
        <p:spPr>
          <a:xfrm>
            <a:off x="0" y="1"/>
            <a:ext cx="12192000" cy="6858000"/>
          </a:xfrm>
          <a:prstGeom prst="rect">
            <a:avLst/>
          </a:prstGeom>
        </p:spPr>
      </p:pic>
      <p:sp>
        <p:nvSpPr>
          <p:cNvPr id="635907" name="Rectangle 3"/>
          <p:cNvSpPr>
            <a:spLocks noGrp="1" noChangeArrowheads="1"/>
          </p:cNvSpPr>
          <p:nvPr>
            <p:ph type="ctrTitle"/>
          </p:nvPr>
        </p:nvSpPr>
        <p:spPr>
          <a:xfrm>
            <a:off x="3048000" y="609600"/>
            <a:ext cx="6096000" cy="4114800"/>
          </a:xfrm>
        </p:spPr>
        <p:txBody>
          <a:bodyPr anchor="t"/>
          <a:lstStyle/>
          <a:p>
            <a:pPr>
              <a:lnSpc>
                <a:spcPct val="120000"/>
              </a:lnSpc>
              <a:defRPr/>
            </a:pPr>
            <a:r>
              <a:rPr lang="en-US" dirty="0">
                <a:solidFill>
                  <a:srgbClr val="800080"/>
                </a:solidFill>
                <a:effectLst>
                  <a:outerShdw blurRad="127000" dist="127000" dir="600000" algn="tl">
                    <a:srgbClr val="000000">
                      <a:alpha val="54000"/>
                    </a:srgbClr>
                  </a:outerShdw>
                </a:effectLst>
                <a:latin typeface="Estelle Black SF" pitchFamily="52" charset="0"/>
              </a:rPr>
              <a:t>Revelation 13:8</a:t>
            </a:r>
            <a:br>
              <a:rPr lang="en-US" dirty="0">
                <a:solidFill>
                  <a:srgbClr val="800080"/>
                </a:solidFill>
                <a:effectLst>
                  <a:outerShdw blurRad="127000" dist="127000" dir="600000" algn="tl">
                    <a:srgbClr val="000000">
                      <a:alpha val="54000"/>
                    </a:srgbClr>
                  </a:outerShdw>
                </a:effectLst>
                <a:latin typeface="Estelle Black SF" pitchFamily="52" charset="0"/>
              </a:rPr>
            </a:br>
            <a:r>
              <a:rPr lang="en-US" dirty="0">
                <a:solidFill>
                  <a:srgbClr val="800080"/>
                </a:solidFill>
                <a:effectLst>
                  <a:outerShdw blurRad="127000" dist="127000" dir="600000" algn="tl">
                    <a:srgbClr val="000000">
                      <a:alpha val="54000"/>
                    </a:srgbClr>
                  </a:outerShdw>
                </a:effectLst>
                <a:latin typeface="Estelle Black SF" pitchFamily="52" charset="0"/>
              </a:rPr>
              <a:t>Revelation 17:8</a:t>
            </a:r>
            <a:br>
              <a:rPr lang="en-US" dirty="0">
                <a:solidFill>
                  <a:srgbClr val="800080"/>
                </a:solidFill>
                <a:effectLst>
                  <a:outerShdw blurRad="127000" dist="127000" dir="600000" algn="tl">
                    <a:srgbClr val="000000">
                      <a:alpha val="54000"/>
                    </a:srgbClr>
                  </a:outerShdw>
                </a:effectLst>
                <a:latin typeface="Estelle Black SF" pitchFamily="52" charset="0"/>
              </a:rPr>
            </a:br>
            <a:r>
              <a:rPr lang="en-US" dirty="0">
                <a:solidFill>
                  <a:srgbClr val="800080"/>
                </a:solidFill>
                <a:effectLst>
                  <a:outerShdw blurRad="127000" dist="127000" dir="600000" algn="tl">
                    <a:srgbClr val="000000">
                      <a:alpha val="54000"/>
                    </a:srgbClr>
                  </a:outerShdw>
                </a:effectLst>
                <a:latin typeface="Estelle Black SF" pitchFamily="52" charset="0"/>
              </a:rPr>
              <a:t>Revelation 3:5</a:t>
            </a:r>
            <a:br>
              <a:rPr lang="en-US" dirty="0">
                <a:solidFill>
                  <a:srgbClr val="800080"/>
                </a:solidFill>
                <a:effectLst>
                  <a:outerShdw blurRad="127000" dist="127000" dir="600000" algn="tl">
                    <a:srgbClr val="000000">
                      <a:alpha val="54000"/>
                    </a:srgbClr>
                  </a:outerShdw>
                </a:effectLst>
                <a:latin typeface="Estelle Black SF" pitchFamily="52" charset="0"/>
              </a:rPr>
            </a:br>
            <a:r>
              <a:rPr lang="en-US" dirty="0">
                <a:solidFill>
                  <a:srgbClr val="800080"/>
                </a:solidFill>
                <a:effectLst>
                  <a:outerShdw blurRad="127000" dist="127000" dir="600000" algn="tl">
                    <a:srgbClr val="000000">
                      <a:alpha val="54000"/>
                    </a:srgbClr>
                  </a:outerShdw>
                </a:effectLst>
                <a:latin typeface="Estelle Black SF" pitchFamily="52" charset="0"/>
              </a:rPr>
              <a:t>Revelation 2:17</a:t>
            </a:r>
            <a:br>
              <a:rPr lang="en-US" dirty="0">
                <a:solidFill>
                  <a:srgbClr val="800080"/>
                </a:solidFill>
                <a:effectLst>
                  <a:outerShdw blurRad="127000" dist="127000" dir="600000" algn="tl">
                    <a:srgbClr val="000000">
                      <a:alpha val="54000"/>
                    </a:srgbClr>
                  </a:outerShdw>
                </a:effectLst>
                <a:latin typeface="Estelle Black SF" pitchFamily="52" charset="0"/>
              </a:rPr>
            </a:br>
            <a:r>
              <a:rPr lang="en-US" dirty="0">
                <a:solidFill>
                  <a:srgbClr val="800080"/>
                </a:solidFill>
                <a:effectLst>
                  <a:outerShdw blurRad="127000" dist="127000" dir="600000" algn="tl">
                    <a:srgbClr val="000000">
                      <a:alpha val="54000"/>
                    </a:srgbClr>
                  </a:outerShdw>
                </a:effectLst>
                <a:latin typeface="Estelle Black SF" pitchFamily="52" charset="0"/>
              </a:rPr>
              <a:t>Revelation 12:10 </a:t>
            </a:r>
            <a:endParaRPr lang="en-US" dirty="0">
              <a:solidFill>
                <a:srgbClr val="000000"/>
              </a:solidFill>
              <a:effectLst>
                <a:outerShdw blurRad="127000" dist="127000" dir="600000" algn="tl">
                  <a:srgbClr val="000000">
                    <a:alpha val="54000"/>
                  </a:srgbClr>
                </a:outerShdw>
              </a:effectLst>
              <a:latin typeface="Helvetica" pitchFamily="52" charset="0"/>
            </a:endParaRPr>
          </a:p>
        </p:txBody>
      </p:sp>
    </p:spTree>
    <p:extLst>
      <p:ext uri="{BB962C8B-B14F-4D97-AF65-F5344CB8AC3E}">
        <p14:creationId xmlns:p14="http://schemas.microsoft.com/office/powerpoint/2010/main" val="207875415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1676400" y="152400"/>
            <a:ext cx="8839200" cy="2667000"/>
          </a:xfrm>
        </p:spPr>
        <p:txBody>
          <a:bodyPr anchor="t"/>
          <a:lstStyle/>
          <a:p>
            <a:pPr algn="l">
              <a:lnSpc>
                <a:spcPct val="120000"/>
              </a:lnSpc>
              <a:defRPr/>
            </a:pPr>
            <a:r>
              <a:rPr lang="en-US" sz="3200" dirty="0">
                <a:solidFill>
                  <a:srgbClr val="660066"/>
                </a:solidFill>
                <a:effectLst>
                  <a:outerShdw blurRad="50800" dist="88900" dir="2700000">
                    <a:srgbClr val="000000">
                      <a:alpha val="43000"/>
                    </a:srgbClr>
                  </a:outerShdw>
                </a:effectLst>
                <a:latin typeface="Estelle Black SF"/>
                <a:cs typeface="Estelle Black SF"/>
              </a:rPr>
              <a:t>All inhabitants of the earth will worship the beast—all whose names have not been written in the Lamb’s book of life, the Lamb slain from the foundation of the world.</a:t>
            </a:r>
          </a:p>
        </p:txBody>
      </p:sp>
      <p:sp>
        <p:nvSpPr>
          <p:cNvPr id="4" name="Rectangle 3"/>
          <p:cNvSpPr txBox="1">
            <a:spLocks noChangeArrowheads="1"/>
          </p:cNvSpPr>
          <p:nvPr/>
        </p:nvSpPr>
        <p:spPr bwMode="auto">
          <a:xfrm>
            <a:off x="1676400" y="3124200"/>
            <a:ext cx="8839200" cy="3124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eaLnBrk="0" hangingPunct="0">
              <a:lnSpc>
                <a:spcPct val="120000"/>
              </a:lnSpc>
              <a:defRPr/>
            </a:pPr>
            <a:r>
              <a:rPr lang="en-US" sz="2800" dirty="0">
                <a:solidFill>
                  <a:srgbClr val="660066"/>
                </a:solidFill>
                <a:effectLst>
                  <a:outerShdw blurRad="50800" dist="88900" dir="2700000">
                    <a:srgbClr val="000000">
                      <a:alpha val="43000"/>
                    </a:srgbClr>
                  </a:outerShdw>
                </a:effectLst>
                <a:latin typeface="Estelle Black SF"/>
                <a:cs typeface="Estelle Black SF"/>
              </a:rPr>
              <a:t>The beast that you saw was, and is not, and will ascend out of the bottomless pit and go to perdition. And those who dwell on the earth will marvel, whose names are not written in the book of life from the foundation of the world, when they see the beast that was, and is not, and yet will come</a:t>
            </a:r>
            <a:r>
              <a:rPr lang="en-US" sz="2800" dirty="0">
                <a:solidFill>
                  <a:srgbClr val="660066"/>
                </a:solidFill>
                <a:effectLst>
                  <a:outerShdw blurRad="50800" dist="88900" dir="2700000">
                    <a:srgbClr val="000000">
                      <a:alpha val="43000"/>
                    </a:srgbClr>
                  </a:outerShdw>
                </a:effectLst>
                <a:latin typeface="Estelle Black SF"/>
                <a:ea typeface="ＭＳ Ｐゴシック" pitchFamily="52" charset="-128"/>
                <a:cs typeface="Estelle Black SF"/>
              </a:rPr>
              <a:t>.</a:t>
            </a:r>
          </a:p>
        </p:txBody>
      </p:sp>
      <p:sp>
        <p:nvSpPr>
          <p:cNvPr id="5" name="Rectangle 3"/>
          <p:cNvSpPr txBox="1">
            <a:spLocks noChangeArrowheads="1"/>
          </p:cNvSpPr>
          <p:nvPr/>
        </p:nvSpPr>
        <p:spPr bwMode="auto">
          <a:xfrm>
            <a:off x="8077200" y="2209800"/>
            <a:ext cx="22098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lnSpc>
                <a:spcPct val="120000"/>
              </a:lnSpc>
              <a:defRPr/>
            </a:pPr>
            <a:r>
              <a:rPr lang="en-US" dirty="0">
                <a:effectLst>
                  <a:outerShdw blurRad="127000" dist="127000" dir="600000" algn="tl">
                    <a:srgbClr val="000000">
                      <a:alpha val="54000"/>
                    </a:srgbClr>
                  </a:outerShdw>
                </a:effectLst>
                <a:latin typeface="Estelle Black SF" pitchFamily="52" charset="0"/>
                <a:ea typeface="ＭＳ Ｐゴシック" pitchFamily="52" charset="-128"/>
                <a:cs typeface="ＭＳ Ｐゴシック" pitchFamily="52" charset="-128"/>
              </a:rPr>
              <a:t>Revelation 13:8</a:t>
            </a:r>
            <a:endParaRPr lang="en-US" dirty="0">
              <a:effectLst>
                <a:outerShdw blurRad="127000" dist="127000" dir="600000" algn="tl">
                  <a:srgbClr val="000000">
                    <a:alpha val="54000"/>
                  </a:srgbClr>
                </a:outerShdw>
              </a:effectLst>
              <a:latin typeface="Helvetica" pitchFamily="52" charset="0"/>
              <a:ea typeface="ＭＳ Ｐゴシック" pitchFamily="52" charset="-128"/>
              <a:cs typeface="ＭＳ Ｐゴシック" pitchFamily="52" charset="-128"/>
            </a:endParaRPr>
          </a:p>
        </p:txBody>
      </p:sp>
      <p:sp>
        <p:nvSpPr>
          <p:cNvPr id="6" name="Rectangle 3"/>
          <p:cNvSpPr txBox="1">
            <a:spLocks noChangeArrowheads="1"/>
          </p:cNvSpPr>
          <p:nvPr/>
        </p:nvSpPr>
        <p:spPr bwMode="auto">
          <a:xfrm>
            <a:off x="8077200" y="6248400"/>
            <a:ext cx="22098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lnSpc>
                <a:spcPct val="120000"/>
              </a:lnSpc>
              <a:defRPr/>
            </a:pPr>
            <a:r>
              <a:rPr lang="en-US" dirty="0">
                <a:effectLst>
                  <a:outerShdw blurRad="127000" dist="127000" dir="600000" algn="tl">
                    <a:srgbClr val="000000">
                      <a:alpha val="54000"/>
                    </a:srgbClr>
                  </a:outerShdw>
                </a:effectLst>
                <a:latin typeface="Estelle Black SF" pitchFamily="52" charset="0"/>
                <a:ea typeface="ＭＳ Ｐゴシック" pitchFamily="52" charset="-128"/>
                <a:cs typeface="ＭＳ Ｐゴシック" pitchFamily="52" charset="-128"/>
              </a:rPr>
              <a:t>Revelation 17:8</a:t>
            </a:r>
            <a:endParaRPr lang="en-US" dirty="0">
              <a:effectLst>
                <a:outerShdw blurRad="127000" dist="127000" dir="600000" algn="tl">
                  <a:srgbClr val="000000">
                    <a:alpha val="54000"/>
                  </a:srgbClr>
                </a:outerShdw>
              </a:effectLst>
              <a:latin typeface="Helvetica" pitchFamily="52" charset="0"/>
              <a:ea typeface="ＭＳ Ｐゴシック" pitchFamily="52" charset="-128"/>
              <a:cs typeface="ＭＳ Ｐゴシック" pitchFamily="52" charset="-128"/>
            </a:endParaRPr>
          </a:p>
        </p:txBody>
      </p:sp>
    </p:spTree>
    <p:extLst>
      <p:ext uri="{BB962C8B-B14F-4D97-AF65-F5344CB8AC3E}">
        <p14:creationId xmlns:p14="http://schemas.microsoft.com/office/powerpoint/2010/main" val="80618698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1676400" y="152400"/>
            <a:ext cx="8839200" cy="2667000"/>
          </a:xfrm>
        </p:spPr>
        <p:txBody>
          <a:bodyPr anchor="t"/>
          <a:lstStyle/>
          <a:p>
            <a:pPr algn="l">
              <a:lnSpc>
                <a:spcPct val="120000"/>
              </a:lnSpc>
              <a:defRPr/>
            </a:pPr>
            <a:r>
              <a:rPr lang="en-US" sz="3200" dirty="0">
                <a:solidFill>
                  <a:srgbClr val="660066"/>
                </a:solidFill>
                <a:effectLst>
                  <a:outerShdw blurRad="50800" dist="88900" dir="2700000">
                    <a:srgbClr val="000000">
                      <a:alpha val="43000"/>
                    </a:srgbClr>
                  </a:outerShdw>
                </a:effectLst>
                <a:latin typeface="Estelle Black SF"/>
                <a:cs typeface="Estelle Black SF"/>
              </a:rPr>
              <a:t>All inhabitants of the earth will worship the beast—all whose names have not been written in the Lamb’s book of life, </a:t>
            </a:r>
            <a:r>
              <a:rPr lang="en-US" sz="3200" dirty="0">
                <a:solidFill>
                  <a:schemeClr val="accent3">
                    <a:lumMod val="50000"/>
                  </a:schemeClr>
                </a:solidFill>
                <a:effectLst>
                  <a:outerShdw blurRad="50800" dist="88900" dir="2700000">
                    <a:srgbClr val="000000">
                      <a:alpha val="43000"/>
                    </a:srgbClr>
                  </a:outerShdw>
                </a:effectLst>
                <a:latin typeface="Estelle Black SF"/>
                <a:cs typeface="Estelle Black SF"/>
              </a:rPr>
              <a:t>the Lamb </a:t>
            </a:r>
            <a:r>
              <a:rPr lang="en-US" sz="3200" dirty="0">
                <a:solidFill>
                  <a:schemeClr val="tx2">
                    <a:lumMod val="75000"/>
                  </a:schemeClr>
                </a:solidFill>
                <a:effectLst>
                  <a:outerShdw blurRad="50800" dist="88900" dir="2700000">
                    <a:srgbClr val="000000">
                      <a:alpha val="43000"/>
                    </a:srgbClr>
                  </a:outerShdw>
                </a:effectLst>
                <a:latin typeface="Estelle Black SF"/>
                <a:cs typeface="Estelle Black SF"/>
              </a:rPr>
              <a:t>slain</a:t>
            </a:r>
            <a:r>
              <a:rPr lang="en-US" sz="3200" dirty="0">
                <a:solidFill>
                  <a:srgbClr val="660066"/>
                </a:solidFill>
                <a:effectLst>
                  <a:outerShdw blurRad="50800" dist="88900" dir="2700000">
                    <a:srgbClr val="000000">
                      <a:alpha val="43000"/>
                    </a:srgbClr>
                  </a:outerShdw>
                </a:effectLst>
                <a:latin typeface="Estelle Black SF"/>
                <a:cs typeface="Estelle Black SF"/>
              </a:rPr>
              <a:t> </a:t>
            </a:r>
            <a:r>
              <a:rPr lang="en-US" sz="3200" dirty="0">
                <a:solidFill>
                  <a:srgbClr val="800000"/>
                </a:solidFill>
                <a:effectLst>
                  <a:outerShdw blurRad="50800" dist="88900" dir="2700000">
                    <a:srgbClr val="000000">
                      <a:alpha val="43000"/>
                    </a:srgbClr>
                  </a:outerShdw>
                </a:effectLst>
                <a:latin typeface="Estelle Black SF"/>
                <a:cs typeface="Estelle Black SF"/>
              </a:rPr>
              <a:t>from the foundation of the world</a:t>
            </a:r>
            <a:r>
              <a:rPr lang="en-US" sz="3200" dirty="0">
                <a:solidFill>
                  <a:srgbClr val="660066"/>
                </a:solidFill>
                <a:effectLst>
                  <a:outerShdw blurRad="50800" dist="88900" dir="2700000">
                    <a:srgbClr val="000000">
                      <a:alpha val="43000"/>
                    </a:srgbClr>
                  </a:outerShdw>
                </a:effectLst>
                <a:latin typeface="Estelle Black SF"/>
                <a:cs typeface="Estelle Black SF"/>
              </a:rPr>
              <a:t>.</a:t>
            </a:r>
          </a:p>
        </p:txBody>
      </p:sp>
      <p:sp>
        <p:nvSpPr>
          <p:cNvPr id="4" name="Rectangle 3"/>
          <p:cNvSpPr txBox="1">
            <a:spLocks noChangeArrowheads="1"/>
          </p:cNvSpPr>
          <p:nvPr/>
        </p:nvSpPr>
        <p:spPr bwMode="auto">
          <a:xfrm>
            <a:off x="1676400" y="3124200"/>
            <a:ext cx="8839200" cy="3352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eaLnBrk="0" hangingPunct="0">
              <a:lnSpc>
                <a:spcPct val="120000"/>
              </a:lnSpc>
              <a:defRPr/>
            </a:pPr>
            <a:r>
              <a:rPr lang="en-US" sz="2800" dirty="0">
                <a:solidFill>
                  <a:srgbClr val="660066"/>
                </a:solidFill>
                <a:effectLst>
                  <a:outerShdw blurRad="50800" dist="88900" dir="2700000">
                    <a:srgbClr val="000000">
                      <a:alpha val="43000"/>
                    </a:srgbClr>
                  </a:outerShdw>
                </a:effectLst>
                <a:latin typeface="Estelle Black SF"/>
                <a:cs typeface="Estelle Black SF"/>
              </a:rPr>
              <a:t>The beast that you saw was, and is not, and will ascend out of the bottomless pit and go to perdition. And those who dwell on the earth will marvel, whose names are not </a:t>
            </a:r>
            <a:r>
              <a:rPr lang="en-US" sz="2800" dirty="0">
                <a:solidFill>
                  <a:schemeClr val="tx2">
                    <a:lumMod val="75000"/>
                  </a:schemeClr>
                </a:solidFill>
                <a:effectLst>
                  <a:outerShdw blurRad="50800" dist="88900" dir="2700000">
                    <a:srgbClr val="000000">
                      <a:alpha val="43000"/>
                    </a:srgbClr>
                  </a:outerShdw>
                </a:effectLst>
                <a:latin typeface="Estelle Black SF"/>
                <a:cs typeface="Estelle Black SF"/>
              </a:rPr>
              <a:t>written </a:t>
            </a:r>
            <a:r>
              <a:rPr lang="en-US" sz="2800" dirty="0">
                <a:solidFill>
                  <a:srgbClr val="660066"/>
                </a:solidFill>
                <a:effectLst>
                  <a:outerShdw blurRad="50800" dist="88900" dir="2700000">
                    <a:srgbClr val="000000">
                      <a:alpha val="43000"/>
                    </a:srgbClr>
                  </a:outerShdw>
                </a:effectLst>
                <a:latin typeface="Estelle Black SF"/>
                <a:cs typeface="Estelle Black SF"/>
              </a:rPr>
              <a:t>in the </a:t>
            </a:r>
            <a:r>
              <a:rPr lang="en-US" sz="2800" dirty="0">
                <a:solidFill>
                  <a:schemeClr val="accent3">
                    <a:lumMod val="50000"/>
                  </a:schemeClr>
                </a:solidFill>
                <a:effectLst>
                  <a:outerShdw blurRad="50800" dist="88900" dir="2700000">
                    <a:srgbClr val="000000">
                      <a:alpha val="43000"/>
                    </a:srgbClr>
                  </a:outerShdw>
                </a:effectLst>
                <a:latin typeface="Estelle Black SF"/>
                <a:cs typeface="Estelle Black SF"/>
              </a:rPr>
              <a:t>book of life </a:t>
            </a:r>
            <a:r>
              <a:rPr lang="en-US" sz="2800" dirty="0">
                <a:solidFill>
                  <a:srgbClr val="660066"/>
                </a:solidFill>
                <a:effectLst>
                  <a:outerShdw blurRad="50800" dist="88900" dir="2700000">
                    <a:srgbClr val="000000">
                      <a:alpha val="43000"/>
                    </a:srgbClr>
                  </a:outerShdw>
                </a:effectLst>
                <a:latin typeface="Estelle Black SF"/>
                <a:cs typeface="Estelle Black SF"/>
              </a:rPr>
              <a:t>from the </a:t>
            </a:r>
            <a:r>
              <a:rPr lang="en-US" sz="2800" dirty="0">
                <a:solidFill>
                  <a:srgbClr val="800000"/>
                </a:solidFill>
                <a:effectLst>
                  <a:outerShdw blurRad="50800" dist="88900" dir="2700000">
                    <a:srgbClr val="000000">
                      <a:alpha val="43000"/>
                    </a:srgbClr>
                  </a:outerShdw>
                </a:effectLst>
                <a:latin typeface="Estelle Black SF"/>
                <a:cs typeface="Estelle Black SF"/>
              </a:rPr>
              <a:t>foundation of the world</a:t>
            </a:r>
            <a:r>
              <a:rPr lang="en-US" sz="2800" dirty="0">
                <a:solidFill>
                  <a:srgbClr val="660066"/>
                </a:solidFill>
                <a:effectLst>
                  <a:outerShdw blurRad="50800" dist="88900" dir="2700000">
                    <a:srgbClr val="000000">
                      <a:alpha val="43000"/>
                    </a:srgbClr>
                  </a:outerShdw>
                </a:effectLst>
                <a:latin typeface="Estelle Black SF"/>
                <a:cs typeface="Estelle Black SF"/>
              </a:rPr>
              <a:t>, when they see the beast that was, and is not, and yet will come</a:t>
            </a:r>
            <a:r>
              <a:rPr lang="en-US" sz="2800" dirty="0">
                <a:solidFill>
                  <a:srgbClr val="660066"/>
                </a:solidFill>
                <a:effectLst>
                  <a:outerShdw blurRad="50800" dist="88900" dir="2700000">
                    <a:srgbClr val="000000">
                      <a:alpha val="43000"/>
                    </a:srgbClr>
                  </a:outerShdw>
                </a:effectLst>
                <a:latin typeface="Estelle Black SF"/>
                <a:ea typeface="ＭＳ Ｐゴシック" pitchFamily="52" charset="-128"/>
                <a:cs typeface="Estelle Black SF"/>
              </a:rPr>
              <a:t>.</a:t>
            </a:r>
          </a:p>
        </p:txBody>
      </p:sp>
      <p:sp>
        <p:nvSpPr>
          <p:cNvPr id="5" name="Rectangle 3"/>
          <p:cNvSpPr txBox="1">
            <a:spLocks noChangeArrowheads="1"/>
          </p:cNvSpPr>
          <p:nvPr/>
        </p:nvSpPr>
        <p:spPr bwMode="auto">
          <a:xfrm>
            <a:off x="8077200" y="2209800"/>
            <a:ext cx="22098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lnSpc>
                <a:spcPct val="120000"/>
              </a:lnSpc>
              <a:defRPr/>
            </a:pPr>
            <a:r>
              <a:rPr lang="en-US" dirty="0">
                <a:effectLst>
                  <a:outerShdw blurRad="127000" dist="127000" dir="600000" algn="tl">
                    <a:srgbClr val="000000">
                      <a:alpha val="54000"/>
                    </a:srgbClr>
                  </a:outerShdw>
                </a:effectLst>
                <a:latin typeface="Estelle Black SF" pitchFamily="52" charset="0"/>
                <a:ea typeface="ＭＳ Ｐゴシック" pitchFamily="52" charset="-128"/>
                <a:cs typeface="ＭＳ Ｐゴシック" pitchFamily="52" charset="-128"/>
              </a:rPr>
              <a:t>Revelation 13:8</a:t>
            </a:r>
            <a:endParaRPr lang="en-US" dirty="0">
              <a:effectLst>
                <a:outerShdw blurRad="127000" dist="127000" dir="600000" algn="tl">
                  <a:srgbClr val="000000">
                    <a:alpha val="54000"/>
                  </a:srgbClr>
                </a:outerShdw>
              </a:effectLst>
              <a:latin typeface="Helvetica" pitchFamily="52" charset="0"/>
              <a:ea typeface="ＭＳ Ｐゴシック" pitchFamily="52" charset="-128"/>
              <a:cs typeface="ＭＳ Ｐゴシック" pitchFamily="52" charset="-128"/>
            </a:endParaRPr>
          </a:p>
        </p:txBody>
      </p:sp>
      <p:sp>
        <p:nvSpPr>
          <p:cNvPr id="6" name="Rectangle 3"/>
          <p:cNvSpPr txBox="1">
            <a:spLocks noChangeArrowheads="1"/>
          </p:cNvSpPr>
          <p:nvPr/>
        </p:nvSpPr>
        <p:spPr bwMode="auto">
          <a:xfrm>
            <a:off x="8077200" y="6248400"/>
            <a:ext cx="22098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lnSpc>
                <a:spcPct val="120000"/>
              </a:lnSpc>
              <a:defRPr/>
            </a:pPr>
            <a:r>
              <a:rPr lang="en-US" dirty="0">
                <a:effectLst>
                  <a:outerShdw blurRad="127000" dist="127000" dir="600000" algn="tl">
                    <a:srgbClr val="000000">
                      <a:alpha val="54000"/>
                    </a:srgbClr>
                  </a:outerShdw>
                </a:effectLst>
                <a:latin typeface="Estelle Black SF" pitchFamily="52" charset="0"/>
                <a:ea typeface="ＭＳ Ｐゴシック" pitchFamily="52" charset="-128"/>
                <a:cs typeface="ＭＳ Ｐゴシック" pitchFamily="52" charset="-128"/>
              </a:rPr>
              <a:t>Revelation 17:8</a:t>
            </a:r>
            <a:endParaRPr lang="en-US" dirty="0">
              <a:effectLst>
                <a:outerShdw blurRad="127000" dist="127000" dir="600000" algn="tl">
                  <a:srgbClr val="000000">
                    <a:alpha val="54000"/>
                  </a:srgbClr>
                </a:outerShdw>
              </a:effectLst>
              <a:latin typeface="Helvetica" pitchFamily="52" charset="0"/>
              <a:ea typeface="ＭＳ Ｐゴシック" pitchFamily="52" charset="-128"/>
              <a:cs typeface="ＭＳ Ｐゴシック" pitchFamily="52" charset="-128"/>
            </a:endParaRPr>
          </a:p>
        </p:txBody>
      </p:sp>
    </p:spTree>
    <p:extLst>
      <p:ext uri="{BB962C8B-B14F-4D97-AF65-F5344CB8AC3E}">
        <p14:creationId xmlns:p14="http://schemas.microsoft.com/office/powerpoint/2010/main" val="393468289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1676400" y="152400"/>
            <a:ext cx="8839200" cy="4495800"/>
          </a:xfrm>
        </p:spPr>
        <p:txBody>
          <a:bodyPr anchor="t"/>
          <a:lstStyle/>
          <a:p>
            <a:pPr algn="l">
              <a:lnSpc>
                <a:spcPct val="120000"/>
              </a:lnSpc>
              <a:defRPr/>
            </a:pPr>
            <a:r>
              <a:rPr lang="en-US" dirty="0">
                <a:solidFill>
                  <a:srgbClr val="660066"/>
                </a:solidFill>
                <a:effectLst>
                  <a:outerShdw blurRad="50800" dist="88900" dir="2700000">
                    <a:srgbClr val="000000">
                      <a:alpha val="43000"/>
                    </a:srgbClr>
                  </a:outerShdw>
                </a:effectLst>
                <a:latin typeface="Estelle Black SF"/>
                <a:cs typeface="Estelle Black SF"/>
              </a:rPr>
              <a:t>He who overcomes shall be clothed in white garments, and I will not blot out his name from the Book of Life; but I will confess his name before My Father and before His angels.</a:t>
            </a:r>
          </a:p>
        </p:txBody>
      </p:sp>
      <p:sp>
        <p:nvSpPr>
          <p:cNvPr id="6" name="Rectangle 3"/>
          <p:cNvSpPr txBox="1">
            <a:spLocks noChangeArrowheads="1"/>
          </p:cNvSpPr>
          <p:nvPr/>
        </p:nvSpPr>
        <p:spPr bwMode="auto">
          <a:xfrm>
            <a:off x="8077200" y="6248400"/>
            <a:ext cx="22098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lnSpc>
                <a:spcPct val="120000"/>
              </a:lnSpc>
              <a:defRPr/>
            </a:pPr>
            <a:r>
              <a:rPr lang="en-US" dirty="0">
                <a:effectLst>
                  <a:outerShdw blurRad="127000" dist="127000" dir="600000" algn="tl">
                    <a:srgbClr val="000000">
                      <a:alpha val="54000"/>
                    </a:srgbClr>
                  </a:outerShdw>
                </a:effectLst>
                <a:latin typeface="Estelle Black SF" pitchFamily="52" charset="0"/>
                <a:ea typeface="ＭＳ Ｐゴシック" pitchFamily="52" charset="-128"/>
                <a:cs typeface="ＭＳ Ｐゴシック" pitchFamily="52" charset="-128"/>
              </a:rPr>
              <a:t>Revelation 3:5</a:t>
            </a:r>
            <a:endParaRPr lang="en-US" dirty="0">
              <a:effectLst>
                <a:outerShdw blurRad="127000" dist="127000" dir="600000" algn="tl">
                  <a:srgbClr val="000000">
                    <a:alpha val="54000"/>
                  </a:srgbClr>
                </a:outerShdw>
              </a:effectLst>
              <a:latin typeface="Helvetica" pitchFamily="52" charset="0"/>
              <a:ea typeface="ＭＳ Ｐゴシック" pitchFamily="52" charset="-128"/>
              <a:cs typeface="ＭＳ Ｐゴシック" pitchFamily="52" charset="-128"/>
            </a:endParaRPr>
          </a:p>
        </p:txBody>
      </p:sp>
    </p:spTree>
    <p:extLst>
      <p:ext uri="{BB962C8B-B14F-4D97-AF65-F5344CB8AC3E}">
        <p14:creationId xmlns:p14="http://schemas.microsoft.com/office/powerpoint/2010/main" val="323942126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1676400" y="152400"/>
            <a:ext cx="8839200" cy="4495800"/>
          </a:xfrm>
        </p:spPr>
        <p:txBody>
          <a:bodyPr anchor="t"/>
          <a:lstStyle/>
          <a:p>
            <a:pPr algn="l">
              <a:lnSpc>
                <a:spcPct val="120000"/>
              </a:lnSpc>
              <a:defRPr/>
            </a:pPr>
            <a:r>
              <a:rPr lang="en-US" dirty="0">
                <a:solidFill>
                  <a:srgbClr val="660066"/>
                </a:solidFill>
                <a:effectLst>
                  <a:outerShdw blurRad="50800" dist="88900" dir="2700000">
                    <a:srgbClr val="000000">
                      <a:alpha val="43000"/>
                    </a:srgbClr>
                  </a:outerShdw>
                </a:effectLst>
                <a:latin typeface="Estelle Black SF"/>
                <a:cs typeface="Estelle Black SF"/>
              </a:rPr>
              <a:t>He who overcomes shall be clothed in white garments, and I will not </a:t>
            </a:r>
            <a:r>
              <a:rPr lang="en-US" dirty="0">
                <a:solidFill>
                  <a:srgbClr val="FF0000"/>
                </a:solidFill>
                <a:effectLst>
                  <a:outerShdw blurRad="50800" dist="88900" dir="2700000">
                    <a:srgbClr val="000000">
                      <a:alpha val="43000"/>
                    </a:srgbClr>
                  </a:outerShdw>
                </a:effectLst>
                <a:latin typeface="Estelle Black SF"/>
                <a:cs typeface="Estelle Black SF"/>
              </a:rPr>
              <a:t>blot </a:t>
            </a:r>
            <a:r>
              <a:rPr lang="en-US" dirty="0">
                <a:solidFill>
                  <a:srgbClr val="660066"/>
                </a:solidFill>
                <a:effectLst>
                  <a:outerShdw blurRad="50800" dist="88900" dir="2700000">
                    <a:srgbClr val="000000">
                      <a:alpha val="43000"/>
                    </a:srgbClr>
                  </a:outerShdw>
                </a:effectLst>
                <a:latin typeface="Estelle Black SF"/>
                <a:cs typeface="Estelle Black SF"/>
              </a:rPr>
              <a:t>out his name from the Book of Life; but I will confess his name before My Father and before His angels.</a:t>
            </a:r>
          </a:p>
        </p:txBody>
      </p:sp>
      <p:sp>
        <p:nvSpPr>
          <p:cNvPr id="6" name="Rectangle 3"/>
          <p:cNvSpPr txBox="1">
            <a:spLocks noChangeArrowheads="1"/>
          </p:cNvSpPr>
          <p:nvPr/>
        </p:nvSpPr>
        <p:spPr bwMode="auto">
          <a:xfrm>
            <a:off x="8077200" y="6248400"/>
            <a:ext cx="22098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lnSpc>
                <a:spcPct val="120000"/>
              </a:lnSpc>
              <a:defRPr/>
            </a:pPr>
            <a:r>
              <a:rPr lang="en-US" dirty="0">
                <a:effectLst>
                  <a:outerShdw blurRad="127000" dist="127000" dir="600000" algn="tl">
                    <a:srgbClr val="000000">
                      <a:alpha val="54000"/>
                    </a:srgbClr>
                  </a:outerShdw>
                </a:effectLst>
                <a:latin typeface="Estelle Black SF" pitchFamily="52" charset="0"/>
                <a:ea typeface="ＭＳ Ｐゴシック" pitchFamily="52" charset="-128"/>
                <a:cs typeface="ＭＳ Ｐゴシック" pitchFamily="52" charset="-128"/>
              </a:rPr>
              <a:t>Revelation 3:5</a:t>
            </a:r>
            <a:endParaRPr lang="en-US" dirty="0">
              <a:effectLst>
                <a:outerShdw blurRad="127000" dist="127000" dir="600000" algn="tl">
                  <a:srgbClr val="000000">
                    <a:alpha val="54000"/>
                  </a:srgbClr>
                </a:outerShdw>
              </a:effectLst>
              <a:latin typeface="Helvetica" pitchFamily="52" charset="0"/>
              <a:ea typeface="ＭＳ Ｐゴシック" pitchFamily="52" charset="-128"/>
              <a:cs typeface="ＭＳ Ｐゴシック" pitchFamily="52" charset="-128"/>
            </a:endParaRPr>
          </a:p>
        </p:txBody>
      </p:sp>
    </p:spTree>
    <p:extLst>
      <p:ext uri="{BB962C8B-B14F-4D97-AF65-F5344CB8AC3E}">
        <p14:creationId xmlns:p14="http://schemas.microsoft.com/office/powerpoint/2010/main" val="14118473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3124200" y="533400"/>
            <a:ext cx="5791200" cy="1143000"/>
          </a:xfrm>
        </p:spPr>
        <p:txBody>
          <a:bodyPr anchor="t"/>
          <a:lstStyle/>
          <a:p>
            <a:pPr>
              <a:lnSpc>
                <a:spcPct val="120000"/>
              </a:lnSpc>
              <a:defRPr/>
            </a:pPr>
            <a:r>
              <a:rPr lang="en-US" dirty="0">
                <a:solidFill>
                  <a:srgbClr val="FF0000"/>
                </a:solidFill>
                <a:effectLst>
                  <a:outerShdw blurRad="38100" dist="38100" dir="2700000" algn="tl">
                    <a:srgbClr val="000000"/>
                  </a:outerShdw>
                </a:effectLst>
                <a:latin typeface="Estelle Black SF" pitchFamily="52" charset="0"/>
              </a:rPr>
              <a:t>Blot </a:t>
            </a:r>
            <a:r>
              <a:rPr lang="en-US" dirty="0">
                <a:solidFill>
                  <a:srgbClr val="800080"/>
                </a:solidFill>
                <a:effectLst>
                  <a:outerShdw blurRad="38100" dist="38100" dir="2700000" algn="tl">
                    <a:srgbClr val="000000"/>
                  </a:outerShdw>
                </a:effectLst>
                <a:latin typeface="Estelle Black SF" pitchFamily="52" charset="0"/>
              </a:rPr>
              <a:t>= </a:t>
            </a:r>
            <a:r>
              <a:rPr lang="en-US" dirty="0" err="1">
                <a:solidFill>
                  <a:srgbClr val="FF0000"/>
                </a:solidFill>
                <a:effectLst>
                  <a:outerShdw blurRad="38100" dist="38100" dir="2700000" algn="tl">
                    <a:srgbClr val="000000"/>
                  </a:outerShdw>
                </a:effectLst>
                <a:latin typeface="SLGreek"/>
                <a:cs typeface="SLGreek"/>
              </a:rPr>
              <a:t>ecaleifw</a:t>
            </a:r>
            <a:endParaRPr lang="en-US" dirty="0">
              <a:solidFill>
                <a:srgbClr val="FF0000"/>
              </a:solidFill>
              <a:latin typeface="SLGreek"/>
              <a:cs typeface="SLGreek"/>
            </a:endParaRPr>
          </a:p>
        </p:txBody>
      </p:sp>
      <p:sp>
        <p:nvSpPr>
          <p:cNvPr id="4" name="Rectangle 3"/>
          <p:cNvSpPr txBox="1">
            <a:spLocks noChangeArrowheads="1"/>
          </p:cNvSpPr>
          <p:nvPr/>
        </p:nvSpPr>
        <p:spPr bwMode="auto">
          <a:xfrm>
            <a:off x="2971800" y="1905000"/>
            <a:ext cx="2667000" cy="1143000"/>
          </a:xfrm>
          <a:prstGeom prst="rect">
            <a:avLst/>
          </a:prstGeom>
          <a:noFill/>
          <a:ln w="9525">
            <a:noFill/>
            <a:miter lim="800000"/>
            <a:headEnd/>
            <a:tailEnd/>
          </a:ln>
        </p:spPr>
        <p:txBody>
          <a:bodyPr>
            <a:prstTxWarp prst="textNoShape">
              <a:avLst/>
            </a:prstTxWarp>
          </a:bodyPr>
          <a:lstStyle/>
          <a:p>
            <a:pPr algn="ctr" eaLnBrk="0" hangingPunct="0">
              <a:lnSpc>
                <a:spcPct val="120000"/>
              </a:lnSpc>
              <a:defRPr/>
            </a:pPr>
            <a:r>
              <a:rPr lang="en-US" sz="4400" dirty="0" err="1">
                <a:solidFill>
                  <a:srgbClr val="FF0000"/>
                </a:solidFill>
                <a:effectLst>
                  <a:outerShdw blurRad="38100" dist="38100" dir="2700000" algn="tl">
                    <a:srgbClr val="000000"/>
                  </a:outerShdw>
                </a:effectLst>
                <a:latin typeface="SLGreek"/>
                <a:cs typeface="SLGreek"/>
              </a:rPr>
              <a:t>ecaleifw</a:t>
            </a:r>
            <a:endParaRPr lang="en-US" sz="4400" dirty="0">
              <a:solidFill>
                <a:schemeClr val="accent3">
                  <a:lumMod val="75000"/>
                </a:schemeClr>
              </a:solidFill>
              <a:latin typeface="Estelle Black SF"/>
              <a:ea typeface="ＭＳ Ｐゴシック" pitchFamily="52" charset="-128"/>
              <a:cs typeface="Estelle Black SF"/>
            </a:endParaRPr>
          </a:p>
        </p:txBody>
      </p:sp>
      <p:sp>
        <p:nvSpPr>
          <p:cNvPr id="5" name="Rectangle 3"/>
          <p:cNvSpPr txBox="1">
            <a:spLocks noChangeArrowheads="1"/>
          </p:cNvSpPr>
          <p:nvPr/>
        </p:nvSpPr>
        <p:spPr bwMode="auto">
          <a:xfrm>
            <a:off x="5867400" y="1905000"/>
            <a:ext cx="3733800" cy="1143000"/>
          </a:xfrm>
          <a:prstGeom prst="rect">
            <a:avLst/>
          </a:prstGeom>
          <a:noFill/>
          <a:ln w="9525">
            <a:noFill/>
            <a:miter lim="800000"/>
            <a:headEnd/>
            <a:tailEnd/>
          </a:ln>
        </p:spPr>
        <p:txBody>
          <a:bodyPr>
            <a:prstTxWarp prst="textNoShape">
              <a:avLst/>
            </a:prstTxWarp>
          </a:bodyPr>
          <a:lstStyle/>
          <a:p>
            <a:pPr eaLnBrk="0" hangingPunct="0">
              <a:lnSpc>
                <a:spcPct val="120000"/>
              </a:lnSpc>
              <a:defRPr/>
            </a:pPr>
            <a:r>
              <a:rPr lang="en-US" sz="4400" dirty="0">
                <a:solidFill>
                  <a:schemeClr val="tx2">
                    <a:lumMod val="60000"/>
                    <a:lumOff val="40000"/>
                  </a:schemeClr>
                </a:solidFill>
                <a:effectLst>
                  <a:outerShdw blurRad="38100" dist="38100" dir="2700000" algn="tl">
                    <a:srgbClr val="000000"/>
                  </a:outerShdw>
                </a:effectLst>
                <a:latin typeface="Estelle Black SF"/>
                <a:ea typeface="ＭＳ Ｐゴシック" pitchFamily="52" charset="-128"/>
                <a:cs typeface="Estelle Black SF"/>
              </a:rPr>
              <a:t>“</a:t>
            </a:r>
            <a:r>
              <a:rPr lang="en-US" sz="4400" dirty="0" err="1">
                <a:solidFill>
                  <a:schemeClr val="tx2">
                    <a:lumMod val="60000"/>
                    <a:lumOff val="40000"/>
                  </a:schemeClr>
                </a:solidFill>
                <a:effectLst>
                  <a:outerShdw blurRad="38100" dist="38100" dir="2700000" algn="tl">
                    <a:srgbClr val="000000"/>
                  </a:outerShdw>
                </a:effectLst>
                <a:latin typeface="Estelle Black SF"/>
                <a:ea typeface="ＭＳ Ｐゴシック" pitchFamily="52" charset="-128"/>
                <a:cs typeface="Estelle Black SF"/>
              </a:rPr>
              <a:t>eksalafo</a:t>
            </a:r>
            <a:r>
              <a:rPr lang="en-US" sz="4400" dirty="0">
                <a:solidFill>
                  <a:schemeClr val="tx2">
                    <a:lumMod val="60000"/>
                    <a:lumOff val="40000"/>
                  </a:schemeClr>
                </a:solidFill>
                <a:effectLst>
                  <a:outerShdw blurRad="38100" dist="38100" dir="2700000" algn="tl">
                    <a:srgbClr val="000000"/>
                  </a:outerShdw>
                </a:effectLst>
                <a:latin typeface="Estelle Black SF"/>
                <a:ea typeface="ＭＳ Ｐゴシック" pitchFamily="52" charset="-128"/>
                <a:cs typeface="Estelle Black SF"/>
              </a:rPr>
              <a:t>”</a:t>
            </a:r>
            <a:endParaRPr lang="en-US" sz="4400" dirty="0">
              <a:solidFill>
                <a:schemeClr val="tx2">
                  <a:lumMod val="60000"/>
                  <a:lumOff val="40000"/>
                </a:schemeClr>
              </a:solidFill>
              <a:latin typeface="Estelle Black SF"/>
              <a:ea typeface="ＭＳ Ｐゴシック" pitchFamily="52" charset="-128"/>
              <a:cs typeface="Estelle Black SF"/>
            </a:endParaRPr>
          </a:p>
        </p:txBody>
      </p:sp>
      <p:sp>
        <p:nvSpPr>
          <p:cNvPr id="10" name="Rectangle 3"/>
          <p:cNvSpPr txBox="1">
            <a:spLocks noChangeArrowheads="1"/>
          </p:cNvSpPr>
          <p:nvPr/>
        </p:nvSpPr>
        <p:spPr bwMode="auto">
          <a:xfrm>
            <a:off x="1524000" y="5105400"/>
            <a:ext cx="9144000" cy="152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lnSpc>
                <a:spcPct val="120000"/>
              </a:lnSpc>
              <a:defRPr/>
            </a:pPr>
            <a:r>
              <a:rPr lang="en-US" sz="3600" dirty="0">
                <a:solidFill>
                  <a:srgbClr val="17375E"/>
                </a:solidFill>
                <a:effectLst>
                  <a:outerShdw blurRad="38100" dist="38100" dir="2700000" algn="tl">
                    <a:srgbClr val="000000"/>
                  </a:outerShdw>
                </a:effectLst>
                <a:latin typeface="Estelle Black SF" pitchFamily="52" charset="0"/>
                <a:ea typeface="ＭＳ Ｐゴシック" pitchFamily="52" charset="-128"/>
                <a:cs typeface="ＭＳ Ｐゴシック" pitchFamily="52" charset="-128"/>
              </a:rPr>
              <a:t>This connects with Rev 7 &amp; Rev 21 where Christ “wipes away” (BLOTS) out the tears</a:t>
            </a:r>
            <a:endParaRPr lang="en-US" sz="3600" dirty="0">
              <a:solidFill>
                <a:srgbClr val="17375E"/>
              </a:solidFill>
              <a:latin typeface="SLGreek"/>
              <a:ea typeface="ＭＳ Ｐゴシック" pitchFamily="52" charset="-128"/>
              <a:cs typeface="SLGreek"/>
            </a:endParaRPr>
          </a:p>
        </p:txBody>
      </p:sp>
      <p:pic>
        <p:nvPicPr>
          <p:cNvPr id="8" name="Picture 7" descr="Screen Shot 2014-04-07 at 1.30.45 PM.png"/>
          <p:cNvPicPr>
            <a:picLocks noChangeAspect="1"/>
          </p:cNvPicPr>
          <p:nvPr/>
        </p:nvPicPr>
        <p:blipFill>
          <a:blip r:embed="rId3"/>
          <a:stretch>
            <a:fillRect/>
          </a:stretch>
        </p:blipFill>
        <p:spPr>
          <a:xfrm>
            <a:off x="3276600" y="3124200"/>
            <a:ext cx="5689600" cy="1752600"/>
          </a:xfrm>
          <a:prstGeom prst="rect">
            <a:avLst/>
          </a:prstGeom>
        </p:spPr>
      </p:pic>
    </p:spTree>
    <p:extLst>
      <p:ext uri="{BB962C8B-B14F-4D97-AF65-F5344CB8AC3E}">
        <p14:creationId xmlns:p14="http://schemas.microsoft.com/office/powerpoint/2010/main" val="41125427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158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1752600" y="228600"/>
            <a:ext cx="8686800" cy="6019800"/>
          </a:xfrm>
        </p:spPr>
        <p:txBody>
          <a:bodyPr anchor="t"/>
          <a:lstStyle/>
          <a:p>
            <a:r>
              <a:rPr lang="en-US" dirty="0">
                <a:solidFill>
                  <a:srgbClr val="660066"/>
                </a:solidFill>
                <a:effectLst>
                  <a:outerShdw blurRad="50800" dist="38100" dir="2700000" algn="tl" rotWithShape="0">
                    <a:prstClr val="black">
                      <a:alpha val="40000"/>
                    </a:prstClr>
                  </a:outerShdw>
                </a:effectLst>
                <a:latin typeface="Estelle Black SF" pitchFamily="2" charset="0"/>
              </a:rPr>
              <a:t>And I beheld, and, lo, in the midst of the throne and of the four beasts, and in the midst of the elders, stood a Lamb as it had been slain, having seven horns and seven eyes, which are the seven Spirits of God sent forth into all the earth.</a:t>
            </a:r>
            <a:endParaRPr lang="en-US" sz="3200" dirty="0">
              <a:solidFill>
                <a:srgbClr val="660066"/>
              </a:solidFill>
              <a:effectLst>
                <a:outerShdw blurRad="50800" dist="38100" dir="2700000" algn="tl" rotWithShape="0">
                  <a:prstClr val="black">
                    <a:alpha val="40000"/>
                  </a:prstClr>
                </a:outerShdw>
              </a:effectLst>
              <a:latin typeface="Estelle Black SF" pitchFamily="2" charset="0"/>
            </a:endParaRPr>
          </a:p>
        </p:txBody>
      </p:sp>
      <p:sp>
        <p:nvSpPr>
          <p:cNvPr id="25604" name="TextBox 3"/>
          <p:cNvSpPr txBox="1">
            <a:spLocks noChangeArrowheads="1"/>
          </p:cNvSpPr>
          <p:nvPr/>
        </p:nvSpPr>
        <p:spPr bwMode="auto">
          <a:xfrm>
            <a:off x="6477000" y="6411912"/>
            <a:ext cx="4114800" cy="369888"/>
          </a:xfrm>
          <a:prstGeom prst="rect">
            <a:avLst/>
          </a:prstGeom>
          <a:noFill/>
          <a:ln w="9525">
            <a:noFill/>
            <a:miter lim="800000"/>
            <a:headEnd/>
            <a:tailEnd/>
          </a:ln>
        </p:spPr>
        <p:txBody>
          <a:bodyPr>
            <a:prstTxWarp prst="textNoShape">
              <a:avLst/>
            </a:prstTxWarp>
            <a:spAutoFit/>
          </a:bodyPr>
          <a:lstStyle/>
          <a:p>
            <a:pPr algn="r"/>
            <a:r>
              <a:rPr lang="en-US" b="1" i="1" dirty="0"/>
              <a:t>Revelation 5:6 (KJV)</a:t>
            </a:r>
          </a:p>
        </p:txBody>
      </p:sp>
    </p:spTree>
    <p:extLst>
      <p:ext uri="{BB962C8B-B14F-4D97-AF65-F5344CB8AC3E}">
        <p14:creationId xmlns:p14="http://schemas.microsoft.com/office/powerpoint/2010/main" val="319816600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ea typeface="ＭＳ Ｐゴシック" pitchFamily="71" charset="-128"/>
              <a:cs typeface="ＭＳ Ｐゴシック" pitchFamily="71" charset="-128"/>
            </a:endParaRPr>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prstTxWarp>
            <a:scene3d>
              <a:camera prst="orthographicFront"/>
              <a:lightRig rig="threePt" dir="t"/>
            </a:scene3d>
            <a:sp3d extrusionH="57150">
              <a:bevelT w="82550" h="38100" prst="coolSlant"/>
            </a:sp3d>
          </a:bodyPr>
          <a:lstStyle/>
          <a:p>
            <a:pPr algn="ctr">
              <a:defRPr/>
            </a:pPr>
            <a:r>
              <a:rPr lang="en-US" sz="3300" kern="10" dirty="0">
                <a:ln w="9525">
                  <a:noFill/>
                  <a:round/>
                  <a:headEnd/>
                  <a:tailEnd/>
                </a:ln>
                <a:gradFill flip="none" rotWithShape="1">
                  <a:gsLst>
                    <a:gs pos="0">
                      <a:srgbClr val="008000"/>
                    </a:gs>
                    <a:gs pos="100000">
                      <a:srgbClr val="008000"/>
                    </a:gs>
                    <a:gs pos="50000">
                      <a:srgbClr val="003F06"/>
                    </a:gs>
                  </a:gsLst>
                  <a:lin ang="5400000" scaled="0"/>
                  <a:tileRect/>
                </a:gradFill>
                <a:effectLst>
                  <a:outerShdw blurRad="63500" dist="17819" dir="2700000" algn="ctr" rotWithShape="0">
                    <a:srgbClr val="C0C0C0">
                      <a:alpha val="74997"/>
                    </a:srgbClr>
                  </a:outerShdw>
                </a:effectLst>
                <a:latin typeface="Impact"/>
                <a:ea typeface="Impact"/>
                <a:cs typeface="Impact"/>
              </a:rPr>
              <a:t>God Loves You</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0" y="546081"/>
            <a:ext cx="7315200" cy="4524315"/>
          </a:xfrm>
          <a:prstGeom prst="rect">
            <a:avLst/>
          </a:prstGeom>
          <a:noFill/>
        </p:spPr>
        <p:txBody>
          <a:bodyPr wrap="square" rtlCol="0">
            <a:spAutoFit/>
          </a:bodyPr>
          <a:lstStyle/>
          <a:p>
            <a:pPr algn="ctr"/>
            <a:r>
              <a:rPr lang="en-US" sz="7200" dirty="0">
                <a:solidFill>
                  <a:schemeClr val="accent6">
                    <a:lumMod val="75000"/>
                  </a:schemeClr>
                </a:solidFill>
                <a:effectLst>
                  <a:outerShdw blurRad="50800" dist="38100" dir="2700000">
                    <a:srgbClr val="000000">
                      <a:alpha val="43000"/>
                    </a:srgbClr>
                  </a:outerShdw>
                </a:effectLst>
                <a:latin typeface=" JSP Ross"/>
                <a:cs typeface=" JSP Ross"/>
              </a:rPr>
              <a:t>Questions, </a:t>
            </a:r>
          </a:p>
          <a:p>
            <a:pPr algn="ctr"/>
            <a:r>
              <a:rPr lang="en-US" sz="7200" dirty="0">
                <a:solidFill>
                  <a:schemeClr val="accent6">
                    <a:lumMod val="75000"/>
                  </a:schemeClr>
                </a:solidFill>
                <a:effectLst>
                  <a:outerShdw blurRad="50800" dist="38100" dir="2700000">
                    <a:srgbClr val="000000">
                      <a:alpha val="43000"/>
                    </a:srgbClr>
                  </a:outerShdw>
                </a:effectLst>
                <a:latin typeface=" JSP Ross"/>
                <a:cs typeface=" JSP Ross"/>
              </a:rPr>
              <a:t>Observations</a:t>
            </a:r>
          </a:p>
          <a:p>
            <a:pPr algn="ctr"/>
            <a:r>
              <a:rPr lang="en-US" sz="7200" dirty="0">
                <a:solidFill>
                  <a:schemeClr val="accent6">
                    <a:lumMod val="75000"/>
                  </a:schemeClr>
                </a:solidFill>
                <a:effectLst>
                  <a:outerShdw blurRad="50800" dist="38100" dir="2700000">
                    <a:srgbClr val="000000">
                      <a:alpha val="43000"/>
                    </a:srgbClr>
                  </a:outerShdw>
                </a:effectLst>
                <a:latin typeface=" JSP Ross"/>
                <a:cs typeface=" JSP Ross"/>
              </a:rPr>
              <a:t>&amp;</a:t>
            </a:r>
          </a:p>
          <a:p>
            <a:pPr algn="ctr"/>
            <a:r>
              <a:rPr lang="en-US" sz="7200" dirty="0">
                <a:solidFill>
                  <a:schemeClr val="accent6">
                    <a:lumMod val="75000"/>
                  </a:schemeClr>
                </a:solidFill>
                <a:effectLst>
                  <a:outerShdw blurRad="50800" dist="38100" dir="2700000">
                    <a:srgbClr val="000000">
                      <a:alpha val="43000"/>
                    </a:srgbClr>
                  </a:outerShdw>
                </a:effectLst>
                <a:latin typeface=" JSP Ross"/>
                <a:cs typeface=" JSP Ross"/>
              </a:rPr>
              <a:t>Discussion</a:t>
            </a:r>
          </a:p>
        </p:txBody>
      </p:sp>
      <p:pic>
        <p:nvPicPr>
          <p:cNvPr id="3" name="Picture 2" descr="sleuth.jpg"/>
          <p:cNvPicPr>
            <a:picLocks noChangeAspect="1"/>
          </p:cNvPicPr>
          <p:nvPr/>
        </p:nvPicPr>
        <p:blipFill>
          <a:blip r:embed="rId3"/>
          <a:stretch>
            <a:fillRect/>
          </a:stretch>
        </p:blipFill>
        <p:spPr>
          <a:xfrm>
            <a:off x="1600201" y="2590800"/>
            <a:ext cx="2790825" cy="4114800"/>
          </a:xfrm>
          <a:prstGeom prst="rect">
            <a:avLst/>
          </a:prstGeom>
        </p:spPr>
      </p:pic>
      <p:pic>
        <p:nvPicPr>
          <p:cNvPr id="5" name="Picture 4">
            <a:extLst>
              <a:ext uri="{FF2B5EF4-FFF2-40B4-BE49-F238E27FC236}">
                <a16:creationId xmlns:a16="http://schemas.microsoft.com/office/drawing/2014/main" id="{66AE13E8-D31A-804B-97B0-22B7378985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7216" y="5278646"/>
            <a:ext cx="3638917" cy="1579354"/>
          </a:xfrm>
          <a:prstGeom prst="rect">
            <a:avLst/>
          </a:prstGeom>
        </p:spPr>
      </p:pic>
    </p:spTree>
    <p:extLst>
      <p:ext uri="{BB962C8B-B14F-4D97-AF65-F5344CB8AC3E}">
        <p14:creationId xmlns:p14="http://schemas.microsoft.com/office/powerpoint/2010/main" val="3539419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oll-stock.jpg"/>
          <p:cNvPicPr>
            <a:picLocks noChangeAspect="1"/>
          </p:cNvPicPr>
          <p:nvPr/>
        </p:nvPicPr>
        <p:blipFill>
          <a:blip r:embed="rId3"/>
          <a:stretch>
            <a:fillRect/>
          </a:stretch>
        </p:blipFill>
        <p:spPr>
          <a:xfrm>
            <a:off x="5311776" y="0"/>
            <a:ext cx="5356225" cy="6858000"/>
          </a:xfrm>
          <a:prstGeom prst="rect">
            <a:avLst/>
          </a:prstGeom>
        </p:spPr>
      </p:pic>
      <p:sp>
        <p:nvSpPr>
          <p:cNvPr id="2" name="Rectangle 3"/>
          <p:cNvSpPr txBox="1">
            <a:spLocks noChangeArrowheads="1"/>
          </p:cNvSpPr>
          <p:nvPr/>
        </p:nvSpPr>
        <p:spPr bwMode="auto">
          <a:xfrm>
            <a:off x="3581400" y="1080749"/>
            <a:ext cx="4876800" cy="91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lnSpc>
                <a:spcPct val="120000"/>
              </a:lnSpc>
              <a:defRPr/>
            </a:pPr>
            <a:r>
              <a:rPr lang="en-US" sz="4000" dirty="0">
                <a:solidFill>
                  <a:schemeClr val="accent6">
                    <a:lumMod val="75000"/>
                  </a:schemeClr>
                </a:solidFill>
                <a:effectLst>
                  <a:outerShdw blurRad="38100" dist="38100" dir="2700000" algn="tl">
                    <a:srgbClr val="000000"/>
                  </a:outerShdw>
                </a:effectLst>
                <a:latin typeface="Estelle Black SF" pitchFamily="52" charset="0"/>
                <a:ea typeface="ＭＳ Ｐゴシック" pitchFamily="52" charset="-128"/>
                <a:cs typeface="ＭＳ Ｐゴシック" pitchFamily="52" charset="-128"/>
              </a:rPr>
              <a:t>Weekly Reflections</a:t>
            </a:r>
            <a:endParaRPr lang="en-US" sz="4000" dirty="0">
              <a:solidFill>
                <a:schemeClr val="accent6">
                  <a:lumMod val="75000"/>
                </a:schemeClr>
              </a:solidFill>
              <a:latin typeface="Comic Sans MS"/>
              <a:ea typeface="ＭＳ Ｐゴシック" pitchFamily="52" charset="-128"/>
              <a:cs typeface="Comic Sans MS"/>
            </a:endParaRPr>
          </a:p>
        </p:txBody>
      </p:sp>
      <p:pic>
        <p:nvPicPr>
          <p:cNvPr id="4" name="Picture 3" descr="boy thinking.tif"/>
          <p:cNvPicPr>
            <a:picLocks noChangeAspect="1"/>
          </p:cNvPicPr>
          <p:nvPr/>
        </p:nvPicPr>
        <p:blipFill>
          <a:blip r:embed="rId4"/>
          <a:stretch>
            <a:fillRect/>
          </a:stretch>
        </p:blipFill>
        <p:spPr>
          <a:xfrm>
            <a:off x="1676401" y="3660776"/>
            <a:ext cx="3197225" cy="3044825"/>
          </a:xfrm>
          <a:prstGeom prst="rect">
            <a:avLst/>
          </a:prstGeom>
        </p:spPr>
      </p:pic>
      <p:sp>
        <p:nvSpPr>
          <p:cNvPr id="6" name="Rectangle 3"/>
          <p:cNvSpPr txBox="1">
            <a:spLocks noChangeArrowheads="1"/>
          </p:cNvSpPr>
          <p:nvPr/>
        </p:nvSpPr>
        <p:spPr bwMode="auto">
          <a:xfrm>
            <a:off x="5791200" y="2667000"/>
            <a:ext cx="4343400" cy="2971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lnSpc>
                <a:spcPct val="120000"/>
              </a:lnSpc>
              <a:buFont typeface="Arial"/>
              <a:buChar char="•"/>
              <a:defRPr/>
            </a:pPr>
            <a:r>
              <a:rPr lang="en-US" sz="2000" dirty="0">
                <a:effectLst>
                  <a:outerShdw blurRad="38100" dist="38100" dir="2700000" algn="tl">
                    <a:srgbClr val="000000"/>
                  </a:outerShdw>
                </a:effectLst>
                <a:latin typeface="Estelle Black SF" pitchFamily="52" charset="0"/>
                <a:ea typeface="ＭＳ Ｐゴシック" pitchFamily="52" charset="-128"/>
                <a:cs typeface="ＭＳ Ｐゴシック" pitchFamily="52" charset="-128"/>
              </a:rPr>
              <a:t>Catch up on any homework you have</a:t>
            </a:r>
          </a:p>
          <a:p>
            <a:pPr lvl="1" eaLnBrk="0" hangingPunct="0">
              <a:lnSpc>
                <a:spcPct val="120000"/>
              </a:lnSpc>
              <a:buFont typeface="Arial"/>
              <a:buChar char="•"/>
              <a:defRPr/>
            </a:pPr>
            <a:r>
              <a:rPr lang="en-US" sz="2000" dirty="0">
                <a:effectLst>
                  <a:outerShdw blurRad="38100" dist="38100" dir="2700000" algn="tl">
                    <a:srgbClr val="000000"/>
                  </a:outerShdw>
                </a:effectLst>
                <a:latin typeface="Estelle Black SF" pitchFamily="52" charset="0"/>
                <a:ea typeface="ＭＳ Ｐゴシック" pitchFamily="52" charset="-128"/>
                <a:cs typeface="ＭＳ Ｐゴシック" pitchFamily="52" charset="-128"/>
              </a:rPr>
              <a:t>Do you have a WS due?</a:t>
            </a:r>
          </a:p>
          <a:p>
            <a:pPr eaLnBrk="0" hangingPunct="0">
              <a:lnSpc>
                <a:spcPct val="120000"/>
              </a:lnSpc>
              <a:buFont typeface="Arial"/>
              <a:buChar char="•"/>
              <a:defRPr/>
            </a:pPr>
            <a:r>
              <a:rPr lang="en-US" sz="2000" dirty="0">
                <a:effectLst>
                  <a:outerShdw blurRad="38100" dist="38100" dir="2700000" algn="tl">
                    <a:srgbClr val="000000"/>
                  </a:outerShdw>
                </a:effectLst>
                <a:latin typeface="Estelle Black SF" pitchFamily="52" charset="0"/>
                <a:ea typeface="ＭＳ Ｐゴシック" pitchFamily="52" charset="-128"/>
                <a:cs typeface="Comic Sans MS"/>
              </a:rPr>
              <a:t>Work on extra-credit if you can</a:t>
            </a:r>
          </a:p>
          <a:p>
            <a:pPr eaLnBrk="0" hangingPunct="0">
              <a:lnSpc>
                <a:spcPct val="120000"/>
              </a:lnSpc>
              <a:buFont typeface="Arial"/>
              <a:buChar char="•"/>
              <a:defRPr/>
            </a:pPr>
            <a:r>
              <a:rPr lang="en-US" sz="2000" dirty="0">
                <a:effectLst>
                  <a:outerShdw blurRad="38100" dist="38100" dir="2700000" algn="tl">
                    <a:srgbClr val="000000"/>
                  </a:outerShdw>
                </a:effectLst>
                <a:latin typeface="Estelle Black SF" pitchFamily="52" charset="0"/>
                <a:ea typeface="ＭＳ Ｐゴシック" pitchFamily="52" charset="-128"/>
                <a:cs typeface="Comic Sans MS"/>
              </a:rPr>
              <a:t>Don’t forget to post comments!</a:t>
            </a:r>
          </a:p>
          <a:p>
            <a:pPr eaLnBrk="0" hangingPunct="0">
              <a:lnSpc>
                <a:spcPct val="120000"/>
              </a:lnSpc>
              <a:buFont typeface="Arial"/>
              <a:buChar char="•"/>
              <a:defRPr/>
            </a:pPr>
            <a:r>
              <a:rPr lang="en-US" sz="2000" dirty="0">
                <a:effectLst>
                  <a:outerShdw blurRad="38100" dist="38100" dir="2700000" algn="tl">
                    <a:srgbClr val="000000"/>
                  </a:outerShdw>
                </a:effectLst>
                <a:latin typeface="Estelle Black SF" pitchFamily="52" charset="0"/>
                <a:ea typeface="ＭＳ Ｐゴシック" pitchFamily="52" charset="-128"/>
                <a:cs typeface="Comic Sans MS"/>
              </a:rPr>
              <a:t>Do something creative this week</a:t>
            </a:r>
            <a:endParaRPr lang="en-US" sz="2000" dirty="0">
              <a:latin typeface="Comic Sans MS"/>
              <a:ea typeface="ＭＳ Ｐゴシック" pitchFamily="52" charset="-128"/>
              <a:cs typeface="Comic Sans MS"/>
            </a:endParaRPr>
          </a:p>
        </p:txBody>
      </p:sp>
      <p:pic>
        <p:nvPicPr>
          <p:cNvPr id="7" name="Picture 6">
            <a:extLst>
              <a:ext uri="{FF2B5EF4-FFF2-40B4-BE49-F238E27FC236}">
                <a16:creationId xmlns:a16="http://schemas.microsoft.com/office/drawing/2014/main" id="{D81516E6-CBE5-C344-A0BD-42993791C8B3}"/>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34045" y="3205675"/>
            <a:ext cx="1717443" cy="1984601"/>
          </a:xfrm>
          <a:prstGeom prst="rect">
            <a:avLst/>
          </a:prstGeom>
        </p:spPr>
      </p:pic>
      <p:sp>
        <p:nvSpPr>
          <p:cNvPr id="8" name="TextBox 7">
            <a:extLst>
              <a:ext uri="{FF2B5EF4-FFF2-40B4-BE49-F238E27FC236}">
                <a16:creationId xmlns:a16="http://schemas.microsoft.com/office/drawing/2014/main" id="{049FA9F0-217D-984A-941D-F6427A4008FC}"/>
              </a:ext>
            </a:extLst>
          </p:cNvPr>
          <p:cNvSpPr txBox="1"/>
          <p:nvPr/>
        </p:nvSpPr>
        <p:spPr>
          <a:xfrm>
            <a:off x="4019550" y="1821360"/>
            <a:ext cx="4876800" cy="769441"/>
          </a:xfrm>
          <a:prstGeom prst="rect">
            <a:avLst/>
          </a:prstGeom>
          <a:noFill/>
        </p:spPr>
        <p:txBody>
          <a:bodyPr wrap="square" rtlCol="0">
            <a:spAutoFit/>
          </a:bodyPr>
          <a:lstStyle/>
          <a:p>
            <a:pPr algn="ctr"/>
            <a:r>
              <a:rPr lang="en-US" sz="4400" dirty="0">
                <a:solidFill>
                  <a:schemeClr val="accent1">
                    <a:lumMod val="75000"/>
                  </a:schemeClr>
                </a:solidFill>
                <a:effectLst>
                  <a:outerShdw blurRad="50800" dist="38100" dir="2700000">
                    <a:srgbClr val="000000">
                      <a:alpha val="43000"/>
                    </a:srgbClr>
                  </a:outerShdw>
                </a:effectLst>
                <a:latin typeface=" JSP Ross"/>
                <a:cs typeface=" JSP Ross"/>
              </a:rPr>
              <a:t>&amp; Time to work</a:t>
            </a:r>
          </a:p>
        </p:txBody>
      </p:sp>
    </p:spTree>
    <p:extLst>
      <p:ext uri="{BB962C8B-B14F-4D97-AF65-F5344CB8AC3E}">
        <p14:creationId xmlns:p14="http://schemas.microsoft.com/office/powerpoint/2010/main" val="1217150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gd name="adj" fmla="val 85648"/>
              </a:avLst>
            </a:prstTxWarp>
          </a:bodyPr>
          <a:lstStyle/>
          <a:p>
            <a:pPr algn="ctr"/>
            <a:r>
              <a:rPr lang="en-US" sz="3300" kern="10">
                <a:ln w="9525">
                  <a:noFill/>
                  <a:round/>
                  <a:headEnd/>
                  <a:tailEnd/>
                </a:ln>
                <a:gradFill rotWithShape="1">
                  <a:gsLst>
                    <a:gs pos="0">
                      <a:srgbClr val="000000"/>
                    </a:gs>
                    <a:gs pos="50000">
                      <a:srgbClr val="0033CC"/>
                    </a:gs>
                    <a:gs pos="100000">
                      <a:srgbClr val="000000"/>
                    </a:gs>
                  </a:gsLst>
                  <a:lin ang="5400000" scaled="1"/>
                </a:gradFill>
                <a:effectLst>
                  <a:outerShdw blurRad="63500" dist="17819" dir="2700000" algn="ctr" rotWithShape="0">
                    <a:srgbClr val="C0C0C0">
                      <a:alpha val="74997"/>
                    </a:srgbClr>
                  </a:outerShdw>
                </a:effectLst>
                <a:latin typeface="Impact"/>
                <a:ea typeface="Impact"/>
                <a:cs typeface="Impact"/>
              </a:rPr>
              <a:t>God Loves You</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774443"/>
            <a:ext cx="9144000" cy="2554545"/>
          </a:xfrm>
          <a:prstGeom prst="rect">
            <a:avLst/>
          </a:prstGeom>
          <a:noFill/>
        </p:spPr>
        <p:txBody>
          <a:bodyPr wrap="square" rtlCol="0">
            <a:spAutoFit/>
          </a:bodyPr>
          <a:lstStyle/>
          <a:p>
            <a:pPr algn="ctr"/>
            <a:r>
              <a:rPr lang="en-US" sz="8000" dirty="0">
                <a:solidFill>
                  <a:srgbClr val="800000"/>
                </a:solidFill>
                <a:effectLst>
                  <a:outerShdw blurRad="50800" dist="152400" dir="2700000">
                    <a:srgbClr val="000000">
                      <a:alpha val="43000"/>
                    </a:srgbClr>
                  </a:outerShdw>
                </a:effectLst>
                <a:latin typeface="Estelle Black SF"/>
                <a:cs typeface="Estelle Black SF"/>
              </a:rPr>
              <a:t>Beginning to tie things together . . .</a:t>
            </a:r>
          </a:p>
        </p:txBody>
      </p:sp>
      <p:pic>
        <p:nvPicPr>
          <p:cNvPr id="8" name="Picture 7">
            <a:extLst>
              <a:ext uri="{FF2B5EF4-FFF2-40B4-BE49-F238E27FC236}">
                <a16:creationId xmlns:a16="http://schemas.microsoft.com/office/drawing/2014/main" id="{EF5369D6-A020-D34C-AFDE-F5BFAB266F7A}"/>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5867400" y="3529014"/>
            <a:ext cx="939800" cy="673100"/>
          </a:xfrm>
          <a:prstGeom prst="rect">
            <a:avLst/>
          </a:prstGeom>
          <a:effectLst>
            <a:glow rad="228600">
              <a:schemeClr val="accent6">
                <a:satMod val="175000"/>
                <a:alpha val="40000"/>
              </a:schemeClr>
            </a:glow>
          </a:effectLst>
        </p:spPr>
      </p:pic>
      <p:sp>
        <p:nvSpPr>
          <p:cNvPr id="3" name="TextBox 3">
            <a:extLst>
              <a:ext uri="{FF2B5EF4-FFF2-40B4-BE49-F238E27FC236}">
                <a16:creationId xmlns:a16="http://schemas.microsoft.com/office/drawing/2014/main" id="{8718745A-6D86-6BAA-FD73-BD2EA3E44540}"/>
              </a:ext>
            </a:extLst>
          </p:cNvPr>
          <p:cNvSpPr txBox="1">
            <a:spLocks noChangeArrowheads="1"/>
          </p:cNvSpPr>
          <p:nvPr/>
        </p:nvSpPr>
        <p:spPr bwMode="auto">
          <a:xfrm>
            <a:off x="3352800" y="4724400"/>
            <a:ext cx="5638800" cy="1477328"/>
          </a:xfrm>
          <a:prstGeom prst="rect">
            <a:avLst/>
          </a:prstGeom>
          <a:noFill/>
          <a:ln w="9525">
            <a:noFill/>
            <a:miter lim="800000"/>
            <a:headEnd/>
            <a:tailEnd/>
          </a:ln>
        </p:spPr>
        <p:txBody>
          <a:bodyPr wrap="square">
            <a:prstTxWarp prst="textNoShape">
              <a:avLst/>
            </a:prstTxWarp>
            <a:spAutoFit/>
          </a:bodyPr>
          <a:lstStyle/>
          <a:p>
            <a:pPr algn="ctr"/>
            <a:r>
              <a:rPr lang="en-US" b="1" i="1" dirty="0"/>
              <a:t>Original Questions in Job (1, 2)</a:t>
            </a:r>
          </a:p>
          <a:p>
            <a:pPr algn="ctr"/>
            <a:endParaRPr lang="en-US" b="1" i="1" dirty="0"/>
          </a:p>
          <a:p>
            <a:r>
              <a:rPr lang="en-US" b="1" i="1" dirty="0"/>
              <a:t>Nobody really loves (wants to worship) God.</a:t>
            </a:r>
          </a:p>
          <a:p>
            <a:pPr marL="800100" lvl="1" indent="-342900">
              <a:buAutoNum type="arabicParenR"/>
            </a:pPr>
            <a:r>
              <a:rPr lang="en-US" b="1" i="1" dirty="0"/>
              <a:t>Bribery</a:t>
            </a:r>
          </a:p>
          <a:p>
            <a:pPr marL="800100" lvl="1" indent="-342900">
              <a:buAutoNum type="arabicParenR"/>
            </a:pPr>
            <a:r>
              <a:rPr lang="en-US" b="1" i="1" dirty="0"/>
              <a:t>Fear</a:t>
            </a:r>
          </a:p>
        </p:txBody>
      </p:sp>
    </p:spTree>
    <p:extLst>
      <p:ext uri="{BB962C8B-B14F-4D97-AF65-F5344CB8AC3E}">
        <p14:creationId xmlns:p14="http://schemas.microsoft.com/office/powerpoint/2010/main" val="1692839958"/>
      </p:ext>
    </p:extLst>
  </p:cSld>
  <p:clrMapOvr>
    <a:masterClrMapping/>
  </p:clrMapOvr>
  <p:transition>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774443"/>
            <a:ext cx="9144000" cy="2554545"/>
          </a:xfrm>
          <a:prstGeom prst="rect">
            <a:avLst/>
          </a:prstGeom>
          <a:noFill/>
        </p:spPr>
        <p:txBody>
          <a:bodyPr wrap="square" rtlCol="0">
            <a:spAutoFit/>
          </a:bodyPr>
          <a:lstStyle/>
          <a:p>
            <a:pPr algn="ctr"/>
            <a:r>
              <a:rPr lang="en-US" sz="8000" dirty="0">
                <a:solidFill>
                  <a:srgbClr val="800000"/>
                </a:solidFill>
                <a:effectLst>
                  <a:outerShdw blurRad="50800" dist="152400" dir="2700000">
                    <a:srgbClr val="000000">
                      <a:alpha val="43000"/>
                    </a:srgbClr>
                  </a:outerShdw>
                </a:effectLst>
                <a:latin typeface="Estelle Black SF"/>
                <a:cs typeface="Estelle Black SF"/>
              </a:rPr>
              <a:t>Beginning to tie things together . . .</a:t>
            </a:r>
          </a:p>
        </p:txBody>
      </p:sp>
      <p:pic>
        <p:nvPicPr>
          <p:cNvPr id="8" name="Picture 7">
            <a:extLst>
              <a:ext uri="{FF2B5EF4-FFF2-40B4-BE49-F238E27FC236}">
                <a16:creationId xmlns:a16="http://schemas.microsoft.com/office/drawing/2014/main" id="{EF5369D6-A020-D34C-AFDE-F5BFAB266F7A}"/>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5867400" y="3529014"/>
            <a:ext cx="939800" cy="673100"/>
          </a:xfrm>
          <a:prstGeom prst="rect">
            <a:avLst/>
          </a:prstGeom>
          <a:effectLst>
            <a:glow rad="228600">
              <a:schemeClr val="accent6">
                <a:satMod val="175000"/>
                <a:alpha val="40000"/>
              </a:schemeClr>
            </a:glow>
          </a:effectLst>
        </p:spPr>
      </p:pic>
      <p:pic>
        <p:nvPicPr>
          <p:cNvPr id="5" name="Picture 4">
            <a:extLst>
              <a:ext uri="{FF2B5EF4-FFF2-40B4-BE49-F238E27FC236}">
                <a16:creationId xmlns:a16="http://schemas.microsoft.com/office/drawing/2014/main" id="{C23EA0C9-F3BF-6E86-C18D-C675C4F550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8600" y="4402142"/>
            <a:ext cx="4234557" cy="2510133"/>
          </a:xfrm>
          <a:prstGeom prst="rect">
            <a:avLst/>
          </a:prstGeom>
        </p:spPr>
      </p:pic>
      <p:pic>
        <p:nvPicPr>
          <p:cNvPr id="11" name="Picture 10">
            <a:extLst>
              <a:ext uri="{FF2B5EF4-FFF2-40B4-BE49-F238E27FC236}">
                <a16:creationId xmlns:a16="http://schemas.microsoft.com/office/drawing/2014/main" id="{AD90AEA9-5251-2BFE-1364-539E647914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4200" y="4279807"/>
            <a:ext cx="3708400" cy="2476853"/>
          </a:xfrm>
          <a:prstGeom prst="rect">
            <a:avLst/>
          </a:prstGeom>
        </p:spPr>
      </p:pic>
    </p:spTree>
    <p:extLst>
      <p:ext uri="{BB962C8B-B14F-4D97-AF65-F5344CB8AC3E}">
        <p14:creationId xmlns:p14="http://schemas.microsoft.com/office/powerpoint/2010/main" val="457933938"/>
      </p:ext>
    </p:extLst>
  </p:cSld>
  <p:clrMapOvr>
    <a:masterClrMapping/>
  </p:clrMapOvr>
  <p:transition>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774443"/>
            <a:ext cx="9144000" cy="2554545"/>
          </a:xfrm>
          <a:prstGeom prst="rect">
            <a:avLst/>
          </a:prstGeom>
          <a:noFill/>
        </p:spPr>
        <p:txBody>
          <a:bodyPr wrap="square" rtlCol="0">
            <a:spAutoFit/>
          </a:bodyPr>
          <a:lstStyle/>
          <a:p>
            <a:pPr algn="ctr"/>
            <a:r>
              <a:rPr lang="en-US" sz="8000" dirty="0">
                <a:solidFill>
                  <a:srgbClr val="800000"/>
                </a:solidFill>
                <a:effectLst>
                  <a:outerShdw blurRad="50800" dist="152400" dir="2700000">
                    <a:srgbClr val="000000">
                      <a:alpha val="43000"/>
                    </a:srgbClr>
                  </a:outerShdw>
                </a:effectLst>
                <a:latin typeface="Estelle Black SF"/>
                <a:cs typeface="Estelle Black SF"/>
              </a:rPr>
              <a:t>Beginning to tie things together . . .</a:t>
            </a:r>
          </a:p>
        </p:txBody>
      </p:sp>
      <p:pic>
        <p:nvPicPr>
          <p:cNvPr id="8" name="Picture 7">
            <a:extLst>
              <a:ext uri="{FF2B5EF4-FFF2-40B4-BE49-F238E27FC236}">
                <a16:creationId xmlns:a16="http://schemas.microsoft.com/office/drawing/2014/main" id="{EF5369D6-A020-D34C-AFDE-F5BFAB266F7A}"/>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5867400" y="3529014"/>
            <a:ext cx="939800" cy="673100"/>
          </a:xfrm>
          <a:prstGeom prst="rect">
            <a:avLst/>
          </a:prstGeom>
          <a:effectLst>
            <a:glow rad="228600">
              <a:schemeClr val="accent6">
                <a:satMod val="175000"/>
                <a:alpha val="40000"/>
              </a:schemeClr>
            </a:glow>
          </a:effectLst>
        </p:spPr>
      </p:pic>
      <p:sp>
        <p:nvSpPr>
          <p:cNvPr id="3" name="TextBox 3">
            <a:extLst>
              <a:ext uri="{FF2B5EF4-FFF2-40B4-BE49-F238E27FC236}">
                <a16:creationId xmlns:a16="http://schemas.microsoft.com/office/drawing/2014/main" id="{792F4114-D681-F9F8-581C-E6193B1DC393}"/>
              </a:ext>
            </a:extLst>
          </p:cNvPr>
          <p:cNvSpPr txBox="1">
            <a:spLocks noChangeArrowheads="1"/>
          </p:cNvSpPr>
          <p:nvPr/>
        </p:nvSpPr>
        <p:spPr bwMode="auto">
          <a:xfrm>
            <a:off x="1981200" y="4724401"/>
            <a:ext cx="8229600" cy="2031325"/>
          </a:xfrm>
          <a:prstGeom prst="rect">
            <a:avLst/>
          </a:prstGeom>
          <a:noFill/>
          <a:ln w="9525">
            <a:noFill/>
            <a:miter lim="800000"/>
            <a:headEnd/>
            <a:tailEnd/>
          </a:ln>
        </p:spPr>
        <p:txBody>
          <a:bodyPr wrap="square">
            <a:prstTxWarp prst="textNoShape">
              <a:avLst/>
            </a:prstTxWarp>
            <a:spAutoFit/>
          </a:bodyPr>
          <a:lstStyle/>
          <a:p>
            <a:r>
              <a:rPr lang="en-US" b="1" i="1" dirty="0"/>
              <a:t>The outcome of the cross gives Jesus (was Michael now </a:t>
            </a:r>
            <a:r>
              <a:rPr lang="en-US" b="1" i="1" dirty="0" err="1"/>
              <a:t>Yoshua</a:t>
            </a:r>
            <a:r>
              <a:rPr lang="en-US" b="1" i="1" dirty="0"/>
              <a:t>) the RIGHT to speak about the character of God and what is really going on.  It unmasks </a:t>
            </a:r>
            <a:r>
              <a:rPr lang="en-US" b="1" i="1" dirty="0" err="1"/>
              <a:t>satan</a:t>
            </a:r>
            <a:r>
              <a:rPr lang="en-US" b="1" i="1" dirty="0"/>
              <a:t> (the slandering complainer) as the one NOT to be trusted in the “court of public opinion” such that his tirade against God falls on deaf ears to the Universe (I </a:t>
            </a:r>
            <a:r>
              <a:rPr lang="en-US" b="1" i="1" dirty="0" err="1"/>
              <a:t>cor</a:t>
            </a:r>
            <a:r>
              <a:rPr lang="en-US" b="1" i="1" dirty="0"/>
              <a:t> 4:9) and the redeemed overcome by their TESTIMONY to the fact that Jesus is telling the truth about what God is really like (Rev 1:5; Luke 15</a:t>
            </a:r>
            <a:r>
              <a:rPr lang="en-US" b="1" i="1"/>
              <a:t>; John 14:6-9; 18:37).</a:t>
            </a:r>
            <a:endParaRPr lang="en-US" b="1" i="1" dirty="0"/>
          </a:p>
        </p:txBody>
      </p:sp>
    </p:spTree>
    <p:extLst>
      <p:ext uri="{BB962C8B-B14F-4D97-AF65-F5344CB8AC3E}">
        <p14:creationId xmlns:p14="http://schemas.microsoft.com/office/powerpoint/2010/main" val="2115085765"/>
      </p:ext>
    </p:extLst>
  </p:cSld>
  <p:clrMapOvr>
    <a:masterClrMapping/>
  </p:clrMapOvr>
  <p:transition>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88067"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gd name="adj" fmla="val 85648"/>
              </a:avLst>
            </a:prstTxWarp>
          </a:bodyPr>
          <a:lstStyle/>
          <a:p>
            <a:pPr algn="ctr"/>
            <a:r>
              <a:rPr lang="en-US" sz="3300" kern="10">
                <a:ln w="9525">
                  <a:noFill/>
                  <a:round/>
                  <a:headEnd/>
                  <a:tailEnd/>
                </a:ln>
                <a:gradFill rotWithShape="1">
                  <a:gsLst>
                    <a:gs pos="0">
                      <a:srgbClr val="000000"/>
                    </a:gs>
                    <a:gs pos="50000">
                      <a:schemeClr val="folHlink"/>
                    </a:gs>
                    <a:gs pos="100000">
                      <a:srgbClr val="000000"/>
                    </a:gs>
                  </a:gsLst>
                  <a:lin ang="5400000" scaled="1"/>
                </a:gradFill>
                <a:effectLst>
                  <a:outerShdw blurRad="63500" dist="17819" dir="2700000" algn="ctr" rotWithShape="0">
                    <a:srgbClr val="C0C0C0">
                      <a:alpha val="74997"/>
                    </a:srgbClr>
                  </a:outerShdw>
                </a:effectLst>
                <a:latin typeface="Impact"/>
                <a:ea typeface="Impact"/>
                <a:cs typeface="Impact"/>
              </a:rPr>
              <a:t>God Loves You</a:t>
            </a:r>
          </a:p>
        </p:txBody>
      </p:sp>
    </p:spTree>
    <p:extLst>
      <p:ext uri="{BB962C8B-B14F-4D97-AF65-F5344CB8AC3E}">
        <p14:creationId xmlns:p14="http://schemas.microsoft.com/office/powerpoint/2010/main" val="2347650423"/>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1752600" y="228600"/>
            <a:ext cx="8686800" cy="6019800"/>
          </a:xfrm>
        </p:spPr>
        <p:txBody>
          <a:bodyPr anchor="t"/>
          <a:lstStyle/>
          <a:p>
            <a:pPr>
              <a:defRPr/>
            </a:pPr>
            <a:r>
              <a:rPr lang="en-US" dirty="0">
                <a:solidFill>
                  <a:srgbClr val="660066"/>
                </a:solidFill>
                <a:effectLst>
                  <a:outerShdw blurRad="50800" dist="38100" dir="2700000" algn="tl" rotWithShape="0">
                    <a:prstClr val="black">
                      <a:alpha val="40000"/>
                    </a:prstClr>
                  </a:outerShdw>
                </a:effectLst>
                <a:latin typeface="Estelle Black SF" pitchFamily="2" charset="0"/>
              </a:rPr>
              <a:t>Then I saw a Lamb, looking as if it had been slain, standing at the center of the throne, encircled by the four living creatures and the elders. The Lamb had seven horns and seven eyes, which are the seven spirits</a:t>
            </a:r>
            <a:r>
              <a:rPr lang="en-US" baseline="30000" dirty="0">
                <a:solidFill>
                  <a:srgbClr val="660066"/>
                </a:solidFill>
                <a:effectLst>
                  <a:outerShdw blurRad="50800" dist="38100" dir="2700000" algn="tl" rotWithShape="0">
                    <a:prstClr val="black">
                      <a:alpha val="40000"/>
                    </a:prstClr>
                  </a:outerShdw>
                </a:effectLst>
                <a:latin typeface="Estelle Black SF" pitchFamily="2" charset="0"/>
              </a:rPr>
              <a:t> </a:t>
            </a:r>
            <a:r>
              <a:rPr lang="en-US" dirty="0">
                <a:solidFill>
                  <a:srgbClr val="660066"/>
                </a:solidFill>
                <a:effectLst>
                  <a:outerShdw blurRad="50800" dist="38100" dir="2700000" algn="tl" rotWithShape="0">
                    <a:prstClr val="black">
                      <a:alpha val="40000"/>
                    </a:prstClr>
                  </a:outerShdw>
                </a:effectLst>
                <a:latin typeface="Estelle Black SF" pitchFamily="2" charset="0"/>
              </a:rPr>
              <a:t>of God sent out into all the earth.</a:t>
            </a:r>
            <a:endParaRPr lang="en-US" sz="3200" dirty="0">
              <a:solidFill>
                <a:srgbClr val="660066"/>
              </a:solidFill>
              <a:effectLst>
                <a:outerShdw blurRad="50800" dist="38100" dir="2700000" algn="tl" rotWithShape="0">
                  <a:prstClr val="black">
                    <a:alpha val="40000"/>
                  </a:prstClr>
                </a:outerShdw>
              </a:effectLst>
              <a:latin typeface="Estelle Black SF" pitchFamily="2" charset="0"/>
            </a:endParaRPr>
          </a:p>
        </p:txBody>
      </p:sp>
      <p:sp>
        <p:nvSpPr>
          <p:cNvPr id="25604" name="TextBox 3"/>
          <p:cNvSpPr txBox="1">
            <a:spLocks noChangeArrowheads="1"/>
          </p:cNvSpPr>
          <p:nvPr/>
        </p:nvSpPr>
        <p:spPr bwMode="auto">
          <a:xfrm>
            <a:off x="6477000" y="6411912"/>
            <a:ext cx="4114800" cy="369888"/>
          </a:xfrm>
          <a:prstGeom prst="rect">
            <a:avLst/>
          </a:prstGeom>
          <a:noFill/>
          <a:ln w="9525">
            <a:noFill/>
            <a:miter lim="800000"/>
            <a:headEnd/>
            <a:tailEnd/>
          </a:ln>
        </p:spPr>
        <p:txBody>
          <a:bodyPr>
            <a:prstTxWarp prst="textNoShape">
              <a:avLst/>
            </a:prstTxWarp>
            <a:spAutoFit/>
          </a:bodyPr>
          <a:lstStyle/>
          <a:p>
            <a:pPr algn="r"/>
            <a:r>
              <a:rPr lang="en-US" b="1" i="1" dirty="0"/>
              <a:t>Revelation 5:6 (NIV)</a:t>
            </a:r>
          </a:p>
        </p:txBody>
      </p:sp>
    </p:spTree>
    <p:extLst>
      <p:ext uri="{BB962C8B-B14F-4D97-AF65-F5344CB8AC3E}">
        <p14:creationId xmlns:p14="http://schemas.microsoft.com/office/powerpoint/2010/main" val="241521118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8430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earing.jpg"/>
          <p:cNvPicPr>
            <a:picLocks noChangeAspect="1"/>
          </p:cNvPicPr>
          <p:nvPr/>
        </p:nvPicPr>
        <p:blipFill>
          <a:blip r:embed="rId3"/>
          <a:stretch>
            <a:fillRect/>
          </a:stretch>
        </p:blipFill>
        <p:spPr>
          <a:xfrm>
            <a:off x="1524000" y="5017314"/>
            <a:ext cx="2514600" cy="1840687"/>
          </a:xfrm>
          <a:prstGeom prst="rect">
            <a:avLst/>
          </a:prstGeom>
        </p:spPr>
      </p:pic>
      <p:sp>
        <p:nvSpPr>
          <p:cNvPr id="2" name="TextBox 1"/>
          <p:cNvSpPr txBox="1"/>
          <p:nvPr/>
        </p:nvSpPr>
        <p:spPr>
          <a:xfrm>
            <a:off x="4572000" y="76201"/>
            <a:ext cx="5943600" cy="1323439"/>
          </a:xfrm>
          <a:prstGeom prst="rect">
            <a:avLst/>
          </a:prstGeom>
          <a:noFill/>
        </p:spPr>
        <p:txBody>
          <a:bodyPr wrap="square" rtlCol="0">
            <a:spAutoFit/>
          </a:bodyPr>
          <a:lstStyle/>
          <a:p>
            <a:pPr algn="ctr"/>
            <a:r>
              <a:rPr lang="en-US" sz="8000" dirty="0">
                <a:solidFill>
                  <a:schemeClr val="accent6">
                    <a:lumMod val="75000"/>
                  </a:schemeClr>
                </a:solidFill>
                <a:effectLst>
                  <a:outerShdw blurRad="50800" dist="38100" dir="2700000">
                    <a:srgbClr val="000000">
                      <a:alpha val="43000"/>
                    </a:srgbClr>
                  </a:outerShdw>
                </a:effectLst>
                <a:latin typeface=" JSP Ross"/>
                <a:cs typeface=" JSP Ross"/>
              </a:rPr>
              <a:t>Listening</a:t>
            </a:r>
          </a:p>
        </p:txBody>
      </p:sp>
      <p:sp>
        <p:nvSpPr>
          <p:cNvPr id="4" name="Text Box 2"/>
          <p:cNvSpPr txBox="1">
            <a:spLocks noChangeArrowheads="1"/>
          </p:cNvSpPr>
          <p:nvPr/>
        </p:nvSpPr>
        <p:spPr bwMode="auto">
          <a:xfrm>
            <a:off x="5562600" y="2209800"/>
            <a:ext cx="4343400" cy="818686"/>
          </a:xfrm>
          <a:prstGeom prst="rect">
            <a:avLst/>
          </a:prstGeom>
          <a:noFill/>
          <a:ln w="9525">
            <a:noFill/>
            <a:miter lim="800000"/>
            <a:headEnd/>
            <a:tailEnd/>
          </a:ln>
        </p:spPr>
        <p:txBody>
          <a:bodyPr wrap="square" lIns="0" tIns="0" rIns="0" bIns="0">
            <a:prstTxWarp prst="textNoShape">
              <a:avLst/>
            </a:prstTxWarp>
            <a:spAutoFit/>
          </a:bodyPr>
          <a:lstStyle/>
          <a:p>
            <a:pPr marL="457200" indent="-457200">
              <a:lnSpc>
                <a:spcPct val="95000"/>
              </a:lnSpc>
              <a:buClr>
                <a:schemeClr val="accent1">
                  <a:lumMod val="50000"/>
                </a:schemeClr>
              </a:buClr>
              <a:buSzPct val="14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800" dirty="0">
                <a:solidFill>
                  <a:schemeClr val="accent1">
                    <a:lumMod val="50000"/>
                  </a:schemeClr>
                </a:solidFill>
              </a:rPr>
              <a:t>Revelation 4</a:t>
            </a:r>
          </a:p>
          <a:p>
            <a:pPr marL="457200" indent="-457200">
              <a:lnSpc>
                <a:spcPct val="95000"/>
              </a:lnSpc>
              <a:buClr>
                <a:schemeClr val="accent1">
                  <a:lumMod val="50000"/>
                </a:schemeClr>
              </a:buClr>
              <a:buSzPct val="14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800" dirty="0">
                <a:solidFill>
                  <a:schemeClr val="accent1">
                    <a:lumMod val="50000"/>
                  </a:schemeClr>
                </a:solidFill>
              </a:rPr>
              <a:t>Revelation 5</a:t>
            </a:r>
          </a:p>
        </p:txBody>
      </p:sp>
      <p:sp>
        <p:nvSpPr>
          <p:cNvPr id="7" name="Text Box 2"/>
          <p:cNvSpPr txBox="1">
            <a:spLocks noChangeArrowheads="1"/>
          </p:cNvSpPr>
          <p:nvPr/>
        </p:nvSpPr>
        <p:spPr bwMode="auto">
          <a:xfrm>
            <a:off x="4800600" y="6400801"/>
            <a:ext cx="5715000" cy="353943"/>
          </a:xfrm>
          <a:prstGeom prst="rect">
            <a:avLst/>
          </a:prstGeom>
          <a:noFill/>
          <a:ln w="9525">
            <a:noFill/>
            <a:miter lim="800000"/>
            <a:headEnd/>
            <a:tailEnd/>
          </a:ln>
        </p:spPr>
        <p:txBody>
          <a:bodyPr wrap="square" lIns="0" tIns="0" rIns="0" bIns="0">
            <a:prstTxWarp prst="textNoShape">
              <a:avLst/>
            </a:prstTxWarp>
            <a:spAutoFit/>
          </a:bodyPr>
          <a:lstStyle/>
          <a:p>
            <a:pPr marL="457200" indent="-457200" algn="r">
              <a:lnSpc>
                <a:spcPct val="95000"/>
              </a:lnSpc>
              <a:buClr>
                <a:schemeClr val="accent1">
                  <a:lumMod val="50000"/>
                </a:schemeClr>
              </a:buClr>
              <a:buSzPct val="14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b="1" i="1" dirty="0">
                <a:solidFill>
                  <a:schemeClr val="bg1">
                    <a:lumMod val="65000"/>
                  </a:schemeClr>
                </a:solidFill>
                <a:latin typeface=" JSP Ross"/>
                <a:cs typeface=" JSP Ross"/>
              </a:rPr>
              <a:t>As it was delivered to them</a:t>
            </a:r>
          </a:p>
        </p:txBody>
      </p:sp>
    </p:spTree>
    <p:extLst>
      <p:ext uri="{BB962C8B-B14F-4D97-AF65-F5344CB8AC3E}">
        <p14:creationId xmlns:p14="http://schemas.microsoft.com/office/powerpoint/2010/main" val="2784010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gnifying-glass.jpg"/>
          <p:cNvPicPr>
            <a:picLocks noChangeAspect="1"/>
          </p:cNvPicPr>
          <p:nvPr/>
        </p:nvPicPr>
        <p:blipFill>
          <a:blip r:embed="rId3"/>
          <a:stretch>
            <a:fillRect/>
          </a:stretch>
        </p:blipFill>
        <p:spPr>
          <a:xfrm>
            <a:off x="1752601" y="304801"/>
            <a:ext cx="2698751" cy="2024063"/>
          </a:xfrm>
          <a:prstGeom prst="rect">
            <a:avLst/>
          </a:prstGeom>
        </p:spPr>
      </p:pic>
      <p:sp>
        <p:nvSpPr>
          <p:cNvPr id="2" name="TextBox 1"/>
          <p:cNvSpPr txBox="1"/>
          <p:nvPr/>
        </p:nvSpPr>
        <p:spPr>
          <a:xfrm>
            <a:off x="1676400" y="546081"/>
            <a:ext cx="5791200" cy="1323439"/>
          </a:xfrm>
          <a:prstGeom prst="rect">
            <a:avLst/>
          </a:prstGeom>
          <a:noFill/>
        </p:spPr>
        <p:txBody>
          <a:bodyPr wrap="square" rtlCol="0">
            <a:spAutoFit/>
          </a:bodyPr>
          <a:lstStyle/>
          <a:p>
            <a:pPr algn="ctr"/>
            <a:r>
              <a:rPr lang="en-US" sz="8000" dirty="0">
                <a:solidFill>
                  <a:schemeClr val="accent6">
                    <a:lumMod val="75000"/>
                  </a:schemeClr>
                </a:solidFill>
                <a:effectLst>
                  <a:outerShdw blurRad="50800" dist="38100" dir="2700000">
                    <a:srgbClr val="000000">
                      <a:alpha val="43000"/>
                    </a:srgbClr>
                  </a:outerShdw>
                </a:effectLst>
                <a:latin typeface=" JSP Ross"/>
                <a:cs typeface=" JSP Ross"/>
              </a:rPr>
              <a:t>W</a:t>
            </a:r>
            <a:r>
              <a:rPr lang="en-US" sz="6000" dirty="0">
                <a:solidFill>
                  <a:schemeClr val="accent6">
                    <a:lumMod val="75000"/>
                  </a:schemeClr>
                </a:solidFill>
                <a:effectLst>
                  <a:outerShdw blurRad="50800" dist="38100" dir="2700000">
                    <a:srgbClr val="000000">
                      <a:alpha val="43000"/>
                    </a:srgbClr>
                  </a:outerShdw>
                </a:effectLst>
                <a:latin typeface=" JSP Ross"/>
                <a:cs typeface=" JSP Ross"/>
              </a:rPr>
              <a:t>ord</a:t>
            </a:r>
            <a:r>
              <a:rPr lang="en-US" sz="7200" dirty="0">
                <a:solidFill>
                  <a:schemeClr val="accent6">
                    <a:lumMod val="75000"/>
                  </a:schemeClr>
                </a:solidFill>
                <a:effectLst>
                  <a:outerShdw blurRad="50800" dist="38100" dir="2700000">
                    <a:srgbClr val="000000">
                      <a:alpha val="43000"/>
                    </a:srgbClr>
                  </a:outerShdw>
                </a:effectLst>
                <a:latin typeface=" JSP Ross"/>
                <a:cs typeface=" JSP Ross"/>
              </a:rPr>
              <a:t> </a:t>
            </a:r>
            <a:r>
              <a:rPr lang="en-US" sz="6000" dirty="0">
                <a:solidFill>
                  <a:schemeClr val="accent6">
                    <a:lumMod val="75000"/>
                  </a:schemeClr>
                </a:solidFill>
                <a:effectLst>
                  <a:outerShdw blurRad="50800" dist="38100" dir="2700000">
                    <a:srgbClr val="000000">
                      <a:alpha val="43000"/>
                    </a:srgbClr>
                  </a:outerShdw>
                </a:effectLst>
                <a:latin typeface=" JSP Ross"/>
                <a:cs typeface=" JSP Ross"/>
              </a:rPr>
              <a:t>Study</a:t>
            </a:r>
          </a:p>
        </p:txBody>
      </p:sp>
      <p:pic>
        <p:nvPicPr>
          <p:cNvPr id="6" name="Picture 5">
            <a:extLst>
              <a:ext uri="{FF2B5EF4-FFF2-40B4-BE49-F238E27FC236}">
                <a16:creationId xmlns:a16="http://schemas.microsoft.com/office/drawing/2014/main" id="{56AB95B6-E662-6E40-AECC-501D111D01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1" y="4191000"/>
            <a:ext cx="3504773" cy="2502408"/>
          </a:xfrm>
          <a:prstGeom prst="rect">
            <a:avLst/>
          </a:prstGeom>
        </p:spPr>
      </p:pic>
      <p:sp>
        <p:nvSpPr>
          <p:cNvPr id="7" name="TextBox 6">
            <a:extLst>
              <a:ext uri="{FF2B5EF4-FFF2-40B4-BE49-F238E27FC236}">
                <a16:creationId xmlns:a16="http://schemas.microsoft.com/office/drawing/2014/main" id="{2E7ABAC8-2302-CA4F-823F-E72EB682EE04}"/>
              </a:ext>
            </a:extLst>
          </p:cNvPr>
          <p:cNvSpPr txBox="1"/>
          <p:nvPr/>
        </p:nvSpPr>
        <p:spPr>
          <a:xfrm>
            <a:off x="3581400" y="2667001"/>
            <a:ext cx="6934200" cy="1754326"/>
          </a:xfrm>
          <a:prstGeom prst="rect">
            <a:avLst/>
          </a:prstGeom>
          <a:noFill/>
        </p:spPr>
        <p:txBody>
          <a:bodyPr wrap="square" rtlCol="0">
            <a:spAutoFit/>
          </a:bodyPr>
          <a:lstStyle/>
          <a:p>
            <a:r>
              <a:rPr lang="en-US" sz="5400" dirty="0">
                <a:solidFill>
                  <a:schemeClr val="accent6">
                    <a:lumMod val="50000"/>
                  </a:schemeClr>
                </a:solidFill>
                <a:effectLst>
                  <a:outerShdw blurRad="50800" dist="38100" dir="2700000">
                    <a:srgbClr val="000000">
                      <a:alpha val="43000"/>
                    </a:srgbClr>
                  </a:outerShdw>
                </a:effectLst>
                <a:latin typeface=" JSP Ross"/>
                <a:cs typeface=" JSP Ross"/>
              </a:rPr>
              <a:t>slain (Rev 5:6)</a:t>
            </a:r>
          </a:p>
          <a:p>
            <a:r>
              <a:rPr lang="en-US" sz="5400" dirty="0">
                <a:solidFill>
                  <a:schemeClr val="accent6">
                    <a:lumMod val="50000"/>
                  </a:schemeClr>
                </a:solidFill>
                <a:effectLst>
                  <a:outerShdw blurRad="50800" dist="38100" dir="2700000">
                    <a:srgbClr val="000000">
                      <a:alpha val="43000"/>
                    </a:srgbClr>
                  </a:outerShdw>
                </a:effectLst>
                <a:latin typeface=" JSP Ross"/>
                <a:cs typeface=" JSP Ross"/>
              </a:rPr>
              <a:t>blot (Rev 3:5)</a:t>
            </a:r>
          </a:p>
        </p:txBody>
      </p:sp>
    </p:spTree>
    <p:extLst>
      <p:ext uri="{BB962C8B-B14F-4D97-AF65-F5344CB8AC3E}">
        <p14:creationId xmlns:p14="http://schemas.microsoft.com/office/powerpoint/2010/main" val="510943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774442"/>
            <a:ext cx="9144000" cy="3785652"/>
          </a:xfrm>
          <a:prstGeom prst="rect">
            <a:avLst/>
          </a:prstGeom>
          <a:noFill/>
        </p:spPr>
        <p:txBody>
          <a:bodyPr wrap="square" rtlCol="0">
            <a:spAutoFit/>
          </a:bodyPr>
          <a:lstStyle/>
          <a:p>
            <a:pPr algn="ctr"/>
            <a:r>
              <a:rPr lang="en-US" sz="8000" dirty="0">
                <a:solidFill>
                  <a:srgbClr val="800000"/>
                </a:solidFill>
                <a:effectLst>
                  <a:outerShdw blurRad="50800" dist="152400" dir="2700000">
                    <a:srgbClr val="000000">
                      <a:alpha val="43000"/>
                    </a:srgbClr>
                  </a:outerShdw>
                </a:effectLst>
                <a:latin typeface="Estelle Black SF"/>
                <a:cs typeface="Estelle Black SF"/>
              </a:rPr>
              <a:t>a close look at the main characters and their character traits</a:t>
            </a:r>
          </a:p>
        </p:txBody>
      </p:sp>
    </p:spTree>
    <p:extLst>
      <p:ext uri="{BB962C8B-B14F-4D97-AF65-F5344CB8AC3E}">
        <p14:creationId xmlns:p14="http://schemas.microsoft.com/office/powerpoint/2010/main" val="570573078"/>
      </p:ext>
    </p:extLst>
  </p:cSld>
  <p:clrMapOvr>
    <a:masterClrMapping/>
  </p:clrMapOvr>
  <p:transition>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87A7AE7-8B24-254F-9FA8-E67002186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90261"/>
            <a:ext cx="9067800" cy="6767739"/>
          </a:xfrm>
          <a:prstGeom prst="rect">
            <a:avLst/>
          </a:prstGeom>
        </p:spPr>
      </p:pic>
      <p:sp>
        <p:nvSpPr>
          <p:cNvPr id="2" name="TextBox 1"/>
          <p:cNvSpPr txBox="1"/>
          <p:nvPr/>
        </p:nvSpPr>
        <p:spPr>
          <a:xfrm>
            <a:off x="1600200" y="76201"/>
            <a:ext cx="9067800" cy="769441"/>
          </a:xfrm>
          <a:prstGeom prst="rect">
            <a:avLst/>
          </a:prstGeom>
          <a:noFill/>
        </p:spPr>
        <p:txBody>
          <a:bodyPr wrap="square" rtlCol="0">
            <a:spAutoFit/>
          </a:bodyPr>
          <a:lstStyle/>
          <a:p>
            <a:pPr algn="ctr"/>
            <a:r>
              <a:rPr lang="en-US" sz="4400" dirty="0">
                <a:solidFill>
                  <a:srgbClr val="800000"/>
                </a:solidFill>
                <a:effectLst>
                  <a:outerShdw blurRad="50800" dist="152400" dir="2700000">
                    <a:srgbClr val="000000">
                      <a:alpha val="43000"/>
                    </a:srgbClr>
                  </a:outerShdw>
                </a:effectLst>
                <a:latin typeface="Estelle Black SF"/>
                <a:cs typeface="Estelle Black SF"/>
              </a:rPr>
              <a:t>Good VS Evil</a:t>
            </a:r>
          </a:p>
        </p:txBody>
      </p:sp>
    </p:spTree>
    <p:extLst>
      <p:ext uri="{BB962C8B-B14F-4D97-AF65-F5344CB8AC3E}">
        <p14:creationId xmlns:p14="http://schemas.microsoft.com/office/powerpoint/2010/main" val="1537876114"/>
      </p:ext>
    </p:extLst>
  </p:cSld>
  <p:clrMapOvr>
    <a:masterClrMapping/>
  </p:clrMapOvr>
  <p:transition>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3124200" y="533400"/>
            <a:ext cx="5791200" cy="1143000"/>
          </a:xfrm>
        </p:spPr>
        <p:txBody>
          <a:bodyPr anchor="t"/>
          <a:lstStyle/>
          <a:p>
            <a:pPr>
              <a:lnSpc>
                <a:spcPct val="120000"/>
              </a:lnSpc>
              <a:defRPr/>
            </a:pPr>
            <a:r>
              <a:rPr lang="en-US" dirty="0">
                <a:solidFill>
                  <a:srgbClr val="FF0000"/>
                </a:solidFill>
                <a:effectLst>
                  <a:outerShdw blurRad="38100" dist="38100" dir="2700000" algn="tl">
                    <a:srgbClr val="000000"/>
                  </a:outerShdw>
                </a:effectLst>
                <a:latin typeface="Estelle Black SF" pitchFamily="52" charset="0"/>
              </a:rPr>
              <a:t>slain</a:t>
            </a:r>
            <a:r>
              <a:rPr lang="en-US" dirty="0">
                <a:solidFill>
                  <a:srgbClr val="800080"/>
                </a:solidFill>
                <a:effectLst>
                  <a:outerShdw blurRad="38100" dist="38100" dir="2700000" algn="tl">
                    <a:srgbClr val="000000"/>
                  </a:outerShdw>
                </a:effectLst>
                <a:latin typeface="Estelle Black SF" pitchFamily="52" charset="0"/>
              </a:rPr>
              <a:t> = </a:t>
            </a:r>
            <a:r>
              <a:rPr lang="en-US" dirty="0" err="1">
                <a:solidFill>
                  <a:srgbClr val="FF0000"/>
                </a:solidFill>
                <a:effectLst>
                  <a:outerShdw blurRad="38100" dist="38100" dir="2700000" algn="tl">
                    <a:srgbClr val="000000"/>
                  </a:outerShdw>
                </a:effectLst>
                <a:latin typeface="SLGreek"/>
                <a:cs typeface="SLGreek"/>
              </a:rPr>
              <a:t>sfazw</a:t>
            </a:r>
            <a:endParaRPr lang="en-US" dirty="0">
              <a:solidFill>
                <a:srgbClr val="FF0000"/>
              </a:solidFill>
              <a:latin typeface="SLGreek"/>
              <a:cs typeface="SLGreek"/>
            </a:endParaRPr>
          </a:p>
        </p:txBody>
      </p:sp>
      <p:sp>
        <p:nvSpPr>
          <p:cNvPr id="4" name="Rectangle 3"/>
          <p:cNvSpPr txBox="1">
            <a:spLocks noChangeArrowheads="1"/>
          </p:cNvSpPr>
          <p:nvPr/>
        </p:nvSpPr>
        <p:spPr bwMode="auto">
          <a:xfrm>
            <a:off x="2971800" y="1905000"/>
            <a:ext cx="2667000" cy="1143000"/>
          </a:xfrm>
          <a:prstGeom prst="rect">
            <a:avLst/>
          </a:prstGeom>
          <a:noFill/>
          <a:ln w="9525">
            <a:noFill/>
            <a:miter lim="800000"/>
            <a:headEnd/>
            <a:tailEnd/>
          </a:ln>
        </p:spPr>
        <p:txBody>
          <a:bodyPr>
            <a:prstTxWarp prst="textNoShape">
              <a:avLst/>
            </a:prstTxWarp>
          </a:bodyPr>
          <a:lstStyle/>
          <a:p>
            <a:pPr algn="ctr" eaLnBrk="0" hangingPunct="0">
              <a:lnSpc>
                <a:spcPct val="120000"/>
              </a:lnSpc>
              <a:defRPr/>
            </a:pPr>
            <a:r>
              <a:rPr lang="en-US" sz="4400" dirty="0" err="1">
                <a:solidFill>
                  <a:srgbClr val="FF0000"/>
                </a:solidFill>
                <a:effectLst>
                  <a:outerShdw blurRad="38100" dist="38100" dir="2700000" algn="tl">
                    <a:srgbClr val="000000"/>
                  </a:outerShdw>
                </a:effectLst>
                <a:latin typeface="SLGreek"/>
                <a:cs typeface="SLGreek"/>
              </a:rPr>
              <a:t>sfazw</a:t>
            </a:r>
            <a:endParaRPr lang="en-US" sz="4400" dirty="0">
              <a:solidFill>
                <a:schemeClr val="accent3">
                  <a:lumMod val="75000"/>
                </a:schemeClr>
              </a:solidFill>
              <a:latin typeface="Estelle Black SF"/>
              <a:ea typeface="ＭＳ Ｐゴシック" pitchFamily="52" charset="-128"/>
              <a:cs typeface="Estelle Black SF"/>
            </a:endParaRPr>
          </a:p>
        </p:txBody>
      </p:sp>
      <p:sp>
        <p:nvSpPr>
          <p:cNvPr id="5" name="Rectangle 3"/>
          <p:cNvSpPr txBox="1">
            <a:spLocks noChangeArrowheads="1"/>
          </p:cNvSpPr>
          <p:nvPr/>
        </p:nvSpPr>
        <p:spPr bwMode="auto">
          <a:xfrm>
            <a:off x="5867400" y="1905000"/>
            <a:ext cx="3733800" cy="1143000"/>
          </a:xfrm>
          <a:prstGeom prst="rect">
            <a:avLst/>
          </a:prstGeom>
          <a:noFill/>
          <a:ln w="9525">
            <a:noFill/>
            <a:miter lim="800000"/>
            <a:headEnd/>
            <a:tailEnd/>
          </a:ln>
        </p:spPr>
        <p:txBody>
          <a:bodyPr>
            <a:prstTxWarp prst="textNoShape">
              <a:avLst/>
            </a:prstTxWarp>
          </a:bodyPr>
          <a:lstStyle/>
          <a:p>
            <a:pPr eaLnBrk="0" hangingPunct="0">
              <a:lnSpc>
                <a:spcPct val="120000"/>
              </a:lnSpc>
              <a:defRPr/>
            </a:pPr>
            <a:r>
              <a:rPr lang="en-US" sz="4400" dirty="0">
                <a:solidFill>
                  <a:schemeClr val="tx2">
                    <a:lumMod val="60000"/>
                    <a:lumOff val="40000"/>
                  </a:schemeClr>
                </a:solidFill>
                <a:effectLst>
                  <a:outerShdw blurRad="38100" dist="38100" dir="2700000" algn="tl">
                    <a:srgbClr val="000000"/>
                  </a:outerShdw>
                </a:effectLst>
                <a:latin typeface="Estelle Black SF"/>
                <a:ea typeface="ＭＳ Ｐゴシック" pitchFamily="52" charset="-128"/>
                <a:cs typeface="Estelle Black SF"/>
              </a:rPr>
              <a:t>“</a:t>
            </a:r>
            <a:r>
              <a:rPr lang="en-US" sz="4400" dirty="0" err="1">
                <a:solidFill>
                  <a:schemeClr val="tx2">
                    <a:lumMod val="60000"/>
                    <a:lumOff val="40000"/>
                  </a:schemeClr>
                </a:solidFill>
                <a:effectLst>
                  <a:outerShdw blurRad="38100" dist="38100" dir="2700000" algn="tl">
                    <a:srgbClr val="000000"/>
                  </a:outerShdw>
                </a:effectLst>
                <a:latin typeface="Estelle Black SF"/>
                <a:ea typeface="ＭＳ Ｐゴシック" pitchFamily="52" charset="-128"/>
                <a:cs typeface="Estelle Black SF"/>
              </a:rPr>
              <a:t>sfazo</a:t>
            </a:r>
            <a:r>
              <a:rPr lang="en-US" sz="4400" dirty="0">
                <a:solidFill>
                  <a:schemeClr val="tx2">
                    <a:lumMod val="60000"/>
                    <a:lumOff val="40000"/>
                  </a:schemeClr>
                </a:solidFill>
                <a:effectLst>
                  <a:outerShdw blurRad="38100" dist="38100" dir="2700000" algn="tl">
                    <a:srgbClr val="000000"/>
                  </a:outerShdw>
                </a:effectLst>
                <a:latin typeface="Estelle Black SF"/>
                <a:ea typeface="ＭＳ Ｐゴシック" pitchFamily="52" charset="-128"/>
                <a:cs typeface="Estelle Black SF"/>
              </a:rPr>
              <a:t>”</a:t>
            </a:r>
            <a:endParaRPr lang="en-US" sz="4400" dirty="0">
              <a:solidFill>
                <a:schemeClr val="tx2">
                  <a:lumMod val="60000"/>
                  <a:lumOff val="40000"/>
                </a:schemeClr>
              </a:solidFill>
              <a:latin typeface="Estelle Black SF"/>
              <a:ea typeface="ＭＳ Ｐゴシック" pitchFamily="52" charset="-128"/>
              <a:cs typeface="Estelle Black SF"/>
            </a:endParaRPr>
          </a:p>
        </p:txBody>
      </p:sp>
      <p:pic>
        <p:nvPicPr>
          <p:cNvPr id="9" name="Picture 8" descr="Screen Shot 2014-04-07 at 1.30.35 PM.png"/>
          <p:cNvPicPr>
            <a:picLocks noChangeAspect="1"/>
          </p:cNvPicPr>
          <p:nvPr/>
        </p:nvPicPr>
        <p:blipFill>
          <a:blip r:embed="rId3"/>
          <a:stretch>
            <a:fillRect/>
          </a:stretch>
        </p:blipFill>
        <p:spPr>
          <a:xfrm>
            <a:off x="4419600" y="3276600"/>
            <a:ext cx="3086100" cy="1409700"/>
          </a:xfrm>
          <a:prstGeom prst="rect">
            <a:avLst/>
          </a:prstGeom>
        </p:spPr>
      </p:pic>
      <p:sp>
        <p:nvSpPr>
          <p:cNvPr id="10" name="Rectangle 3"/>
          <p:cNvSpPr txBox="1">
            <a:spLocks noChangeArrowheads="1"/>
          </p:cNvSpPr>
          <p:nvPr/>
        </p:nvSpPr>
        <p:spPr bwMode="auto">
          <a:xfrm>
            <a:off x="1524000" y="5105400"/>
            <a:ext cx="9144000" cy="152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lnSpc>
                <a:spcPct val="120000"/>
              </a:lnSpc>
              <a:defRPr/>
            </a:pPr>
            <a:r>
              <a:rPr lang="en-US" sz="3600" dirty="0">
                <a:solidFill>
                  <a:srgbClr val="17375E"/>
                </a:solidFill>
                <a:effectLst>
                  <a:outerShdw blurRad="38100" dist="38100" dir="2700000" algn="tl">
                    <a:srgbClr val="000000"/>
                  </a:outerShdw>
                </a:effectLst>
                <a:latin typeface="Estelle Black SF" pitchFamily="52" charset="0"/>
                <a:ea typeface="ＭＳ Ｐゴシック" pitchFamily="52" charset="-128"/>
                <a:cs typeface="ＭＳ Ｐゴシック" pitchFamily="52" charset="-128"/>
              </a:rPr>
              <a:t>This connects with Rev 5 and Christ being the Lamb slain who could open the scroll</a:t>
            </a:r>
            <a:endParaRPr lang="en-US" sz="3600" dirty="0">
              <a:solidFill>
                <a:srgbClr val="17375E"/>
              </a:solidFill>
              <a:latin typeface="SLGreek"/>
              <a:ea typeface="ＭＳ Ｐゴシック" pitchFamily="52" charset="-128"/>
              <a:cs typeface="SLGreek"/>
            </a:endParaRPr>
          </a:p>
        </p:txBody>
      </p:sp>
    </p:spTree>
    <p:extLst>
      <p:ext uri="{BB962C8B-B14F-4D97-AF65-F5344CB8AC3E}">
        <p14:creationId xmlns:p14="http://schemas.microsoft.com/office/powerpoint/2010/main" val="31130874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iptures illuminated.jpg"/>
          <p:cNvPicPr>
            <a:picLocks noChangeAspect="1"/>
          </p:cNvPicPr>
          <p:nvPr/>
        </p:nvPicPr>
        <p:blipFill>
          <a:blip r:embed="rId3"/>
          <a:stretch>
            <a:fillRect/>
          </a:stretch>
        </p:blipFill>
        <p:spPr>
          <a:xfrm>
            <a:off x="0" y="1"/>
            <a:ext cx="12192000" cy="6858000"/>
          </a:xfrm>
          <a:prstGeom prst="rect">
            <a:avLst/>
          </a:prstGeom>
        </p:spPr>
      </p:pic>
      <p:sp>
        <p:nvSpPr>
          <p:cNvPr id="635907" name="Rectangle 3"/>
          <p:cNvSpPr>
            <a:spLocks noGrp="1" noChangeArrowheads="1"/>
          </p:cNvSpPr>
          <p:nvPr>
            <p:ph type="ctrTitle"/>
          </p:nvPr>
        </p:nvSpPr>
        <p:spPr>
          <a:xfrm>
            <a:off x="3048000" y="1905000"/>
            <a:ext cx="6096000" cy="2438400"/>
          </a:xfrm>
        </p:spPr>
        <p:txBody>
          <a:bodyPr anchor="t"/>
          <a:lstStyle/>
          <a:p>
            <a:pPr>
              <a:lnSpc>
                <a:spcPct val="120000"/>
              </a:lnSpc>
              <a:defRPr/>
            </a:pPr>
            <a:r>
              <a:rPr lang="en-US" dirty="0">
                <a:solidFill>
                  <a:srgbClr val="800080"/>
                </a:solidFill>
                <a:effectLst>
                  <a:outerShdw blurRad="127000" dist="127000" dir="600000" algn="tl">
                    <a:srgbClr val="000000">
                      <a:alpha val="54000"/>
                    </a:srgbClr>
                  </a:outerShdw>
                </a:effectLst>
                <a:latin typeface="Estelle Black SF" pitchFamily="52" charset="0"/>
              </a:rPr>
              <a:t>Revelation 1, 5</a:t>
            </a:r>
            <a:br>
              <a:rPr lang="en-US" dirty="0">
                <a:solidFill>
                  <a:srgbClr val="800080"/>
                </a:solidFill>
                <a:effectLst>
                  <a:outerShdw blurRad="127000" dist="127000" dir="600000" algn="tl">
                    <a:srgbClr val="000000">
                      <a:alpha val="54000"/>
                    </a:srgbClr>
                  </a:outerShdw>
                </a:effectLst>
                <a:latin typeface="Estelle Black SF" pitchFamily="52" charset="0"/>
              </a:rPr>
            </a:br>
            <a:r>
              <a:rPr lang="en-US" dirty="0">
                <a:solidFill>
                  <a:srgbClr val="800080"/>
                </a:solidFill>
                <a:effectLst>
                  <a:outerShdw blurRad="127000" dist="127000" dir="600000" algn="tl">
                    <a:srgbClr val="000000">
                      <a:alpha val="54000"/>
                    </a:srgbClr>
                  </a:outerShdw>
                </a:effectLst>
                <a:latin typeface="Estelle Black SF" pitchFamily="52" charset="0"/>
              </a:rPr>
              <a:t>Revelation 12, 20</a:t>
            </a:r>
            <a:br>
              <a:rPr lang="en-US" dirty="0">
                <a:solidFill>
                  <a:srgbClr val="800080"/>
                </a:solidFill>
                <a:effectLst>
                  <a:outerShdw blurRad="127000" dist="127000" dir="600000" algn="tl">
                    <a:srgbClr val="000000">
                      <a:alpha val="54000"/>
                    </a:srgbClr>
                  </a:outerShdw>
                </a:effectLst>
                <a:latin typeface="Estelle Black SF" pitchFamily="52" charset="0"/>
              </a:rPr>
            </a:br>
            <a:r>
              <a:rPr lang="en-US" dirty="0">
                <a:solidFill>
                  <a:srgbClr val="800080"/>
                </a:solidFill>
                <a:effectLst>
                  <a:outerShdw blurRad="127000" dist="127000" dir="600000" algn="tl">
                    <a:srgbClr val="000000">
                      <a:alpha val="54000"/>
                    </a:srgbClr>
                  </a:outerShdw>
                </a:effectLst>
                <a:latin typeface="Estelle Black SF" pitchFamily="52" charset="0"/>
              </a:rPr>
              <a:t>Revelation 13, 14</a:t>
            </a:r>
            <a:endParaRPr lang="en-US" dirty="0">
              <a:solidFill>
                <a:srgbClr val="000000"/>
              </a:solidFill>
              <a:effectLst>
                <a:outerShdw blurRad="127000" dist="127000" dir="600000" algn="tl">
                  <a:srgbClr val="000000">
                    <a:alpha val="54000"/>
                  </a:srgbClr>
                </a:outerShdw>
              </a:effectLst>
              <a:latin typeface="Helvetica" pitchFamily="52" charset="0"/>
            </a:endParaRPr>
          </a:p>
        </p:txBody>
      </p:sp>
    </p:spTree>
    <p:extLst>
      <p:ext uri="{BB962C8B-B14F-4D97-AF65-F5344CB8AC3E}">
        <p14:creationId xmlns:p14="http://schemas.microsoft.com/office/powerpoint/2010/main" val="3245889654"/>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2947</TotalTime>
  <Words>764</Words>
  <Application>Microsoft Macintosh PowerPoint</Application>
  <PresentationFormat>Widescreen</PresentationFormat>
  <Paragraphs>81</Paragraphs>
  <Slides>30</Slides>
  <Notes>30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ＭＳ Ｐゴシック</vt:lpstr>
      <vt:lpstr> JSP Ross</vt:lpstr>
      <vt:lpstr>Arial</vt:lpstr>
      <vt:lpstr>Calibri</vt:lpstr>
      <vt:lpstr>Comic Sans MS</vt:lpstr>
      <vt:lpstr>Estelle Black SF</vt:lpstr>
      <vt:lpstr>Helvetica</vt:lpstr>
      <vt:lpstr>Impact</vt:lpstr>
      <vt:lpstr>SLGreek</vt:lpstr>
      <vt:lpstr>Wingdings</vt:lpstr>
      <vt:lpstr>Office Theme</vt:lpstr>
      <vt:lpstr>PowerPoint Presentation</vt:lpstr>
      <vt:lpstr>And I beheld, and, lo, in the midst of the throne and of the four beasts, and in the midst of the elders, stood a Lamb as it had been slain, having seven horns and seven eyes, which are the seven Spirits of God sent forth into all the earth.</vt:lpstr>
      <vt:lpstr>Then I saw a Lamb, looking as if it had been slain, standing at the center of the throne, encircled by the four living creatures and the elders. The Lamb had seven horns and seven eyes, which are the seven spirits of God sent out into all the earth.</vt:lpstr>
      <vt:lpstr>PowerPoint Presentation</vt:lpstr>
      <vt:lpstr>PowerPoint Presentation</vt:lpstr>
      <vt:lpstr>PowerPoint Presentation</vt:lpstr>
      <vt:lpstr>PowerPoint Presentation</vt:lpstr>
      <vt:lpstr>slain = sfazw</vt:lpstr>
      <vt:lpstr>Revelation 1, 5 Revelation 12, 20 Revelation 13, 14</vt:lpstr>
      <vt:lpstr>PowerPoint Presentation</vt:lpstr>
      <vt:lpstr>PowerPoint Presentation</vt:lpstr>
      <vt:lpstr>PowerPoint Presentation</vt:lpstr>
      <vt:lpstr>Revelation 13:8 Revelation 17:8 Revelation 3:5 Revelation 2:17 Revelation 12:10 </vt:lpstr>
      <vt:lpstr>All inhabitants of the earth will worship the beast—all whose names have not been written in the Lamb’s book of life, the Lamb slain from the foundation of the world.</vt:lpstr>
      <vt:lpstr>All inhabitants of the earth will worship the beast—all whose names have not been written in the Lamb’s book of life, the Lamb slain from the foundation of the world.</vt:lpstr>
      <vt:lpstr>He who overcomes shall be clothed in white garments, and I will not blot out his name from the Book of Life; but I will confess his name before My Father and before His angels.</vt:lpstr>
      <vt:lpstr>He who overcomes shall be clothed in white garments, and I will not blot out his name from the Book of Life; but I will confess his name before My Father and before His angels.</vt:lpstr>
      <vt:lpstr>Blot = ecaleifw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Preferred Customer</dc:creator>
  <cp:lastModifiedBy>dgregory@montereybayacademy.org</cp:lastModifiedBy>
  <cp:revision>123</cp:revision>
  <dcterms:created xsi:type="dcterms:W3CDTF">2019-07-23T02:48:10Z</dcterms:created>
  <dcterms:modified xsi:type="dcterms:W3CDTF">2025-04-08T21:03:19Z</dcterms:modified>
</cp:coreProperties>
</file>