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2" r:id="rId2"/>
    <p:sldId id="549" r:id="rId3"/>
    <p:sldId id="550" r:id="rId4"/>
    <p:sldId id="314" r:id="rId5"/>
    <p:sldId id="316" r:id="rId6"/>
    <p:sldId id="322" r:id="rId7"/>
    <p:sldId id="553" r:id="rId8"/>
    <p:sldId id="554" r:id="rId9"/>
    <p:sldId id="555" r:id="rId10"/>
    <p:sldId id="557" r:id="rId11"/>
    <p:sldId id="541" r:id="rId12"/>
    <p:sldId id="533" r:id="rId13"/>
    <p:sldId id="540" r:id="rId14"/>
    <p:sldId id="542" r:id="rId15"/>
    <p:sldId id="548" r:id="rId16"/>
    <p:sldId id="276" r:id="rId17"/>
    <p:sldId id="323" r:id="rId18"/>
    <p:sldId id="407" r:id="rId19"/>
    <p:sldId id="410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9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7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400080"/>
    <a:srgbClr val="211C2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8"/>
    <p:restoredTop sz="94694"/>
  </p:normalViewPr>
  <p:slideViewPr>
    <p:cSldViewPr>
      <p:cViewPr varScale="1">
        <p:scale>
          <a:sx n="107" d="100"/>
          <a:sy n="107" d="100"/>
        </p:scale>
        <p:origin x="200" y="4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fld id="{8CB7F3F3-29BE-4C23-AB0E-2D4AA450FBEE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fld id="{B1208A46-CBBB-4942-95C9-0208B3024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98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ＭＳ Ｐゴシック" pitchFamily="5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DC60A3C-D498-4CB3-AC3A-9111DD872419}" type="slidenum">
              <a:rPr lang="en-GB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1</a:t>
            </a:fld>
            <a:endParaRPr lang="en-GB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6804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C78BB-22E0-656B-0639-4CD92682D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E5F3CF78-24FD-0101-0896-D9D488663C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576D0873-D05A-D1AB-62CD-6111E12D36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9F5CE86F-7115-FE48-9F6E-6761AF43766A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10</a:t>
            </a:fld>
            <a:endParaRPr lang="en-US" sz="1200">
              <a:latin typeface="Calibri" pitchFamily="7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00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11</a:t>
            </a:fld>
            <a:endParaRPr lang="en-US" sz="1200">
              <a:latin typeface="Calibri" pitchFamily="7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03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AA8F84B-4A09-4F1A-AC8C-AE22FD053490}" type="slidenum">
              <a:rPr lang="en-GB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12</a:t>
            </a:fld>
            <a:endParaRPr lang="en-GB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78852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820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13</a:t>
            </a:fld>
            <a:endParaRPr lang="en-US" sz="1200">
              <a:latin typeface="Calibri" pitchFamily="7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8520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85258F3-343E-4D60-BC18-1C5B09AD45D6}" type="slidenum">
              <a:rPr lang="en-GB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14</a:t>
            </a:fld>
            <a:endParaRPr lang="en-GB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0900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7723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15</a:t>
            </a:fld>
            <a:endParaRPr lang="en-US" sz="1200">
              <a:latin typeface="Calibri" pitchFamily="7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091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FD6FF1-3C76-4A4D-A5D6-12404D56C19F}" type="slidenum">
              <a:rPr lang="en-GB">
                <a:latin typeface="Calibri" pitchFamily="79" charset="0"/>
              </a:rPr>
              <a:pPr/>
              <a:t>16</a:t>
            </a:fld>
            <a:endParaRPr lang="en-GB">
              <a:latin typeface="Calibri" pitchFamily="79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noFill/>
        </p:spPr>
        <p:txBody>
          <a:bodyPr wrap="none" anchor="ctr"/>
          <a:lstStyle/>
          <a:p>
            <a:endParaRPr lang="en-US">
              <a:ea typeface="ＭＳ Ｐゴシック" pitchFamily="79" charset="-128"/>
              <a:cs typeface="ＭＳ Ｐゴシック" pitchFamily="79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71" charset="2"/>
              <a:buChar char="v"/>
            </a:pPr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70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2A6340A-D33E-445A-BB18-F71CA80AE1AA}" type="slidenum">
              <a:rPr lang="en-US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17</a:t>
            </a:fld>
            <a:endParaRPr lang="en-US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2C36F87-51E8-4486-B162-2B837BD1185B}" type="slidenum">
              <a:rPr lang="en-GB" sz="1200">
                <a:latin typeface="Calibri" pitchFamily="71" charset="0"/>
              </a:rPr>
              <a:pPr algn="r"/>
              <a:t>18</a:t>
            </a:fld>
            <a:endParaRPr lang="en-GB" sz="1200">
              <a:latin typeface="Calibri" pitchFamily="71" charset="0"/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092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19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9" charset="2"/>
              <a:buChar char="v"/>
            </a:pPr>
            <a:endParaRPr lang="en-US">
              <a:ea typeface="ＭＳ Ｐゴシック" pitchFamily="79" charset="-128"/>
              <a:cs typeface="ＭＳ Ｐゴシック" pitchFamily="79" charset="-128"/>
            </a:endParaRPr>
          </a:p>
        </p:txBody>
      </p:sp>
      <p:sp>
        <p:nvSpPr>
          <p:cNvPr id="778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13AAA6C-8814-4938-8BFC-2C2C72ED9530}" type="slidenum">
              <a:rPr lang="en-US" sz="1200">
                <a:latin typeface="Calibri" pitchFamily="79" charset="0"/>
              </a:rPr>
              <a:pPr algn="r"/>
              <a:t>2</a:t>
            </a:fld>
            <a:endParaRPr lang="en-US" sz="1200">
              <a:latin typeface="Calibri" pitchFamily="7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15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55E96-06BD-CE6F-F714-C63C65F0EC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4CF0A478-5B14-43BE-BE29-7DC05C762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>
            <a:extLst>
              <a:ext uri="{FF2B5EF4-FFF2-40B4-BE49-F238E27FC236}">
                <a16:creationId xmlns:a16="http://schemas.microsoft.com/office/drawing/2014/main" id="{2B73B0F4-D787-E1AC-2B51-4AA48F4FBF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9" charset="2"/>
              <a:buChar char="v"/>
            </a:pPr>
            <a:endParaRPr lang="en-US">
              <a:ea typeface="ＭＳ Ｐゴシック" pitchFamily="79" charset="-128"/>
              <a:cs typeface="ＭＳ Ｐゴシック" pitchFamily="79" charset="-128"/>
            </a:endParaRPr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D7ADEF99-6ECB-376B-FC22-D05F628569A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13AAA6C-8814-4938-8BFC-2C2C72ED9530}" type="slidenum">
              <a:rPr lang="en-US" sz="1200">
                <a:latin typeface="Calibri" pitchFamily="79" charset="0"/>
              </a:rPr>
              <a:pPr algn="r"/>
              <a:t>3</a:t>
            </a:fld>
            <a:endParaRPr lang="en-US" sz="1200">
              <a:latin typeface="Calibri" pitchFamily="7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15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71" charset="2"/>
              <a:buChar char="v"/>
            </a:pPr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70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2A6340A-D33E-445A-BB18-F71CA80AE1AA}" type="slidenum">
              <a:rPr lang="en-US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4</a:t>
            </a:fld>
            <a:endParaRPr lang="en-US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85258F3-343E-4D60-BC18-1C5B09AD45D6}" type="slidenum">
              <a:rPr lang="en-GB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5</a:t>
            </a:fld>
            <a:endParaRPr lang="en-GB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0900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71" charset="2"/>
              <a:buChar char="v"/>
            </a:pPr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870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2A6340A-D33E-445A-BB18-F71CA80AE1AA}" type="slidenum">
              <a:rPr lang="en-US" sz="1200">
                <a:latin typeface="Calibri" pitchFamily="71" charset="0"/>
                <a:ea typeface="ＭＳ Ｐゴシック" pitchFamily="71" charset="-128"/>
                <a:cs typeface="ＭＳ Ｐゴシック" pitchFamily="71" charset="-128"/>
              </a:rPr>
              <a:pPr algn="r"/>
              <a:t>6</a:t>
            </a:fld>
            <a:endParaRPr lang="en-US" sz="1200">
              <a:latin typeface="Calibri" pitchFamily="71" charset="0"/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9E9C99-726D-4F2C-2EB6-2308B71DB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1965BA74-AF0A-4BED-F3A3-6C33DBEE19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FD6FF1-3C76-4A4D-A5D6-12404D56C19F}" type="slidenum">
              <a:rPr lang="en-GB">
                <a:latin typeface="Calibri" pitchFamily="79" charset="0"/>
              </a:rPr>
              <a:pPr/>
              <a:t>7</a:t>
            </a:fld>
            <a:endParaRPr lang="en-GB">
              <a:latin typeface="Calibri" pitchFamily="79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CB25D37C-E1E6-985C-C55E-E6635559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8FA37380-A91F-4DA3-2195-4354A82C9E9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noFill/>
        </p:spPr>
        <p:txBody>
          <a:bodyPr wrap="none" anchor="ctr"/>
          <a:lstStyle/>
          <a:p>
            <a:endParaRPr lang="en-US">
              <a:ea typeface="ＭＳ Ｐゴシック" pitchFamily="79" charset="-128"/>
              <a:cs typeface="ＭＳ Ｐゴシック" pitchFamily="7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8595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A2BA2-4F56-107F-649E-EDA07BB10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580FC446-E727-D934-C796-111EA47BD4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36BB0E23-D995-FFCA-8851-9FCB5F6E94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CFD2DFAC-F337-4A5F-C058-401E24CBDAEA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8</a:t>
            </a:fld>
            <a:endParaRPr lang="en-US" sz="1200">
              <a:latin typeface="Calibri" pitchFamily="7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171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8929F1-8C0B-CCCA-D212-E3E2C4C85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>
            <a:extLst>
              <a:ext uri="{FF2B5EF4-FFF2-40B4-BE49-F238E27FC236}">
                <a16:creationId xmlns:a16="http://schemas.microsoft.com/office/drawing/2014/main" id="{05224EE5-36D6-B050-3257-F1DC40DFA37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2C36F87-51E8-4486-B162-2B837BD1185B}" type="slidenum">
              <a:rPr lang="en-GB" sz="1200">
                <a:latin typeface="Calibri" pitchFamily="71" charset="0"/>
              </a:rPr>
              <a:pPr algn="r"/>
              <a:t>9</a:t>
            </a:fld>
            <a:endParaRPr lang="en-GB" sz="1200">
              <a:latin typeface="Calibri" pitchFamily="71" charset="0"/>
            </a:endParaRPr>
          </a:p>
        </p:txBody>
      </p:sp>
      <p:sp>
        <p:nvSpPr>
          <p:cNvPr id="89091" name="Text Box 1">
            <a:extLst>
              <a:ext uri="{FF2B5EF4-FFF2-40B4-BE49-F238E27FC236}">
                <a16:creationId xmlns:a16="http://schemas.microsoft.com/office/drawing/2014/main" id="{1F6A2426-631E-CD8A-CFE2-CBDC17746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092" name="Text Box 2">
            <a:extLst>
              <a:ext uri="{FF2B5EF4-FFF2-40B4-BE49-F238E27FC236}">
                <a16:creationId xmlns:a16="http://schemas.microsoft.com/office/drawing/2014/main" id="{A98D82CE-3571-77B4-D822-0FEEA3E8152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971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86EB0-60A7-4F0A-9BA5-038F20A3DD47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4B948-A2AC-4E2D-A1C7-CDB574152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5945E-53B5-44D0-991C-51D7ED4750F1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6411-37B1-459E-AF18-F8B8CC7E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053C-40D5-4A65-8B5E-B01C75AB3887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4E38-4BD5-4CD8-8721-699F141B4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70880" cy="11434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09600" y="6246814"/>
            <a:ext cx="2836333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169834" y="6246814"/>
            <a:ext cx="3862917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8741833" y="6246814"/>
            <a:ext cx="2838451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3664C-AD9C-4C07-803C-8BEB3F2B1A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D8F45-5539-44DF-BA33-E3476D4B56AB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3DBE-0B51-4BD4-8A02-A37941A24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49BDF-0FF4-455F-BF39-46BB987D56D0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29373-0138-4C14-ADA0-38A2C4803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818A5-AF1C-4A30-8A75-6B22BD57A1F6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A8903-6EE0-4891-A116-119C717C8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BFF89-49D2-44EB-B9D7-814D71640F52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20D5-D9A0-486E-BFB6-F27459060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D2D4-C7A1-433F-AED7-24B39BF442B9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05FDD-ADD7-4190-936E-52B6A6289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4F989-ED77-44FE-8127-EB4A5AEBDF6B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BE9A1-FBE8-4B9B-B3F7-E88E5B6AC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EB6D-A39F-4855-A7FD-03B29555FC66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9ED8-DA6A-48AC-87E1-8CD3FC68D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859D0-6E30-42F3-8129-0ABF21C32910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C602-B062-4220-BE56-E60F29C2E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fld id="{CF55BFE7-9EBC-4FAE-960C-ADEC4F70D314}" type="datetime1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fld id="{5B9D535B-F9BE-4565-86DF-DCDF6C72B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52" charset="-128"/>
          <a:cs typeface="ＭＳ Ｐゴシック" pitchFamily="5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•"/>
        <a:defRPr sz="3200" kern="1200">
          <a:solidFill>
            <a:schemeClr val="tx1"/>
          </a:solidFill>
          <a:latin typeface="+mn-lt"/>
          <a:ea typeface="ＭＳ Ｐゴシック" pitchFamily="52" charset="-128"/>
          <a:cs typeface="ＭＳ Ｐゴシック" pitchFamily="5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–"/>
        <a:defRPr sz="28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•"/>
        <a:defRPr sz="24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–"/>
        <a:defRPr sz="20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79" charset="0"/>
        <a:buChar char="»"/>
        <a:defRPr sz="20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FF0000"/>
                    </a:gs>
                    <a:gs pos="100000">
                      <a:srgbClr val="FF0000"/>
                    </a:gs>
                    <a:gs pos="50000">
                      <a:srgbClr val="800000"/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D220C-4435-1AF8-A3A2-BA4B64AC6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CAC2F99-6158-BBC2-E453-37A4B069C2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6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4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FF6600"/>
                    </a:gs>
                    <a:gs pos="100000">
                      <a:srgbClr val="FF6600"/>
                    </a:gs>
                    <a:gs pos="50000">
                      <a:schemeClr val="accent6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4018582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008000"/>
                    </a:gs>
                    <a:gs pos="100000">
                      <a:srgbClr val="008000"/>
                    </a:gs>
                    <a:gs pos="50000">
                      <a:srgbClr val="003F06"/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1054695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62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rgbClr val="0033CC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67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chemeClr val="folHlink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2347650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3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2192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Brainstorming on project</a:t>
            </a:r>
          </a:p>
        </p:txBody>
      </p:sp>
    </p:spTree>
    <p:extLst>
      <p:ext uri="{BB962C8B-B14F-4D97-AF65-F5344CB8AC3E}">
        <p14:creationId xmlns:p14="http://schemas.microsoft.com/office/powerpoint/2010/main" val="7617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8EC7A-AB2E-F71C-7F8A-DD42C0986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4615D1-DDA9-983F-DDC3-AAE900EF2686}"/>
              </a:ext>
            </a:extLst>
          </p:cNvPr>
          <p:cNvSpPr txBox="1"/>
          <p:nvPr/>
        </p:nvSpPr>
        <p:spPr>
          <a:xfrm>
            <a:off x="1752600" y="1219200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Practice</a:t>
            </a:r>
          </a:p>
          <a:p>
            <a:pPr algn="ctr"/>
            <a:r>
              <a:rPr lang="en-US" sz="7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Revelation</a:t>
            </a:r>
          </a:p>
          <a:p>
            <a:pPr algn="ctr"/>
            <a:r>
              <a:rPr lang="en-US" sz="7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344744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ChangeArrowheads="1"/>
          </p:cNvSpPr>
          <p:nvPr/>
        </p:nvSpPr>
        <p:spPr bwMode="auto">
          <a:xfrm>
            <a:off x="76200" y="0"/>
            <a:ext cx="121158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008000"/>
                    </a:gs>
                    <a:gs pos="100000">
                      <a:srgbClr val="008000"/>
                    </a:gs>
                    <a:gs pos="50000">
                      <a:srgbClr val="003F06"/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63789-1A22-7342-D02D-6D6AE303C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9D0CCE80-D002-16ED-AEF6-5497A9C35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3" name="WordArt 2">
            <a:extLst>
              <a:ext uri="{FF2B5EF4-FFF2-40B4-BE49-F238E27FC236}">
                <a16:creationId xmlns:a16="http://schemas.microsoft.com/office/drawing/2014/main" id="{EB73BEF8-A86F-17FC-4864-EA7813CA27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rgbClr val="0033CC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42283701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A98ED-0AE4-8746-D936-1E630F065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CBDBA9A-D9B3-6474-9910-4EF66ED3C43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5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8A6D6-4587-7BF9-1D3E-046C87311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>
            <a:extLst>
              <a:ext uri="{FF2B5EF4-FFF2-40B4-BE49-F238E27FC236}">
                <a16:creationId xmlns:a16="http://schemas.microsoft.com/office/drawing/2014/main" id="{0D7707DF-BD5E-DEFC-0C2C-7A2971B0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67" name="WordArt 2">
            <a:extLst>
              <a:ext uri="{FF2B5EF4-FFF2-40B4-BE49-F238E27FC236}">
                <a16:creationId xmlns:a16="http://schemas.microsoft.com/office/drawing/2014/main" id="{35742427-7853-531D-78AD-4C9AF0C37C9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chemeClr val="folHlink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2750576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</TotalTime>
  <Words>49</Words>
  <Application>Microsoft Macintosh PowerPoint</Application>
  <PresentationFormat>Widescreen</PresentationFormat>
  <Paragraphs>31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Calibri</vt:lpstr>
      <vt:lpstr>Impact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Microsoft Office User</cp:lastModifiedBy>
  <cp:revision>115</cp:revision>
  <dcterms:created xsi:type="dcterms:W3CDTF">2019-07-23T02:48:10Z</dcterms:created>
  <dcterms:modified xsi:type="dcterms:W3CDTF">2025-04-30T19:02:22Z</dcterms:modified>
</cp:coreProperties>
</file>