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382" r:id="rId3"/>
    <p:sldId id="314" r:id="rId4"/>
    <p:sldId id="315" r:id="rId5"/>
    <p:sldId id="321" r:id="rId6"/>
    <p:sldId id="407" r:id="rId7"/>
    <p:sldId id="410" r:id="rId8"/>
    <p:sldId id="413" r:id="rId9"/>
    <p:sldId id="415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79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79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79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7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400080"/>
    <a:srgbClr val="211C2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fld id="{8CB7F3F3-29BE-4C23-AB0E-2D4AA450FBEE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fld id="{B1208A46-CBBB-4942-95C9-0208B3024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98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ＭＳ Ｐゴシック" pitchFamily="5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DC60A3C-D498-4CB3-AC3A-9111DD872419}" type="slidenum">
              <a:rPr lang="en-GB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1</a:t>
            </a:fld>
            <a:endParaRPr lang="en-GB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76804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9" charset="2"/>
              <a:buChar char="v"/>
            </a:pPr>
            <a:endParaRPr lang="en-US">
              <a:ea typeface="ＭＳ Ｐゴシック" pitchFamily="79" charset="-128"/>
              <a:cs typeface="ＭＳ Ｐゴシック" pitchFamily="79" charset="-128"/>
            </a:endParaRPr>
          </a:p>
        </p:txBody>
      </p:sp>
      <p:sp>
        <p:nvSpPr>
          <p:cNvPr id="8602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2C2D2B4-8E94-4BDF-A55B-007606A7D41F}" type="slidenum">
              <a:rPr lang="en-US" sz="1200">
                <a:latin typeface="Calibri" pitchFamily="79" charset="0"/>
              </a:rPr>
              <a:pPr algn="r"/>
              <a:t>2</a:t>
            </a:fld>
            <a:endParaRPr lang="en-US" sz="1200">
              <a:latin typeface="Calibri" pitchFamily="7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87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71" charset="2"/>
              <a:buChar char="v"/>
            </a:pPr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70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2A6340A-D33E-445A-BB18-F71CA80AE1AA}" type="slidenum">
              <a:rPr lang="en-US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3</a:t>
            </a:fld>
            <a:endParaRPr lang="en-US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AA8F84B-4A09-4F1A-AC8C-AE22FD053490}" type="slidenum">
              <a:rPr lang="en-GB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4</a:t>
            </a:fld>
            <a:endParaRPr lang="en-GB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78852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71" charset="2"/>
              <a:buChar char="v"/>
            </a:pPr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70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2A6340A-D33E-445A-BB18-F71CA80AE1AA}" type="slidenum">
              <a:rPr lang="en-US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5</a:t>
            </a:fld>
            <a:endParaRPr lang="en-US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2C36F87-51E8-4486-B162-2B837BD1185B}" type="slidenum">
              <a:rPr lang="en-GB" sz="1200">
                <a:latin typeface="Calibri" pitchFamily="71" charset="0"/>
              </a:rPr>
              <a:pPr algn="r"/>
              <a:t>6</a:t>
            </a:fld>
            <a:endParaRPr lang="en-GB" sz="1200">
              <a:latin typeface="Calibri" pitchFamily="71" charset="0"/>
            </a:endParaRPr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092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7</a:t>
            </a:fld>
            <a:endParaRPr lang="en-US" sz="1200">
              <a:latin typeface="Calibri" pitchFamily="7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D60B23B-85DA-CA4D-BB36-7EAEB14FF0C5}" type="slidenum">
              <a:rPr lang="en-GB"/>
              <a:pPr/>
              <a:t>8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6388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noFill/>
        </p:spPr>
        <p:txBody>
          <a:bodyPr wrap="none" anchor="ctr"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71" charset="2"/>
              <a:buChar char="v"/>
            </a:pPr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70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2A6340A-D33E-445A-BB18-F71CA80AE1AA}" type="slidenum">
              <a:rPr lang="en-US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9</a:t>
            </a:fld>
            <a:endParaRPr lang="en-US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86EB0-60A7-4F0A-9BA5-038F20A3DD47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4B948-A2AC-4E2D-A1C7-CDB574152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5945E-53B5-44D0-991C-51D7ED4750F1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6411-37B1-459E-AF18-F8B8CC7EA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053C-40D5-4A65-8B5E-B01C75AB3887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D4E38-4BD5-4CD8-8721-699F141B4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70880" cy="11434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09600" y="6246814"/>
            <a:ext cx="2836333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4169834" y="6246814"/>
            <a:ext cx="3862917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8741833" y="6246814"/>
            <a:ext cx="2838451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3664C-AD9C-4C07-803C-8BEB3F2B1A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D8F45-5539-44DF-BA33-E3476D4B56AB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3DBE-0B51-4BD4-8A02-A37941A24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49BDF-0FF4-455F-BF39-46BB987D56D0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29373-0138-4C14-ADA0-38A2C4803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818A5-AF1C-4A30-8A75-6B22BD57A1F6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A8903-6EE0-4891-A116-119C717C8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BFF89-49D2-44EB-B9D7-814D71640F52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C20D5-D9A0-486E-BFB6-F27459060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D2D4-C7A1-433F-AED7-24B39BF442B9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05FDD-ADD7-4190-936E-52B6A6289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4F989-ED77-44FE-8127-EB4A5AEBDF6B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BE9A1-FBE8-4B9B-B3F7-E88E5B6AC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5EB6D-A39F-4855-A7FD-03B29555FC66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69ED8-DA6A-48AC-87E1-8CD3FC68D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859D0-6E30-42F3-8129-0ABF21C32910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C602-B062-4220-BE56-E60F29C2E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52" charset="0"/>
              </a:defRPr>
            </a:lvl1pPr>
          </a:lstStyle>
          <a:p>
            <a:pPr>
              <a:defRPr/>
            </a:pPr>
            <a:fld id="{CF55BFE7-9EBC-4FAE-960C-ADEC4F70D314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5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52" charset="0"/>
              </a:defRPr>
            </a:lvl1pPr>
          </a:lstStyle>
          <a:p>
            <a:pPr>
              <a:defRPr/>
            </a:pPr>
            <a:fld id="{5B9D535B-F9BE-4565-86DF-DCDF6C72B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52" charset="-128"/>
          <a:cs typeface="ＭＳ Ｐゴシック" pitchFamily="5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•"/>
        <a:defRPr sz="3200" kern="1200">
          <a:solidFill>
            <a:schemeClr val="tx1"/>
          </a:solidFill>
          <a:latin typeface="+mn-lt"/>
          <a:ea typeface="ＭＳ Ｐゴシック" pitchFamily="52" charset="-128"/>
          <a:cs typeface="ＭＳ Ｐゴシック" pitchFamily="5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–"/>
        <a:defRPr sz="28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•"/>
        <a:defRPr sz="24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–"/>
        <a:defRPr sz="20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»"/>
        <a:defRPr sz="20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gradFill flip="none" rotWithShape="1">
                  <a:gsLst>
                    <a:gs pos="0">
                      <a:srgbClr val="FF0000"/>
                    </a:gs>
                    <a:gs pos="100000">
                      <a:srgbClr val="FF0000"/>
                    </a:gs>
                    <a:gs pos="50000">
                      <a:srgbClr val="800000"/>
                    </a:gs>
                  </a:gsLst>
                  <a:lin ang="5400000" scaled="0"/>
                  <a:tileRect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ols_cropped.jpg"/>
          <p:cNvPicPr>
            <a:picLocks noChangeAspect="1"/>
          </p:cNvPicPr>
          <p:nvPr/>
        </p:nvPicPr>
        <p:blipFill>
          <a:blip r:embed="rId3" cstate="print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63495" y="2225495"/>
            <a:ext cx="5746390" cy="2819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0" y="76201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 JSP Ross"/>
                <a:cs typeface=" JSP Ross"/>
              </a:rPr>
              <a:t>Project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95600" y="1714208"/>
            <a:ext cx="7315200" cy="3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Make a poster (with a paragraph annotation on back) explaining or detailing what you think a MAJOR point of Revelation is.  Project needs to follow multi-dimensional poster guidelines and rubric.</a:t>
            </a:r>
          </a:p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Present your poster to the class for your final. Think “elevator pitch” with 3-5 minutes. Rubric for presentation will be used for evaluation.</a:t>
            </a:r>
          </a:p>
          <a:p>
            <a:pPr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60794"/>
      </p:ext>
    </p:extLst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gradFill flip="none" rotWithShape="1">
                  <a:gsLst>
                    <a:gs pos="0">
                      <a:srgbClr val="FF6600"/>
                    </a:gs>
                    <a:gs pos="100000">
                      <a:srgbClr val="FF6600"/>
                    </a:gs>
                    <a:gs pos="50000">
                      <a:schemeClr val="accent6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67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648"/>
              </a:avLst>
            </a:prstTxWarp>
          </a:bodyPr>
          <a:lstStyle/>
          <a:p>
            <a:pPr algn="ctr"/>
            <a:r>
              <a:rPr lang="en-US" sz="33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50000">
                      <a:schemeClr val="folHlink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2347650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30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648"/>
              </a:avLst>
            </a:prstTxWarp>
          </a:bodyPr>
          <a:lstStyle/>
          <a:p>
            <a:pPr algn="ctr"/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34514104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84</Words>
  <Application>Microsoft Macintosh PowerPoint</Application>
  <PresentationFormat>Widescreen</PresentationFormat>
  <Paragraphs>16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 JSP Ross</vt:lpstr>
      <vt:lpstr>Arial</vt:lpstr>
      <vt:lpstr>Calibri</vt:lpstr>
      <vt:lpstr>Impact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Microsoft Office User</cp:lastModifiedBy>
  <cp:revision>114</cp:revision>
  <dcterms:created xsi:type="dcterms:W3CDTF">2019-07-23T02:48:10Z</dcterms:created>
  <dcterms:modified xsi:type="dcterms:W3CDTF">2025-04-30T19:02:37Z</dcterms:modified>
</cp:coreProperties>
</file>