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12" r:id="rId2"/>
    <p:sldId id="343" r:id="rId3"/>
    <p:sldId id="344" r:id="rId4"/>
    <p:sldId id="404" r:id="rId5"/>
    <p:sldId id="416" r:id="rId6"/>
    <p:sldId id="314" r:id="rId7"/>
    <p:sldId id="315" r:id="rId8"/>
    <p:sldId id="403" r:id="rId9"/>
    <p:sldId id="316" r:id="rId10"/>
    <p:sldId id="322" r:id="rId11"/>
    <p:sldId id="276" r:id="rId12"/>
    <p:sldId id="323" r:id="rId13"/>
    <p:sldId id="491" r:id="rId14"/>
    <p:sldId id="493" r:id="rId15"/>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itchFamily="79" charset="0"/>
        <a:ea typeface="+mn-ea"/>
        <a:cs typeface="+mn-cs"/>
      </a:defRPr>
    </a:lvl1pPr>
    <a:lvl2pPr marL="457200" algn="l" rtl="0" fontAlgn="base">
      <a:spcBef>
        <a:spcPct val="0"/>
      </a:spcBef>
      <a:spcAft>
        <a:spcPct val="0"/>
      </a:spcAft>
      <a:defRPr kern="1200">
        <a:solidFill>
          <a:schemeClr val="tx1"/>
        </a:solidFill>
        <a:latin typeface="Arial" pitchFamily="79" charset="0"/>
        <a:ea typeface="+mn-ea"/>
        <a:cs typeface="+mn-cs"/>
      </a:defRPr>
    </a:lvl2pPr>
    <a:lvl3pPr marL="914400" algn="l" rtl="0" fontAlgn="base">
      <a:spcBef>
        <a:spcPct val="0"/>
      </a:spcBef>
      <a:spcAft>
        <a:spcPct val="0"/>
      </a:spcAft>
      <a:defRPr kern="1200">
        <a:solidFill>
          <a:schemeClr val="tx1"/>
        </a:solidFill>
        <a:latin typeface="Arial" pitchFamily="79" charset="0"/>
        <a:ea typeface="+mn-ea"/>
        <a:cs typeface="+mn-cs"/>
      </a:defRPr>
    </a:lvl3pPr>
    <a:lvl4pPr marL="1371600" algn="l" rtl="0" fontAlgn="base">
      <a:spcBef>
        <a:spcPct val="0"/>
      </a:spcBef>
      <a:spcAft>
        <a:spcPct val="0"/>
      </a:spcAft>
      <a:defRPr kern="1200">
        <a:solidFill>
          <a:schemeClr val="tx1"/>
        </a:solidFill>
        <a:latin typeface="Arial" pitchFamily="79" charset="0"/>
        <a:ea typeface="+mn-ea"/>
        <a:cs typeface="+mn-cs"/>
      </a:defRPr>
    </a:lvl4pPr>
    <a:lvl5pPr marL="1828800" algn="l" rtl="0" fontAlgn="base">
      <a:spcBef>
        <a:spcPct val="0"/>
      </a:spcBef>
      <a:spcAft>
        <a:spcPct val="0"/>
      </a:spcAft>
      <a:defRPr kern="1200">
        <a:solidFill>
          <a:schemeClr val="tx1"/>
        </a:solidFill>
        <a:latin typeface="Arial" pitchFamily="79" charset="0"/>
        <a:ea typeface="+mn-ea"/>
        <a:cs typeface="+mn-cs"/>
      </a:defRPr>
    </a:lvl5pPr>
    <a:lvl6pPr marL="2286000" algn="l" defTabSz="457200" rtl="0" eaLnBrk="1" latinLnBrk="0" hangingPunct="1">
      <a:defRPr kern="1200">
        <a:solidFill>
          <a:schemeClr val="tx1"/>
        </a:solidFill>
        <a:latin typeface="Arial" pitchFamily="79" charset="0"/>
        <a:ea typeface="+mn-ea"/>
        <a:cs typeface="+mn-cs"/>
      </a:defRPr>
    </a:lvl6pPr>
    <a:lvl7pPr marL="2743200" algn="l" defTabSz="457200" rtl="0" eaLnBrk="1" latinLnBrk="0" hangingPunct="1">
      <a:defRPr kern="1200">
        <a:solidFill>
          <a:schemeClr val="tx1"/>
        </a:solidFill>
        <a:latin typeface="Arial" pitchFamily="79" charset="0"/>
        <a:ea typeface="+mn-ea"/>
        <a:cs typeface="+mn-cs"/>
      </a:defRPr>
    </a:lvl7pPr>
    <a:lvl8pPr marL="3200400" algn="l" defTabSz="457200" rtl="0" eaLnBrk="1" latinLnBrk="0" hangingPunct="1">
      <a:defRPr kern="1200">
        <a:solidFill>
          <a:schemeClr val="tx1"/>
        </a:solidFill>
        <a:latin typeface="Arial" pitchFamily="79" charset="0"/>
        <a:ea typeface="+mn-ea"/>
        <a:cs typeface="+mn-cs"/>
      </a:defRPr>
    </a:lvl8pPr>
    <a:lvl9pPr marL="3657600" algn="l" defTabSz="457200" rtl="0" eaLnBrk="1" latinLnBrk="0" hangingPunct="1">
      <a:defRPr kern="1200">
        <a:solidFill>
          <a:schemeClr val="tx1"/>
        </a:solidFill>
        <a:latin typeface="Arial" pitchFamily="79"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0080"/>
    <a:srgbClr val="211C2C"/>
    <a:srgbClr val="FFFF66"/>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11"/>
    <p:restoredTop sz="94694"/>
  </p:normalViewPr>
  <p:slideViewPr>
    <p:cSldViewPr>
      <p:cViewPr varScale="1">
        <p:scale>
          <a:sx n="121" d="100"/>
          <a:sy n="121" d="100"/>
        </p:scale>
        <p:origin x="744" y="17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52"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52" charset="0"/>
              </a:defRPr>
            </a:lvl1pPr>
          </a:lstStyle>
          <a:p>
            <a:pPr>
              <a:defRPr/>
            </a:pPr>
            <a:fld id="{8CB7F3F3-29BE-4C23-AB0E-2D4AA450FBEE}" type="datetime1">
              <a:rPr lang="en-US"/>
              <a:pPr>
                <a:defRPr/>
              </a:pPr>
              <a:t>12/8/25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52"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52" charset="0"/>
              </a:defRPr>
            </a:lvl1pPr>
          </a:lstStyle>
          <a:p>
            <a:pPr>
              <a:defRPr/>
            </a:pPr>
            <a:fld id="{B1208A46-CBBB-4942-95C9-0208B30241B2}" type="slidenum">
              <a:rPr lang="en-US"/>
              <a:pPr>
                <a:defRPr/>
              </a:pPr>
              <a:t>‹#›</a:t>
            </a:fld>
            <a:endParaRPr lang="en-US"/>
          </a:p>
        </p:txBody>
      </p:sp>
    </p:spTree>
    <p:extLst>
      <p:ext uri="{BB962C8B-B14F-4D97-AF65-F5344CB8AC3E}">
        <p14:creationId xmlns:p14="http://schemas.microsoft.com/office/powerpoint/2010/main" val="1502826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52" charset="-128"/>
        <a:cs typeface="ＭＳ Ｐゴシック" pitchFamily="5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DC60A3C-D498-4CB3-AC3A-9111DD872419}" type="slidenum">
              <a:rPr lang="en-GB" sz="1200">
                <a:latin typeface="Calibri" pitchFamily="71" charset="0"/>
                <a:ea typeface="ＭＳ Ｐゴシック" pitchFamily="71" charset="-128"/>
                <a:cs typeface="ＭＳ Ｐゴシック" pitchFamily="71" charset="-128"/>
              </a:rPr>
              <a:pPr algn="r"/>
              <a:t>1</a:t>
            </a:fld>
            <a:endParaRPr lang="en-GB" sz="1200">
              <a:latin typeface="Calibri" pitchFamily="71" charset="0"/>
              <a:ea typeface="ＭＳ Ｐゴシック" pitchFamily="71" charset="-128"/>
              <a:cs typeface="ＭＳ Ｐゴシック" pitchFamily="71" charset="-128"/>
            </a:endParaRPr>
          </a:p>
        </p:txBody>
      </p:sp>
      <p:sp>
        <p:nvSpPr>
          <p:cNvPr id="76803"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ea typeface="ＭＳ Ｐゴシック" pitchFamily="71" charset="-128"/>
              <a:cs typeface="ＭＳ Ｐゴシック" pitchFamily="71" charset="-128"/>
            </a:endParaRPr>
          </a:p>
        </p:txBody>
      </p:sp>
      <p:sp>
        <p:nvSpPr>
          <p:cNvPr id="76804"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10</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idx="5"/>
          </p:nvPr>
        </p:nvSpPr>
        <p:spPr bwMode="auto">
          <a:noFill/>
          <a:ln>
            <a:miter lim="800000"/>
            <a:headEnd/>
            <a:tailEnd/>
          </a:ln>
        </p:spPr>
        <p:txBody>
          <a:bodyPr/>
          <a:lstStyle/>
          <a:p>
            <a:fld id="{B0FD6FF1-3C76-4A4D-A5D6-12404D56C19F}" type="slidenum">
              <a:rPr lang="en-GB">
                <a:latin typeface="Calibri" pitchFamily="79" charset="0"/>
              </a:rPr>
              <a:pPr/>
              <a:t>11</a:t>
            </a:fld>
            <a:endParaRPr lang="en-GB">
              <a:latin typeface="Calibri" pitchFamily="79" charset="0"/>
            </a:endParaRPr>
          </a:p>
        </p:txBody>
      </p:sp>
      <p:sp>
        <p:nvSpPr>
          <p:cNvPr id="16387"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16388" name="Text Box 2"/>
          <p:cNvSpPr>
            <a:spLocks noGrp="1" noChangeArrowheads="1"/>
          </p:cNvSpPr>
          <p:nvPr>
            <p:ph type="body"/>
          </p:nvPr>
        </p:nvSpPr>
        <p:spPr bwMode="auto">
          <a:xfrm>
            <a:off x="685800" y="4341813"/>
            <a:ext cx="5487988" cy="4114800"/>
          </a:xfrm>
          <a:noFill/>
        </p:spPr>
        <p:txBody>
          <a:bodyPr wrap="none" anchor="ctr"/>
          <a:lstStyle/>
          <a:p>
            <a:endParaRPr lang="en-US">
              <a:ea typeface="ＭＳ Ｐゴシック" pitchFamily="79" charset="-128"/>
              <a:cs typeface="ＭＳ Ｐゴシック" pitchFamily="79"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12</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36F87-51E8-4486-B162-2B837BD1185B}" type="slidenum">
              <a:rPr lang="en-GB" sz="1200">
                <a:latin typeface="Calibri" pitchFamily="71" charset="0"/>
              </a:rPr>
              <a:pPr algn="r"/>
              <a:t>13</a:t>
            </a:fld>
            <a:endParaRPr lang="en-GB" sz="1200">
              <a:latin typeface="Calibri" pitchFamily="71" charset="0"/>
            </a:endParaRPr>
          </a:p>
        </p:txBody>
      </p:sp>
      <p:sp>
        <p:nvSpPr>
          <p:cNvPr id="89091"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89092"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30723"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4" charset="2"/>
              <a:buChar char="v"/>
            </a:pPr>
            <a:endParaRPr lang="en-US">
              <a:ea typeface="ＭＳ Ｐゴシック" pitchFamily="74" charset="-128"/>
              <a:cs typeface="ＭＳ Ｐゴシック" pitchFamily="74" charset="-128"/>
            </a:endParaRPr>
          </a:p>
        </p:txBody>
      </p:sp>
      <p:sp>
        <p:nvSpPr>
          <p:cNvPr id="3072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16D30A3-F608-4ADA-B6A8-84D239BA1DA0}" type="slidenum">
              <a:rPr lang="en-US" sz="1200">
                <a:latin typeface="Calibri" pitchFamily="74" charset="0"/>
              </a:rPr>
              <a:pPr algn="r"/>
              <a:t>14</a:t>
            </a:fld>
            <a:endParaRPr lang="en-US" sz="1200">
              <a:latin typeface="Calibri" pitchFamily="7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6"/>
          <p:cNvSpPr>
            <a:spLocks noGrp="1" noChangeArrowheads="1"/>
          </p:cNvSpPr>
          <p:nvPr>
            <p:ph type="sldNum" sz="quarter" idx="5"/>
          </p:nvPr>
        </p:nvSpPr>
        <p:spPr bwMode="auto">
          <a:noFill/>
          <a:ln>
            <a:miter lim="800000"/>
            <a:headEnd/>
            <a:tailEnd/>
          </a:ln>
        </p:spPr>
        <p:txBody>
          <a:bodyPr/>
          <a:lstStyle/>
          <a:p>
            <a:fld id="{710844C7-3015-4462-ABE9-36E4DC65BF23}" type="slidenum">
              <a:rPr lang="en-GB">
                <a:latin typeface="Calibri" pitchFamily="79" charset="0"/>
              </a:rPr>
              <a:pPr/>
              <a:t>5</a:t>
            </a:fld>
            <a:endParaRPr lang="en-GB">
              <a:latin typeface="Calibri" pitchFamily="79" charset="0"/>
            </a:endParaRPr>
          </a:p>
        </p:txBody>
      </p:sp>
      <p:sp>
        <p:nvSpPr>
          <p:cNvPr id="55299"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55300" name="Text Box 2"/>
          <p:cNvSpPr>
            <a:spLocks noGrp="1" noChangeArrowheads="1"/>
          </p:cNvSpPr>
          <p:nvPr>
            <p:ph type="body"/>
          </p:nvPr>
        </p:nvSpPr>
        <p:spPr bwMode="auto">
          <a:xfrm>
            <a:off x="685800" y="4341813"/>
            <a:ext cx="5487988" cy="4114800"/>
          </a:xfrm>
          <a:noFill/>
        </p:spPr>
        <p:txBody>
          <a:bodyPr wrap="none" anchor="ctr"/>
          <a:lstStyle/>
          <a:p>
            <a:endParaRPr lang="en-US">
              <a:ea typeface="ＭＳ Ｐゴシック" pitchFamily="79" charset="-128"/>
              <a:cs typeface="ＭＳ Ｐゴシック" pitchFamily="79"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6</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3AA8F84B-4A09-4F1A-AC8C-AE22FD053490}" type="slidenum">
              <a:rPr lang="en-GB" sz="1200">
                <a:latin typeface="Calibri" pitchFamily="71" charset="0"/>
                <a:ea typeface="ＭＳ Ｐゴシック" pitchFamily="71" charset="-128"/>
                <a:cs typeface="ＭＳ Ｐゴシック" pitchFamily="71" charset="-128"/>
              </a:rPr>
              <a:pPr algn="r"/>
              <a:t>7</a:t>
            </a:fld>
            <a:endParaRPr lang="en-GB" sz="1200">
              <a:latin typeface="Calibri" pitchFamily="71" charset="0"/>
              <a:ea typeface="ＭＳ Ｐゴシック" pitchFamily="71" charset="-128"/>
              <a:cs typeface="ＭＳ Ｐゴシック" pitchFamily="71" charset="-128"/>
            </a:endParaRPr>
          </a:p>
        </p:txBody>
      </p:sp>
      <p:sp>
        <p:nvSpPr>
          <p:cNvPr id="78851"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ea typeface="ＭＳ Ｐゴシック" pitchFamily="71" charset="-128"/>
              <a:cs typeface="ＭＳ Ｐゴシック" pitchFamily="71" charset="-128"/>
            </a:endParaRPr>
          </a:p>
        </p:txBody>
      </p:sp>
      <p:sp>
        <p:nvSpPr>
          <p:cNvPr id="78852"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87043" name="Notes Placeholder 2"/>
          <p:cNvSpPr>
            <a:spLocks noGrp="1"/>
          </p:cNvSpPr>
          <p:nvPr>
            <p:ph type="body" idx="1"/>
          </p:nvPr>
        </p:nvSpPr>
        <p:spPr bwMode="auto">
          <a:xfrm>
            <a:off x="685800" y="4343400"/>
            <a:ext cx="5486400" cy="4114800"/>
          </a:xfrm>
          <a:prstGeom prst="rect">
            <a:avLst/>
          </a:prstGeom>
          <a:noFill/>
          <a:ln>
            <a:solidFill>
              <a:srgbClr val="000000"/>
            </a:solidFill>
            <a:miter lim="800000"/>
            <a:headEnd/>
            <a:tailEnd/>
          </a:ln>
        </p:spPr>
        <p:txBody>
          <a:bodyPr>
            <a:prstTxWarp prst="textNoShape">
              <a:avLst/>
            </a:prstTxWarp>
          </a:bodyPr>
          <a:lstStyle/>
          <a:p>
            <a:pPr eaLnBrk="1" hangingPunct="1">
              <a:spcBef>
                <a:spcPct val="0"/>
              </a:spcBef>
              <a:buFont typeface="Wingdings" pitchFamily="71" charset="2"/>
              <a:buChar char="v"/>
            </a:pPr>
            <a:endParaRPr lang="en-US">
              <a:ea typeface="ＭＳ Ｐゴシック" pitchFamily="71" charset="-128"/>
              <a:cs typeface="ＭＳ Ｐゴシック" pitchFamily="71" charset="-128"/>
            </a:endParaRPr>
          </a:p>
        </p:txBody>
      </p:sp>
      <p:sp>
        <p:nvSpPr>
          <p:cNvPr id="8704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92A6340A-D33E-445A-BB18-F71CA80AE1AA}" type="slidenum">
              <a:rPr lang="en-US" sz="1200">
                <a:latin typeface="Calibri" pitchFamily="71" charset="0"/>
                <a:ea typeface="ＭＳ Ｐゴシック" pitchFamily="71" charset="-128"/>
                <a:cs typeface="ＭＳ Ｐゴシック" pitchFamily="71" charset="-128"/>
              </a:rPr>
              <a:pPr algn="r"/>
              <a:t>8</a:t>
            </a:fld>
            <a:endParaRPr lang="en-US" sz="1200">
              <a:latin typeface="Calibri" pitchFamily="71" charset="0"/>
              <a:ea typeface="ＭＳ Ｐゴシック" pitchFamily="71" charset="-128"/>
              <a:cs typeface="ＭＳ Ｐゴシック" pitchFamily="71"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85258F3-343E-4D60-BC18-1C5B09AD45D6}" type="slidenum">
              <a:rPr lang="en-GB" sz="1200">
                <a:latin typeface="Calibri" pitchFamily="71" charset="0"/>
                <a:ea typeface="ＭＳ Ｐゴシック" pitchFamily="71" charset="-128"/>
                <a:cs typeface="ＭＳ Ｐゴシック" pitchFamily="71" charset="-128"/>
              </a:rPr>
              <a:pPr algn="r"/>
              <a:t>9</a:t>
            </a:fld>
            <a:endParaRPr lang="en-GB" sz="1200">
              <a:latin typeface="Calibri" pitchFamily="71" charset="0"/>
              <a:ea typeface="ＭＳ Ｐゴシック" pitchFamily="71" charset="-128"/>
              <a:cs typeface="ＭＳ Ｐゴシック" pitchFamily="71" charset="-128"/>
            </a:endParaRPr>
          </a:p>
        </p:txBody>
      </p:sp>
      <p:sp>
        <p:nvSpPr>
          <p:cNvPr id="80899"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ea typeface="ＭＳ Ｐゴシック" pitchFamily="71" charset="-128"/>
              <a:cs typeface="ＭＳ Ｐゴシック" pitchFamily="71" charset="-128"/>
            </a:endParaRPr>
          </a:p>
        </p:txBody>
      </p:sp>
      <p:sp>
        <p:nvSpPr>
          <p:cNvPr id="80900"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FE86EB0-60A7-4F0A-9BA5-038F20A3DD47}"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84B948-A2AC-4E2D-A1C7-CDB574152EB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FA5945E-53B5-44D0-991C-51D7ED4750F1}"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F66411-37B1-459E-AF18-F8B8CC7EAAB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FB4053C-40D5-4A65-8B5E-B01C75AB3887}"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4D4E38-4BD5-4CD8-8721-699F141B423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8641" y="273629"/>
            <a:ext cx="10970880" cy="1143480"/>
          </a:xfrm>
        </p:spPr>
        <p:txBody>
          <a:bodyPr/>
          <a:lstStyle/>
          <a:p>
            <a:r>
              <a:rPr lang="en-US"/>
              <a:t>Click to edit Master title style</a:t>
            </a:r>
          </a:p>
        </p:txBody>
      </p:sp>
      <p:sp>
        <p:nvSpPr>
          <p:cNvPr id="3" name="Date Placeholder 2"/>
          <p:cNvSpPr>
            <a:spLocks noGrp="1"/>
          </p:cNvSpPr>
          <p:nvPr>
            <p:ph type="dt" idx="10"/>
          </p:nvPr>
        </p:nvSpPr>
        <p:spPr>
          <a:xfrm>
            <a:off x="609600" y="6246814"/>
            <a:ext cx="2836333" cy="473075"/>
          </a:xfrm>
        </p:spPr>
        <p:txBody>
          <a:bodyPr/>
          <a:lstStyle>
            <a:lvl1pPr>
              <a:defRPr/>
            </a:lvl1pPr>
          </a:lstStyle>
          <a:p>
            <a:pPr>
              <a:defRPr/>
            </a:pPr>
            <a:endParaRPr lang="en-GB"/>
          </a:p>
        </p:txBody>
      </p:sp>
      <p:sp>
        <p:nvSpPr>
          <p:cNvPr id="4" name="Footer Placeholder 3"/>
          <p:cNvSpPr>
            <a:spLocks noGrp="1"/>
          </p:cNvSpPr>
          <p:nvPr>
            <p:ph type="ftr" idx="11"/>
          </p:nvPr>
        </p:nvSpPr>
        <p:spPr>
          <a:xfrm>
            <a:off x="4169834" y="6246814"/>
            <a:ext cx="3862917" cy="473075"/>
          </a:xfrm>
        </p:spPr>
        <p:txBody>
          <a:bodyPr/>
          <a:lstStyle>
            <a:lvl1pPr>
              <a:defRPr/>
            </a:lvl1pPr>
          </a:lstStyle>
          <a:p>
            <a:pPr>
              <a:defRPr/>
            </a:pPr>
            <a:endParaRPr lang="en-GB"/>
          </a:p>
        </p:txBody>
      </p:sp>
      <p:sp>
        <p:nvSpPr>
          <p:cNvPr id="5" name="Slide Number Placeholder 4"/>
          <p:cNvSpPr>
            <a:spLocks noGrp="1"/>
          </p:cNvSpPr>
          <p:nvPr>
            <p:ph type="sldNum" idx="12"/>
          </p:nvPr>
        </p:nvSpPr>
        <p:spPr>
          <a:xfrm>
            <a:off x="8741833" y="6246814"/>
            <a:ext cx="2838451" cy="473075"/>
          </a:xfrm>
        </p:spPr>
        <p:txBody>
          <a:bodyPr/>
          <a:lstStyle>
            <a:lvl1pPr>
              <a:defRPr/>
            </a:lvl1pPr>
          </a:lstStyle>
          <a:p>
            <a:pPr>
              <a:defRPr/>
            </a:pPr>
            <a:fld id="{1F93664C-AD9C-4C07-803C-8BEB3F2B1ABB}"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C1D8F45-5539-44DF-BA33-E3476D4B56AB}"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AE3DBE-0B51-4BD4-8A02-A37941A241E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03049BDF-0FF4-455F-BF39-46BB987D56D0}"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3E29373-0138-4C14-ADA0-38A2C480362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ED818A5-AF1C-4A30-8A75-6B22BD57A1F6}" type="datetime1">
              <a:rPr lang="en-US"/>
              <a:pPr>
                <a:defRPr/>
              </a:pPr>
              <a:t>12/8/25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CA8903-6EE0-4891-A116-119C717C885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F0BBFF89-49D2-44EB-B9D7-814D71640F52}" type="datetime1">
              <a:rPr lang="en-US"/>
              <a:pPr>
                <a:defRPr/>
              </a:pPr>
              <a:t>12/8/25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7EC20D5-D9A0-486E-BFB6-F2745906015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7A7D2D4-C7A1-433F-AED7-24B39BF442B9}" type="datetime1">
              <a:rPr lang="en-US"/>
              <a:pPr>
                <a:defRPr/>
              </a:pPr>
              <a:t>12/8/25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9505FDD-ADD7-4190-936E-52B6A628942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A04F989-ED77-44FE-8127-EB4A5AEBDF6B}" type="datetime1">
              <a:rPr lang="en-US"/>
              <a:pPr>
                <a:defRPr/>
              </a:pPr>
              <a:t>12/8/25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AABE9A1-FBE8-4B9B-B3F7-E88E5B6AC24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005EB6D-A39F-4855-A7FD-03B29555FC66}" type="datetime1">
              <a:rPr lang="en-US"/>
              <a:pPr>
                <a:defRPr/>
              </a:pPr>
              <a:t>12/8/25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0B69ED8-DA6A-48AC-87E1-8CD3FC68D52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8C859D0-6E30-42F3-8129-0ABF21C32910}" type="datetime1">
              <a:rPr lang="en-US"/>
              <a:pPr>
                <a:defRPr/>
              </a:pPr>
              <a:t>12/8/25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665C602-B062-4220-BE56-E60F29C2E64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52" charset="0"/>
              </a:defRPr>
            </a:lvl1pPr>
          </a:lstStyle>
          <a:p>
            <a:pPr>
              <a:defRPr/>
            </a:pPr>
            <a:fld id="{CF55BFE7-9EBC-4FAE-960C-ADEC4F70D314}" type="datetime1">
              <a:rPr lang="en-US"/>
              <a:pPr>
                <a:defRPr/>
              </a:pPr>
              <a:t>12/8/25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52" charset="0"/>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52" charset="0"/>
              </a:defRPr>
            </a:lvl1pPr>
          </a:lstStyle>
          <a:p>
            <a:pPr>
              <a:defRPr/>
            </a:pPr>
            <a:fld id="{5B9D535B-F9BE-4565-86DF-DCDF6C72B0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52" charset="-128"/>
          <a:cs typeface="ＭＳ Ｐゴシック" pitchFamily="52"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79" charset="0"/>
        <a:buChar char="•"/>
        <a:defRPr sz="3200" kern="1200">
          <a:solidFill>
            <a:schemeClr val="tx1"/>
          </a:solidFill>
          <a:latin typeface="+mn-lt"/>
          <a:ea typeface="ＭＳ Ｐゴシック" pitchFamily="52" charset="-128"/>
          <a:cs typeface="ＭＳ Ｐゴシック" pitchFamily="52" charset="-128"/>
        </a:defRPr>
      </a:lvl1pPr>
      <a:lvl2pPr marL="742950" indent="-285750" algn="l" rtl="0" eaLnBrk="0" fontAlgn="base" hangingPunct="0">
        <a:spcBef>
          <a:spcPct val="20000"/>
        </a:spcBef>
        <a:spcAft>
          <a:spcPct val="0"/>
        </a:spcAft>
        <a:buFont typeface="Arial" pitchFamily="79" charset="0"/>
        <a:buChar char="–"/>
        <a:defRPr sz="2800" kern="1200">
          <a:solidFill>
            <a:schemeClr val="tx1"/>
          </a:solidFill>
          <a:latin typeface="+mn-lt"/>
          <a:ea typeface="ＭＳ Ｐゴシック" pitchFamily="52" charset="-128"/>
          <a:cs typeface="+mn-cs"/>
        </a:defRPr>
      </a:lvl2pPr>
      <a:lvl3pPr marL="1143000" indent="-228600" algn="l" rtl="0" eaLnBrk="0" fontAlgn="base" hangingPunct="0">
        <a:spcBef>
          <a:spcPct val="20000"/>
        </a:spcBef>
        <a:spcAft>
          <a:spcPct val="0"/>
        </a:spcAft>
        <a:buFont typeface="Arial" pitchFamily="79" charset="0"/>
        <a:buChar char="•"/>
        <a:defRPr sz="2400" kern="1200">
          <a:solidFill>
            <a:schemeClr val="tx1"/>
          </a:solidFill>
          <a:latin typeface="+mn-lt"/>
          <a:ea typeface="ＭＳ Ｐゴシック" pitchFamily="52" charset="-128"/>
          <a:cs typeface="+mn-cs"/>
        </a:defRPr>
      </a:lvl3pPr>
      <a:lvl4pPr marL="1600200" indent="-228600" algn="l" rtl="0" eaLnBrk="0" fontAlgn="base" hangingPunct="0">
        <a:spcBef>
          <a:spcPct val="20000"/>
        </a:spcBef>
        <a:spcAft>
          <a:spcPct val="0"/>
        </a:spcAft>
        <a:buFont typeface="Arial" pitchFamily="79" charset="0"/>
        <a:buChar char="–"/>
        <a:defRPr sz="2000" kern="1200">
          <a:solidFill>
            <a:schemeClr val="tx1"/>
          </a:solidFill>
          <a:latin typeface="+mn-lt"/>
          <a:ea typeface="ＭＳ Ｐゴシック" pitchFamily="52" charset="-128"/>
          <a:cs typeface="+mn-cs"/>
        </a:defRPr>
      </a:lvl4pPr>
      <a:lvl5pPr marL="2057400" indent="-228600" algn="l" rtl="0" eaLnBrk="0" fontAlgn="base" hangingPunct="0">
        <a:spcBef>
          <a:spcPct val="20000"/>
        </a:spcBef>
        <a:spcAft>
          <a:spcPct val="0"/>
        </a:spcAft>
        <a:buFont typeface="Arial" pitchFamily="79" charset="0"/>
        <a:buChar char="»"/>
        <a:defRPr sz="2000" kern="1200">
          <a:solidFill>
            <a:schemeClr val="tx1"/>
          </a:solidFill>
          <a:latin typeface="+mn-lt"/>
          <a:ea typeface="ＭＳ Ｐゴシック" pitchFamily="5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ea typeface="ＭＳ Ｐゴシック" pitchFamily="71" charset="-128"/>
              <a:cs typeface="ＭＳ Ｐゴシック" pitchFamily="71" charset="-128"/>
            </a:endParaRPr>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defRPr/>
            </a:pPr>
            <a:r>
              <a:rPr lang="en-US" sz="3300" kern="10" dirty="0">
                <a:ln w="9525">
                  <a:noFill/>
                  <a:round/>
                  <a:headEnd/>
                  <a:tailEnd/>
                </a:ln>
                <a:gradFill flip="none" rotWithShape="1">
                  <a:gsLst>
                    <a:gs pos="0">
                      <a:srgbClr val="FF0000"/>
                    </a:gs>
                    <a:gs pos="100000">
                      <a:srgbClr val="FF0000"/>
                    </a:gs>
                    <a:gs pos="50000">
                      <a:srgbClr val="800000"/>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gd name="adj" fmla="val 85648"/>
              </a:avLst>
            </a:prstTxWarp>
          </a:bodyPr>
          <a:lstStyle/>
          <a:p>
            <a:pPr algn="ctr"/>
            <a:r>
              <a:rPr lang="en-US" sz="3300" kern="10">
                <a:ln w="9525">
                  <a:noFill/>
                  <a:round/>
                  <a:headEnd/>
                  <a:tailEnd/>
                </a:ln>
                <a:gradFill rotWithShape="1">
                  <a:gsLst>
                    <a:gs pos="0">
                      <a:srgbClr val="000000"/>
                    </a:gs>
                    <a:gs pos="50000">
                      <a:srgbClr val="0033CC"/>
                    </a:gs>
                    <a:gs pos="100000">
                      <a:srgbClr val="000000"/>
                    </a:gs>
                  </a:gsLst>
                  <a:lin ang="5400000" scaled="1"/>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88067"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gd name="adj" fmla="val 85648"/>
              </a:avLst>
            </a:prstTxWarp>
          </a:bodyPr>
          <a:lstStyle/>
          <a:p>
            <a:pPr algn="ctr"/>
            <a:r>
              <a:rPr lang="en-US" sz="3300" kern="10">
                <a:ln w="9525">
                  <a:noFill/>
                  <a:round/>
                  <a:headEnd/>
                  <a:tailEnd/>
                </a:ln>
                <a:gradFill rotWithShape="1">
                  <a:gsLst>
                    <a:gs pos="0">
                      <a:srgbClr val="000000"/>
                    </a:gs>
                    <a:gs pos="50000">
                      <a:schemeClr val="folHlink"/>
                    </a:gs>
                    <a:gs pos="100000">
                      <a:srgbClr val="000000"/>
                    </a:gs>
                  </a:gsLst>
                  <a:lin ang="5400000" scaled="1"/>
                </a:gradFill>
                <a:effectLst>
                  <a:outerShdw blurRad="63500" dist="17819" dir="2700000" algn="ctr" rotWithShape="0">
                    <a:srgbClr val="C0C0C0">
                      <a:alpha val="74997"/>
                    </a:srgbClr>
                  </a:outerShdw>
                </a:effectLst>
                <a:latin typeface="Impact"/>
                <a:ea typeface="Impact"/>
                <a:cs typeface="Impact"/>
              </a:rPr>
              <a:t>God Loves You</a:t>
            </a:r>
          </a:p>
        </p:txBody>
      </p:sp>
    </p:spTree>
    <p:extLst>
      <p:ext uri="{BB962C8B-B14F-4D97-AF65-F5344CB8AC3E}">
        <p14:creationId xmlns:p14="http://schemas.microsoft.com/office/powerpoint/2010/main" val="3988666390"/>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752600" y="228600"/>
            <a:ext cx="8686800" cy="6019800"/>
          </a:xfrm>
        </p:spPr>
        <p:txBody>
          <a:bodyPr anchor="t"/>
          <a:lstStyle/>
          <a:p>
            <a:pPr>
              <a:lnSpc>
                <a:spcPct val="120000"/>
              </a:lnSpc>
              <a:defRPr/>
            </a:pPr>
            <a:r>
              <a:rPr lang="en-US" sz="3600" dirty="0">
                <a:solidFill>
                  <a:srgbClr val="660066"/>
                </a:solidFill>
                <a:effectLst>
                  <a:outerShdw blurRad="50800" dist="38100" dir="2700000">
                    <a:srgbClr val="000000">
                      <a:alpha val="43000"/>
                    </a:srgbClr>
                  </a:outerShdw>
                </a:effectLst>
                <a:latin typeface="Estelle Black SF"/>
                <a:cs typeface="Estelle Black SF"/>
              </a:rPr>
              <a:t>And this I pray, that your love may abound yet more and more in knowledge and in all judgment; That ye may approve things that are excellent; that ye may be sincere and without offence till the day of Christ. Being filled with the fruits of righteousness, which are by Jesus Christ, unto the glory and praise of God.</a:t>
            </a:r>
            <a:endParaRPr lang="en-US" sz="1100" dirty="0">
              <a:solidFill>
                <a:srgbClr val="660066"/>
              </a:solidFill>
              <a:effectLst>
                <a:outerShdw blurRad="50800" dist="38100" dir="2700000">
                  <a:srgbClr val="000000">
                    <a:alpha val="43000"/>
                  </a:srgbClr>
                </a:outerShdw>
              </a:effectLst>
              <a:latin typeface="Estelle Black SF"/>
              <a:cs typeface="Estelle Black SF"/>
            </a:endParaRPr>
          </a:p>
        </p:txBody>
      </p:sp>
      <p:sp>
        <p:nvSpPr>
          <p:cNvPr id="25604" name="TextBox 3"/>
          <p:cNvSpPr txBox="1">
            <a:spLocks noChangeArrowheads="1"/>
          </p:cNvSpPr>
          <p:nvPr/>
        </p:nvSpPr>
        <p:spPr bwMode="auto">
          <a:xfrm>
            <a:off x="6477000" y="6411912"/>
            <a:ext cx="4114800" cy="369888"/>
          </a:xfrm>
          <a:prstGeom prst="rect">
            <a:avLst/>
          </a:prstGeom>
          <a:noFill/>
          <a:ln w="9525">
            <a:noFill/>
            <a:miter lim="800000"/>
            <a:headEnd/>
            <a:tailEnd/>
          </a:ln>
        </p:spPr>
        <p:txBody>
          <a:bodyPr>
            <a:prstTxWarp prst="textNoShape">
              <a:avLst/>
            </a:prstTxWarp>
            <a:spAutoFit/>
          </a:bodyPr>
          <a:lstStyle/>
          <a:p>
            <a:pPr algn="r"/>
            <a:r>
              <a:rPr lang="en-US" b="1" i="1" dirty="0"/>
              <a:t>Philippians 1:9-11 (KJV)</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752600" y="228600"/>
            <a:ext cx="8686800" cy="5943600"/>
          </a:xfrm>
        </p:spPr>
        <p:txBody>
          <a:bodyPr anchor="t"/>
          <a:lstStyle/>
          <a:p>
            <a:pPr>
              <a:lnSpc>
                <a:spcPct val="120000"/>
              </a:lnSpc>
              <a:defRPr/>
            </a:pPr>
            <a:r>
              <a:rPr lang="en-US" sz="3600" dirty="0">
                <a:solidFill>
                  <a:srgbClr val="660066"/>
                </a:solidFill>
                <a:effectLst>
                  <a:outerShdw blurRad="50800" dist="38100" dir="2700000">
                    <a:srgbClr val="000000">
                      <a:alpha val="43000"/>
                    </a:srgbClr>
                  </a:outerShdw>
                </a:effectLst>
                <a:latin typeface="Estelle Black SF"/>
                <a:cs typeface="Estelle Black SF"/>
              </a:rPr>
              <a:t>And this is my prayer: that your love may abound more and more in knowledge and depth of insight, so that you may be able to discern what is best and may be pure and blameless for the day of Christ, filled with the fruit of righteousness that comes through Jesus Christ—to the glory and praise of God.</a:t>
            </a:r>
            <a:endParaRPr lang="en-US" sz="1100" dirty="0">
              <a:solidFill>
                <a:srgbClr val="660066"/>
              </a:solidFill>
              <a:effectLst>
                <a:outerShdw blurRad="50800" dist="38100" dir="2700000">
                  <a:srgbClr val="000000">
                    <a:alpha val="43000"/>
                  </a:srgbClr>
                </a:outerShdw>
              </a:effectLst>
              <a:latin typeface="Estelle Black SF"/>
              <a:cs typeface="Estelle Black SF"/>
            </a:endParaRPr>
          </a:p>
        </p:txBody>
      </p:sp>
      <p:sp>
        <p:nvSpPr>
          <p:cNvPr id="25604" name="TextBox 3"/>
          <p:cNvSpPr txBox="1">
            <a:spLocks noChangeArrowheads="1"/>
          </p:cNvSpPr>
          <p:nvPr/>
        </p:nvSpPr>
        <p:spPr bwMode="auto">
          <a:xfrm>
            <a:off x="6477000" y="6411912"/>
            <a:ext cx="4114800" cy="369888"/>
          </a:xfrm>
          <a:prstGeom prst="rect">
            <a:avLst/>
          </a:prstGeom>
          <a:noFill/>
          <a:ln w="9525">
            <a:noFill/>
            <a:miter lim="800000"/>
            <a:headEnd/>
            <a:tailEnd/>
          </a:ln>
        </p:spPr>
        <p:txBody>
          <a:bodyPr>
            <a:prstTxWarp prst="textNoShape">
              <a:avLst/>
            </a:prstTxWarp>
            <a:spAutoFit/>
          </a:bodyPr>
          <a:lstStyle/>
          <a:p>
            <a:pPr algn="r"/>
            <a:r>
              <a:rPr lang="en-US" b="1" i="1" dirty="0"/>
              <a:t>Philippians 1:9-11 (NIV)</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1752600" y="228600"/>
            <a:ext cx="8686800" cy="5943600"/>
          </a:xfrm>
        </p:spPr>
        <p:txBody>
          <a:bodyPr anchor="t"/>
          <a:lstStyle/>
          <a:p>
            <a:pPr>
              <a:lnSpc>
                <a:spcPct val="120000"/>
              </a:lnSpc>
              <a:defRPr/>
            </a:pPr>
            <a:r>
              <a:rPr lang="en-US" sz="3600" dirty="0">
                <a:solidFill>
                  <a:srgbClr val="660066"/>
                </a:solidFill>
                <a:effectLst>
                  <a:outerShdw blurRad="50800" dist="38100" dir="2700000">
                    <a:srgbClr val="000000">
                      <a:alpha val="43000"/>
                    </a:srgbClr>
                  </a:outerShdw>
                </a:effectLst>
                <a:latin typeface="Estelle Black SF"/>
                <a:cs typeface="Estelle Black SF"/>
              </a:rPr>
              <a:t>This is my prayer for you: that your love will grow more and more; that you will have knowledge and understanding with your love; that you will see the difference between good and bad and will choose the good; that you will be pure and without wrong for the coming of Christ; that you will be filled with the good things produced in your life by Christ to bring glory and praise to God.</a:t>
            </a:r>
            <a:endParaRPr lang="en-US" sz="1100" dirty="0">
              <a:solidFill>
                <a:srgbClr val="660066"/>
              </a:solidFill>
              <a:effectLst>
                <a:outerShdw blurRad="50800" dist="38100" dir="2700000">
                  <a:srgbClr val="000000">
                    <a:alpha val="43000"/>
                  </a:srgbClr>
                </a:outerShdw>
              </a:effectLst>
              <a:latin typeface="Estelle Black SF"/>
              <a:cs typeface="Estelle Black SF"/>
            </a:endParaRPr>
          </a:p>
        </p:txBody>
      </p:sp>
      <p:sp>
        <p:nvSpPr>
          <p:cNvPr id="25604" name="TextBox 3"/>
          <p:cNvSpPr txBox="1">
            <a:spLocks noChangeArrowheads="1"/>
          </p:cNvSpPr>
          <p:nvPr/>
        </p:nvSpPr>
        <p:spPr bwMode="auto">
          <a:xfrm>
            <a:off x="6477000" y="6411912"/>
            <a:ext cx="4114800" cy="369888"/>
          </a:xfrm>
          <a:prstGeom prst="rect">
            <a:avLst/>
          </a:prstGeom>
          <a:noFill/>
          <a:ln w="9525">
            <a:noFill/>
            <a:miter lim="800000"/>
            <a:headEnd/>
            <a:tailEnd/>
          </a:ln>
        </p:spPr>
        <p:txBody>
          <a:bodyPr>
            <a:prstTxWarp prst="textNoShape">
              <a:avLst/>
            </a:prstTxWarp>
            <a:spAutoFit/>
          </a:bodyPr>
          <a:lstStyle/>
          <a:p>
            <a:pPr algn="r"/>
            <a:r>
              <a:rPr lang="en-US" b="1" i="1" dirty="0"/>
              <a:t>Philippians 1:9-11 (NCV)</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905000" y="2286001"/>
            <a:ext cx="5791200" cy="639731"/>
          </a:xfrm>
        </p:spPr>
        <p:txBody>
          <a:bodyPr vert="horz" wrap="square" lIns="81639" tIns="42452" rIns="81639" bIns="42452" numCol="1" anchor="t" anchorCtr="0" compatLnSpc="1">
            <a:prstTxWarp prst="textNoShape">
              <a:avLst/>
            </a:prstTxWarp>
            <a:spAutoFit/>
          </a:bodyPr>
          <a:lstStyle/>
          <a:p>
            <a:pPr>
              <a:buClr>
                <a:srgbClr val="990000"/>
              </a:buClr>
              <a:buSzPct val="100000"/>
              <a:tabLst>
                <a:tab pos="656650" algn="l"/>
                <a:tab pos="1313299" algn="l"/>
                <a:tab pos="1969949" algn="l"/>
                <a:tab pos="2626599" algn="l"/>
                <a:tab pos="3283248" algn="l"/>
              </a:tabLst>
              <a:defRPr/>
            </a:pPr>
            <a:r>
              <a:rPr lang="en-US" sz="3600" b="1" dirty="0">
                <a:solidFill>
                  <a:srgbClr val="990000"/>
                </a:solidFill>
                <a:effectLst>
                  <a:outerShdw blurRad="38100" dist="38100" dir="2700000" algn="tl">
                    <a:srgbClr val="DDDDDD"/>
                  </a:outerShdw>
                </a:effectLst>
                <a:latin typeface="Estelle Black SF" pitchFamily="52" charset="0"/>
                <a:ea typeface="+mj-ea"/>
                <a:cs typeface="+mj-cs"/>
              </a:rPr>
              <a:t>Work on presentation &amp; paper</a:t>
            </a:r>
            <a:endParaRPr lang="en-GB" sz="3600" b="1" dirty="0">
              <a:solidFill>
                <a:srgbClr val="990000"/>
              </a:solidFill>
              <a:effectLst>
                <a:outerShdw blurRad="38100" dist="38100" dir="2700000" algn="tl">
                  <a:srgbClr val="DDDDDD"/>
                </a:outerShdw>
              </a:effectLst>
              <a:latin typeface="Estelle Black SF" pitchFamily="52" charset="0"/>
              <a:ea typeface="+mj-ea"/>
              <a:cs typeface="+mj-cs"/>
            </a:endParaRPr>
          </a:p>
        </p:txBody>
      </p:sp>
      <p:sp>
        <p:nvSpPr>
          <p:cNvPr id="5" name="Rectangle 2"/>
          <p:cNvSpPr txBox="1">
            <a:spLocks noChangeArrowheads="1"/>
          </p:cNvSpPr>
          <p:nvPr/>
        </p:nvSpPr>
        <p:spPr bwMode="auto">
          <a:xfrm>
            <a:off x="3200400" y="3581401"/>
            <a:ext cx="7315200" cy="1193729"/>
          </a:xfrm>
          <a:prstGeom prst="rect">
            <a:avLst/>
          </a:prstGeom>
          <a:noFill/>
          <a:ln w="9525">
            <a:noFill/>
            <a:miter lim="800000"/>
            <a:headEnd/>
            <a:tailEnd/>
          </a:ln>
        </p:spPr>
        <p:txBody>
          <a:bodyPr vert="horz" wrap="square" lIns="81639" tIns="42452" rIns="81639" bIns="42452" numCol="1" anchor="t" anchorCtr="0" compatLnSpc="1">
            <a:prstTxWarp prst="textNoShape">
              <a:avLst/>
            </a:prstTxWarp>
            <a:spAutoFit/>
          </a:bodyPr>
          <a:lstStyle/>
          <a:p>
            <a:pPr eaLnBrk="0" hangingPunct="0">
              <a:buClr>
                <a:srgbClr val="990000"/>
              </a:buClr>
              <a:buSzPct val="100000"/>
              <a:tabLst>
                <a:tab pos="656650" algn="l"/>
                <a:tab pos="1313299" algn="l"/>
                <a:tab pos="1969949" algn="l"/>
                <a:tab pos="2626599" algn="l"/>
                <a:tab pos="3283248" algn="l"/>
              </a:tabLst>
              <a:defRPr/>
            </a:pPr>
            <a:r>
              <a:rPr lang="en-US" sz="3600" b="1" dirty="0">
                <a:solidFill>
                  <a:schemeClr val="bg1">
                    <a:lumMod val="75000"/>
                  </a:schemeClr>
                </a:solidFill>
                <a:effectLst>
                  <a:outerShdw blurRad="38100" dist="38100" dir="2700000" algn="tl">
                    <a:srgbClr val="DDDDDD"/>
                  </a:outerShdw>
                </a:effectLst>
                <a:latin typeface="Estelle Black SF" pitchFamily="52" charset="0"/>
                <a:ea typeface="+mj-ea"/>
                <a:cs typeface="+mj-cs"/>
              </a:rPr>
              <a:t>Keep working and save / print your work</a:t>
            </a:r>
          </a:p>
          <a:p>
            <a:pPr eaLnBrk="0" hangingPunct="0">
              <a:buClr>
                <a:srgbClr val="990000"/>
              </a:buClr>
              <a:buSzPct val="100000"/>
              <a:tabLst>
                <a:tab pos="656650" algn="l"/>
                <a:tab pos="1313299" algn="l"/>
                <a:tab pos="1969949" algn="l"/>
                <a:tab pos="2626599" algn="l"/>
                <a:tab pos="3283248" algn="l"/>
              </a:tabLst>
              <a:defRPr/>
            </a:pPr>
            <a:r>
              <a:rPr lang="en-US" sz="3600" b="1" dirty="0">
                <a:solidFill>
                  <a:schemeClr val="bg1">
                    <a:lumMod val="75000"/>
                  </a:schemeClr>
                </a:solidFill>
                <a:effectLst>
                  <a:outerShdw blurRad="38100" dist="38100" dir="2700000" algn="tl">
                    <a:srgbClr val="DDDDDD"/>
                  </a:outerShdw>
                </a:effectLst>
                <a:latin typeface="Estelle Black SF" pitchFamily="52" charset="0"/>
                <a:ea typeface="+mj-ea"/>
                <a:cs typeface="+mj-cs"/>
              </a:rPr>
              <a:t>Put into binder</a:t>
            </a:r>
            <a:endParaRPr lang="en-GB" sz="3600" b="1" dirty="0">
              <a:solidFill>
                <a:schemeClr val="bg1">
                  <a:lumMod val="75000"/>
                </a:schemeClr>
              </a:solidFill>
              <a:effectLst>
                <a:outerShdw blurRad="38100" dist="38100" dir="2700000" algn="tl">
                  <a:srgbClr val="DDDDDD"/>
                </a:outerShdw>
              </a:effectLst>
              <a:latin typeface="Estelle Black SF" pitchFamily="52" charset="0"/>
              <a:ea typeface="+mj-ea"/>
              <a:cs typeface="+mj-cs"/>
            </a:endParaRPr>
          </a:p>
        </p:txBody>
      </p:sp>
    </p:spTree>
    <p:extLst>
      <p:ext uri="{BB962C8B-B14F-4D97-AF65-F5344CB8AC3E}">
        <p14:creationId xmlns:p14="http://schemas.microsoft.com/office/powerpoint/2010/main" val="25825180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20482"/>
                                        </p:tgtEl>
                                        <p:attrNameLst>
                                          <p:attrName>style.visibility</p:attrName>
                                        </p:attrNameLst>
                                      </p:cBhvr>
                                      <p:to>
                                        <p:strVal val="visible"/>
                                      </p:to>
                                    </p:set>
                                    <p:animEffect transition="in" filter="fade">
                                      <p:cBhvr>
                                        <p:cTn id="7" dur="500"/>
                                        <p:tgtEl>
                                          <p:spTgt spid="20482"/>
                                        </p:tgtEl>
                                      </p:cBhvr>
                                    </p:animEffect>
                                    <p:anim calcmode="lin" valueType="num">
                                      <p:cBhvr>
                                        <p:cTn id="8" dur="500" fill="hold"/>
                                        <p:tgtEl>
                                          <p:spTgt spid="20482"/>
                                        </p:tgtEl>
                                        <p:attrNameLst>
                                          <p:attrName>ppt_x</p:attrName>
                                        </p:attrNameLst>
                                      </p:cBhvr>
                                      <p:tavLst>
                                        <p:tav tm="0">
                                          <p:val>
                                            <p:strVal val="#ppt_x-.1"/>
                                          </p:val>
                                        </p:tav>
                                        <p:tav tm="100000">
                                          <p:val>
                                            <p:strVal val="#ppt_x"/>
                                          </p:val>
                                        </p:tav>
                                      </p:tavLst>
                                    </p:anim>
                                    <p:anim calcmode="lin" valueType="num">
                                      <p:cBhvr>
                                        <p:cTn id="9" dur="500" fill="hold"/>
                                        <p:tgtEl>
                                          <p:spTgt spid="20482"/>
                                        </p:tgtEl>
                                        <p:attrNameLst>
                                          <p:attrName>ppt_y</p:attrName>
                                        </p:attrNameLst>
                                      </p:cBhvr>
                                      <p:tavLst>
                                        <p:tav tm="0">
                                          <p:val>
                                            <p:strVal val="#ppt_y"/>
                                          </p:val>
                                        </p:tav>
                                        <p:tav tm="100000">
                                          <p:val>
                                            <p:strVal val="#ppt_y"/>
                                          </p:val>
                                        </p:tav>
                                      </p:tavLst>
                                    </p:anim>
                                  </p:childTnLst>
                                </p:cTn>
                              </p:par>
                            </p:childTnLst>
                          </p:cTn>
                        </p:par>
                        <p:par>
                          <p:cTn id="10" fill="hold">
                            <p:stCondLst>
                              <p:cond delay="1650"/>
                            </p:stCondLst>
                            <p:childTnLst>
                              <p:par>
                                <p:cTn id="11" presetID="40" presetClass="entr" presetSubtype="0" fill="hold" grpId="0" nodeType="afterEffect">
                                  <p:stCondLst>
                                    <p:cond delay="0"/>
                                  </p:stCondLst>
                                  <p:iterate type="lt">
                                    <p:tmPct val="10000"/>
                                  </p:iterate>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anim calcmode="lin" valueType="num">
                                      <p:cBhvr>
                                        <p:cTn id="14" dur="2000" fill="hold"/>
                                        <p:tgtEl>
                                          <p:spTgt spid="5"/>
                                        </p:tgtEl>
                                        <p:attrNameLst>
                                          <p:attrName>ppt_x</p:attrName>
                                        </p:attrNameLst>
                                      </p:cBhvr>
                                      <p:tavLst>
                                        <p:tav tm="0">
                                          <p:val>
                                            <p:strVal val="#ppt_x-.1"/>
                                          </p:val>
                                        </p:tav>
                                        <p:tav tm="100000">
                                          <p:val>
                                            <p:strVal val="#ppt_x"/>
                                          </p:val>
                                        </p:tav>
                                      </p:tavLst>
                                    </p:anim>
                                    <p:anim calcmode="lin" valueType="num">
                                      <p:cBhvr>
                                        <p:cTn id="15" dur="2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ea typeface="ＭＳ Ｐゴシック" pitchFamily="71" charset="-128"/>
              <a:cs typeface="ＭＳ Ｐゴシック" pitchFamily="71" charset="-128"/>
            </a:endParaRPr>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defRPr/>
            </a:pPr>
            <a:r>
              <a:rPr lang="en-US" sz="3300" kern="10" dirty="0">
                <a:ln w="9525">
                  <a:noFill/>
                  <a:round/>
                  <a:headEnd/>
                  <a:tailEnd/>
                </a:ln>
                <a:gradFill flip="none" rotWithShape="1">
                  <a:gsLst>
                    <a:gs pos="0">
                      <a:srgbClr val="FF6600"/>
                    </a:gs>
                    <a:gs pos="100000">
                      <a:srgbClr val="FF6600"/>
                    </a:gs>
                    <a:gs pos="50000">
                      <a:schemeClr val="accent6">
                        <a:lumMod val="50000"/>
                      </a:schemeClr>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ea typeface="ＭＳ Ｐゴシック" pitchFamily="71" charset="-128"/>
              <a:cs typeface="ＭＳ Ｐゴシック" pitchFamily="71" charset="-128"/>
            </a:endParaRPr>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defRPr/>
            </a:pPr>
            <a:r>
              <a:rPr lang="en-US" sz="3300" kern="10" dirty="0">
                <a:ln w="9525">
                  <a:noFill/>
                  <a:round/>
                  <a:headEnd/>
                  <a:tailEnd/>
                </a:ln>
                <a:gradFill flip="none" rotWithShape="1">
                  <a:gsLst>
                    <a:gs pos="0">
                      <a:srgbClr val="008000"/>
                    </a:gs>
                    <a:gs pos="100000">
                      <a:srgbClr val="008000"/>
                    </a:gs>
                    <a:gs pos="50000">
                      <a:srgbClr val="003F06"/>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2547</TotalTime>
  <Words>267</Words>
  <Application>Microsoft Macintosh PowerPoint</Application>
  <PresentationFormat>Widescreen</PresentationFormat>
  <Paragraphs>25</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ＭＳ Ｐゴシック</vt:lpstr>
      <vt:lpstr>Arial</vt:lpstr>
      <vt:lpstr>Calibri</vt:lpstr>
      <vt:lpstr>Estelle Black SF</vt:lpstr>
      <vt:lpstr>Impact</vt:lpstr>
      <vt:lpstr>Wingdings</vt:lpstr>
      <vt:lpstr>Office Theme</vt:lpstr>
      <vt:lpstr>PowerPoint Presentation</vt:lpstr>
      <vt:lpstr>And this I pray, that your love may abound yet more and more in knowledge and in all judgment; That ye may approve things that are excellent; that ye may be sincere and without offence till the day of Christ. Being filled with the fruits of righteousness, which are by Jesus Christ, unto the glory and praise of God.</vt:lpstr>
      <vt:lpstr>And this is my prayer: that your love may abound more and more in knowledge and depth of insight, so that you may be able to discern what is best and may be pure and blameless for the day of Christ, filled with the fruit of righteousness that comes through Jesus Christ—to the glory and praise of God.</vt:lpstr>
      <vt:lpstr>This is my prayer for you: that your love will grow more and more; that you will have knowledge and understanding with your love; that you will see the difference between good and bad and will choose the good; that you will be pure and without wrong for the coming of Christ; that you will be filled with the good things produced in your life by Christ to bring glory and praise to God.</vt:lpstr>
      <vt:lpstr>Work on presentation &amp; paper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Preferred Customer</dc:creator>
  <cp:lastModifiedBy>Microsoft Office User</cp:lastModifiedBy>
  <cp:revision>106</cp:revision>
  <dcterms:created xsi:type="dcterms:W3CDTF">2013-06-25T02:37:40Z</dcterms:created>
  <dcterms:modified xsi:type="dcterms:W3CDTF">2025-12-08T17:56:54Z</dcterms:modified>
</cp:coreProperties>
</file>