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12" r:id="rId2"/>
    <p:sldId id="343" r:id="rId3"/>
    <p:sldId id="344" r:id="rId4"/>
    <p:sldId id="409" r:id="rId5"/>
    <p:sldId id="564" r:id="rId6"/>
    <p:sldId id="562" r:id="rId7"/>
    <p:sldId id="421" r:id="rId8"/>
    <p:sldId id="532" r:id="rId9"/>
    <p:sldId id="515" r:id="rId10"/>
    <p:sldId id="566" r:id="rId11"/>
    <p:sldId id="568" r:id="rId12"/>
    <p:sldId id="572" r:id="rId13"/>
    <p:sldId id="517" r:id="rId14"/>
    <p:sldId id="314" r:id="rId15"/>
    <p:sldId id="315" r:id="rId16"/>
    <p:sldId id="310" r:id="rId17"/>
    <p:sldId id="321" r:id="rId18"/>
    <p:sldId id="316" r:id="rId19"/>
    <p:sldId id="414" r:id="rId20"/>
    <p:sldId id="535" r:id="rId21"/>
    <p:sldId id="404" r:id="rId22"/>
    <p:sldId id="534" r:id="rId23"/>
    <p:sldId id="401" r:id="rId24"/>
    <p:sldId id="322" r:id="rId25"/>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itchFamily="79" charset="0"/>
        <a:ea typeface="+mn-ea"/>
        <a:cs typeface="+mn-cs"/>
      </a:defRPr>
    </a:lvl1pPr>
    <a:lvl2pPr marL="457200" algn="l" rtl="0" fontAlgn="base">
      <a:spcBef>
        <a:spcPct val="0"/>
      </a:spcBef>
      <a:spcAft>
        <a:spcPct val="0"/>
      </a:spcAft>
      <a:defRPr kern="1200">
        <a:solidFill>
          <a:schemeClr val="tx1"/>
        </a:solidFill>
        <a:latin typeface="Arial" pitchFamily="79" charset="0"/>
        <a:ea typeface="+mn-ea"/>
        <a:cs typeface="+mn-cs"/>
      </a:defRPr>
    </a:lvl2pPr>
    <a:lvl3pPr marL="914400" algn="l" rtl="0" fontAlgn="base">
      <a:spcBef>
        <a:spcPct val="0"/>
      </a:spcBef>
      <a:spcAft>
        <a:spcPct val="0"/>
      </a:spcAft>
      <a:defRPr kern="1200">
        <a:solidFill>
          <a:schemeClr val="tx1"/>
        </a:solidFill>
        <a:latin typeface="Arial" pitchFamily="79" charset="0"/>
        <a:ea typeface="+mn-ea"/>
        <a:cs typeface="+mn-cs"/>
      </a:defRPr>
    </a:lvl3pPr>
    <a:lvl4pPr marL="1371600" algn="l" rtl="0" fontAlgn="base">
      <a:spcBef>
        <a:spcPct val="0"/>
      </a:spcBef>
      <a:spcAft>
        <a:spcPct val="0"/>
      </a:spcAft>
      <a:defRPr kern="1200">
        <a:solidFill>
          <a:schemeClr val="tx1"/>
        </a:solidFill>
        <a:latin typeface="Arial" pitchFamily="79" charset="0"/>
        <a:ea typeface="+mn-ea"/>
        <a:cs typeface="+mn-cs"/>
      </a:defRPr>
    </a:lvl4pPr>
    <a:lvl5pPr marL="1828800" algn="l" rtl="0" fontAlgn="base">
      <a:spcBef>
        <a:spcPct val="0"/>
      </a:spcBef>
      <a:spcAft>
        <a:spcPct val="0"/>
      </a:spcAft>
      <a:defRPr kern="1200">
        <a:solidFill>
          <a:schemeClr val="tx1"/>
        </a:solidFill>
        <a:latin typeface="Arial" pitchFamily="79" charset="0"/>
        <a:ea typeface="+mn-ea"/>
        <a:cs typeface="+mn-cs"/>
      </a:defRPr>
    </a:lvl5pPr>
    <a:lvl6pPr marL="2286000" algn="l" defTabSz="457200" rtl="0" eaLnBrk="1" latinLnBrk="0" hangingPunct="1">
      <a:defRPr kern="1200">
        <a:solidFill>
          <a:schemeClr val="tx1"/>
        </a:solidFill>
        <a:latin typeface="Arial" pitchFamily="79" charset="0"/>
        <a:ea typeface="+mn-ea"/>
        <a:cs typeface="+mn-cs"/>
      </a:defRPr>
    </a:lvl6pPr>
    <a:lvl7pPr marL="2743200" algn="l" defTabSz="457200" rtl="0" eaLnBrk="1" latinLnBrk="0" hangingPunct="1">
      <a:defRPr kern="1200">
        <a:solidFill>
          <a:schemeClr val="tx1"/>
        </a:solidFill>
        <a:latin typeface="Arial" pitchFamily="79" charset="0"/>
        <a:ea typeface="+mn-ea"/>
        <a:cs typeface="+mn-cs"/>
      </a:defRPr>
    </a:lvl7pPr>
    <a:lvl8pPr marL="3200400" algn="l" defTabSz="457200" rtl="0" eaLnBrk="1" latinLnBrk="0" hangingPunct="1">
      <a:defRPr kern="1200">
        <a:solidFill>
          <a:schemeClr val="tx1"/>
        </a:solidFill>
        <a:latin typeface="Arial" pitchFamily="79" charset="0"/>
        <a:ea typeface="+mn-ea"/>
        <a:cs typeface="+mn-cs"/>
      </a:defRPr>
    </a:lvl8pPr>
    <a:lvl9pPr marL="3657600" algn="l" defTabSz="457200" rtl="0" eaLnBrk="1" latinLnBrk="0" hangingPunct="1">
      <a:defRPr kern="1200">
        <a:solidFill>
          <a:schemeClr val="tx1"/>
        </a:solidFill>
        <a:latin typeface="Arial" pitchFamily="79"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11"/>
    <p:restoredTop sz="94694"/>
  </p:normalViewPr>
  <p:slideViewPr>
    <p:cSldViewPr>
      <p:cViewPr>
        <p:scale>
          <a:sx n="100" d="100"/>
          <a:sy n="100" d="100"/>
        </p:scale>
        <p:origin x="1544" y="62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8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52"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52" charset="0"/>
              </a:defRPr>
            </a:lvl1pPr>
          </a:lstStyle>
          <a:p>
            <a:pPr>
              <a:defRPr/>
            </a:pPr>
            <a:fld id="{8CB7F3F3-29BE-4C23-AB0E-2D4AA450FBEE}" type="datetime1">
              <a:rPr lang="en-US"/>
              <a:pPr>
                <a:defRPr/>
              </a:pPr>
              <a:t>2/6/26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52"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52" charset="0"/>
              </a:defRPr>
            </a:lvl1pPr>
          </a:lstStyle>
          <a:p>
            <a:pPr>
              <a:defRPr/>
            </a:pPr>
            <a:fld id="{B1208A46-CBBB-4942-95C9-0208B30241B2}" type="slidenum">
              <a:rPr lang="en-US"/>
              <a:pPr>
                <a:defRPr/>
              </a:pPr>
              <a:t>‹#›</a:t>
            </a:fld>
            <a:endParaRPr lang="en-US"/>
          </a:p>
        </p:txBody>
      </p:sp>
    </p:spTree>
    <p:extLst>
      <p:ext uri="{BB962C8B-B14F-4D97-AF65-F5344CB8AC3E}">
        <p14:creationId xmlns:p14="http://schemas.microsoft.com/office/powerpoint/2010/main" val="8480336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52" charset="-128"/>
        <a:cs typeface="ＭＳ Ｐゴシック" pitchFamily="5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DC60A3C-D498-4CB3-AC3A-9111DD872419}" type="slidenum">
              <a:rPr lang="en-GB" sz="1200">
                <a:latin typeface="Calibri" pitchFamily="71" charset="0"/>
                <a:ea typeface="ＭＳ Ｐゴシック" pitchFamily="71" charset="-128"/>
                <a:cs typeface="ＭＳ Ｐゴシック" pitchFamily="71" charset="-128"/>
              </a:rPr>
              <a:pPr algn="r"/>
              <a:t>1</a:t>
            </a:fld>
            <a:endParaRPr lang="en-GB" sz="1200">
              <a:latin typeface="Calibri" pitchFamily="71" charset="0"/>
              <a:ea typeface="ＭＳ Ｐゴシック" pitchFamily="71" charset="-128"/>
              <a:cs typeface="ＭＳ Ｐゴシック" pitchFamily="71" charset="-128"/>
            </a:endParaRPr>
          </a:p>
        </p:txBody>
      </p:sp>
      <p:sp>
        <p:nvSpPr>
          <p:cNvPr id="76803"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76804"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10</a:t>
            </a:fld>
            <a:endParaRPr lang="en-US" sz="1200">
              <a:latin typeface="Calibri" pitchFamily="71" charset="0"/>
            </a:endParaRPr>
          </a:p>
        </p:txBody>
      </p:sp>
    </p:spTree>
    <p:extLst>
      <p:ext uri="{BB962C8B-B14F-4D97-AF65-F5344CB8AC3E}">
        <p14:creationId xmlns:p14="http://schemas.microsoft.com/office/powerpoint/2010/main" val="21608890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11</a:t>
            </a:fld>
            <a:endParaRPr lang="en-US" sz="1200">
              <a:latin typeface="Calibri" pitchFamily="71" charset="0"/>
            </a:endParaRPr>
          </a:p>
        </p:txBody>
      </p:sp>
    </p:spTree>
    <p:extLst>
      <p:ext uri="{BB962C8B-B14F-4D97-AF65-F5344CB8AC3E}">
        <p14:creationId xmlns:p14="http://schemas.microsoft.com/office/powerpoint/2010/main" val="125438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Grp="1" noRot="1" noChangeAspect="1" noChangeArrowheads="1" noTextEdit="1"/>
          </p:cNvSpPr>
          <p:nvPr>
            <p:ph type="sldImg"/>
          </p:nvPr>
        </p:nvSpPr>
        <p:spPr bwMode="auto">
          <a:xfrm>
            <a:off x="641350" y="914400"/>
            <a:ext cx="5573713" cy="3135313"/>
          </a:xfrm>
          <a:solidFill>
            <a:srgbClr val="FFFFFF"/>
          </a:solidFill>
          <a:ln>
            <a:solidFill>
              <a:srgbClr val="000000"/>
            </a:solidFill>
            <a:miter lim="800000"/>
            <a:headEnd/>
            <a:tailEnd/>
          </a:ln>
        </p:spPr>
      </p:sp>
      <p:sp>
        <p:nvSpPr>
          <p:cNvPr id="65539" name="Text Box 2"/>
          <p:cNvSpPr>
            <a:spLocks noGrp="1" noChangeArrowheads="1"/>
          </p:cNvSpPr>
          <p:nvPr>
            <p:ph type="body" idx="1"/>
          </p:nvPr>
        </p:nvSpPr>
        <p:spPr bwMode="auto">
          <a:xfrm>
            <a:off x="1046163" y="4352925"/>
            <a:ext cx="4770437" cy="3478213"/>
          </a:xfrm>
          <a:noFill/>
        </p:spPr>
        <p:txBody>
          <a:bodyPr wrap="none" anchor="ctr"/>
          <a:lstStyle/>
          <a:p>
            <a:endParaRPr lang="en-US">
              <a:ea typeface="ＭＳ Ｐゴシック" pitchFamily="71" charset="-128"/>
              <a:cs typeface="ＭＳ Ｐゴシック" pitchFamily="71" charset="-128"/>
            </a:endParaRPr>
          </a:p>
        </p:txBody>
      </p:sp>
    </p:spTree>
    <p:extLst>
      <p:ext uri="{BB962C8B-B14F-4D97-AF65-F5344CB8AC3E}">
        <p14:creationId xmlns:p14="http://schemas.microsoft.com/office/powerpoint/2010/main" val="3853284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86019"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9" charset="2"/>
              <a:buChar char="v"/>
            </a:pPr>
            <a:endParaRPr lang="en-US">
              <a:ea typeface="ＭＳ Ｐゴシック" pitchFamily="79" charset="-128"/>
              <a:cs typeface="ＭＳ Ｐゴシック" pitchFamily="79" charset="-128"/>
            </a:endParaRPr>
          </a:p>
        </p:txBody>
      </p:sp>
      <p:sp>
        <p:nvSpPr>
          <p:cNvPr id="8602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2D2B4-8E94-4BDF-A55B-007606A7D41F}" type="slidenum">
              <a:rPr lang="en-US" sz="1200">
                <a:latin typeface="Calibri" pitchFamily="79" charset="0"/>
              </a:rPr>
              <a:pPr algn="r"/>
              <a:t>13</a:t>
            </a:fld>
            <a:endParaRPr lang="en-US" sz="1200">
              <a:latin typeface="Calibri" pitchFamily="79" charset="0"/>
            </a:endParaRPr>
          </a:p>
        </p:txBody>
      </p:sp>
    </p:spTree>
    <p:extLst>
      <p:ext uri="{BB962C8B-B14F-4D97-AF65-F5344CB8AC3E}">
        <p14:creationId xmlns:p14="http://schemas.microsoft.com/office/powerpoint/2010/main" val="31560653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14</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3AA8F84B-4A09-4F1A-AC8C-AE22FD053490}" type="slidenum">
              <a:rPr lang="en-GB" sz="1200">
                <a:latin typeface="Calibri" pitchFamily="71" charset="0"/>
                <a:ea typeface="ＭＳ Ｐゴシック" pitchFamily="71" charset="-128"/>
                <a:cs typeface="ＭＳ Ｐゴシック" pitchFamily="71" charset="-128"/>
              </a:rPr>
              <a:pPr algn="r"/>
              <a:t>15</a:t>
            </a:fld>
            <a:endParaRPr lang="en-GB" sz="1200">
              <a:latin typeface="Calibri" pitchFamily="71" charset="0"/>
              <a:ea typeface="ＭＳ Ｐゴシック" pitchFamily="71" charset="-128"/>
              <a:cs typeface="ＭＳ Ｐゴシック" pitchFamily="71" charset="-128"/>
            </a:endParaRPr>
          </a:p>
        </p:txBody>
      </p:sp>
      <p:sp>
        <p:nvSpPr>
          <p:cNvPr id="78851"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78852"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245987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17</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85258F3-343E-4D60-BC18-1C5B09AD45D6}" type="slidenum">
              <a:rPr lang="en-GB" sz="1200">
                <a:latin typeface="Calibri" pitchFamily="71" charset="0"/>
                <a:ea typeface="ＭＳ Ｐゴシック" pitchFamily="71" charset="-128"/>
                <a:cs typeface="ＭＳ Ｐゴシック" pitchFamily="71" charset="-128"/>
              </a:rPr>
              <a:pPr algn="r"/>
              <a:t>18</a:t>
            </a:fld>
            <a:endParaRPr lang="en-GB" sz="1200">
              <a:latin typeface="Calibri" pitchFamily="71" charset="0"/>
              <a:ea typeface="ＭＳ Ｐゴシック" pitchFamily="71" charset="-128"/>
              <a:cs typeface="ＭＳ Ｐゴシック" pitchFamily="71" charset="-128"/>
            </a:endParaRPr>
          </a:p>
        </p:txBody>
      </p:sp>
      <p:sp>
        <p:nvSpPr>
          <p:cNvPr id="80899"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80900"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2471727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20</a:t>
            </a:fld>
            <a:endParaRPr lang="en-US" sz="1200">
              <a:latin typeface="Calibri" pitchFamily="71" charset="0"/>
              <a:ea typeface="ＭＳ Ｐゴシック" pitchFamily="71" charset="-128"/>
              <a:cs typeface="ＭＳ Ｐゴシック" pitchFamily="71" charset="-128"/>
            </a:endParaRPr>
          </a:p>
        </p:txBody>
      </p:sp>
    </p:spTree>
    <p:extLst>
      <p:ext uri="{BB962C8B-B14F-4D97-AF65-F5344CB8AC3E}">
        <p14:creationId xmlns:p14="http://schemas.microsoft.com/office/powerpoint/2010/main" val="9729758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idx="5"/>
          </p:nvPr>
        </p:nvSpPr>
        <p:spPr bwMode="auto">
          <a:noFill/>
          <a:ln>
            <a:miter lim="800000"/>
            <a:headEnd/>
            <a:tailEnd/>
          </a:ln>
        </p:spPr>
        <p:txBody>
          <a:bodyPr/>
          <a:lstStyle/>
          <a:p>
            <a:fld id="{B0FD6FF1-3C76-4A4D-A5D6-12404D56C19F}" type="slidenum">
              <a:rPr lang="en-GB">
                <a:latin typeface="Calibri" pitchFamily="79" charset="0"/>
              </a:rPr>
              <a:pPr/>
              <a:t>21</a:t>
            </a:fld>
            <a:endParaRPr lang="en-GB">
              <a:latin typeface="Calibri" pitchFamily="79" charset="0"/>
            </a:endParaRPr>
          </a:p>
        </p:txBody>
      </p:sp>
      <p:sp>
        <p:nvSpPr>
          <p:cNvPr id="16387"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16388" name="Text Box 2"/>
          <p:cNvSpPr>
            <a:spLocks noGrp="1" noChangeArrowheads="1"/>
          </p:cNvSpPr>
          <p:nvPr>
            <p:ph type="body"/>
          </p:nvPr>
        </p:nvSpPr>
        <p:spPr bwMode="auto">
          <a:xfrm>
            <a:off x="685800" y="4341813"/>
            <a:ext cx="5487988" cy="4114800"/>
          </a:xfrm>
          <a:noFill/>
        </p:spPr>
        <p:txBody>
          <a:bodyPr wrap="none" anchor="ctr"/>
          <a:lstStyle/>
          <a:p>
            <a:endParaRPr lang="en-US">
              <a:ea typeface="ＭＳ Ｐゴシック" pitchFamily="79" charset="-128"/>
              <a:cs typeface="ＭＳ Ｐゴシック" pitchFamily="79" charset="-128"/>
            </a:endParaRPr>
          </a:p>
        </p:txBody>
      </p:sp>
    </p:spTree>
    <p:extLst>
      <p:ext uri="{BB962C8B-B14F-4D97-AF65-F5344CB8AC3E}">
        <p14:creationId xmlns:p14="http://schemas.microsoft.com/office/powerpoint/2010/main" val="4680149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22</a:t>
            </a:fld>
            <a:endParaRPr lang="en-US" sz="1200">
              <a:latin typeface="Calibri" pitchFamily="71" charset="0"/>
              <a:ea typeface="ＭＳ Ｐゴシック" pitchFamily="71" charset="-128"/>
              <a:cs typeface="ＭＳ Ｐゴシック" pitchFamily="71" charset="-128"/>
            </a:endParaRPr>
          </a:p>
        </p:txBody>
      </p:sp>
    </p:spTree>
    <p:extLst>
      <p:ext uri="{BB962C8B-B14F-4D97-AF65-F5344CB8AC3E}">
        <p14:creationId xmlns:p14="http://schemas.microsoft.com/office/powerpoint/2010/main" val="41916199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36F87-51E8-4486-B162-2B837BD1185B}" type="slidenum">
              <a:rPr lang="en-GB" sz="1200">
                <a:latin typeface="Calibri" pitchFamily="71" charset="0"/>
              </a:rPr>
              <a:pPr algn="r"/>
              <a:t>23</a:t>
            </a:fld>
            <a:endParaRPr lang="en-GB" sz="1200">
              <a:latin typeface="Calibri" pitchFamily="71" charset="0"/>
            </a:endParaRPr>
          </a:p>
        </p:txBody>
      </p:sp>
      <p:sp>
        <p:nvSpPr>
          <p:cNvPr id="89091"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89092"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extLst>
      <p:ext uri="{BB962C8B-B14F-4D97-AF65-F5344CB8AC3E}">
        <p14:creationId xmlns:p14="http://schemas.microsoft.com/office/powerpoint/2010/main" val="19296563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24</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2183234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5</a:t>
            </a:fld>
            <a:endParaRPr lang="en-US" sz="1200">
              <a:latin typeface="Calibri" pitchFamily="71" charset="0"/>
            </a:endParaRPr>
          </a:p>
        </p:txBody>
      </p:sp>
    </p:spTree>
    <p:extLst>
      <p:ext uri="{BB962C8B-B14F-4D97-AF65-F5344CB8AC3E}">
        <p14:creationId xmlns:p14="http://schemas.microsoft.com/office/powerpoint/2010/main" val="579319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6</a:t>
            </a:fld>
            <a:endParaRPr lang="en-US" sz="1200">
              <a:latin typeface="Calibri" pitchFamily="71" charset="0"/>
            </a:endParaRPr>
          </a:p>
        </p:txBody>
      </p:sp>
    </p:spTree>
    <p:extLst>
      <p:ext uri="{BB962C8B-B14F-4D97-AF65-F5344CB8AC3E}">
        <p14:creationId xmlns:p14="http://schemas.microsoft.com/office/powerpoint/2010/main" val="1468668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7</a:t>
            </a:fld>
            <a:endParaRPr lang="en-US" sz="1200">
              <a:latin typeface="Calibri" pitchFamily="71" charset="0"/>
            </a:endParaRPr>
          </a:p>
        </p:txBody>
      </p:sp>
    </p:spTree>
    <p:extLst>
      <p:ext uri="{BB962C8B-B14F-4D97-AF65-F5344CB8AC3E}">
        <p14:creationId xmlns:p14="http://schemas.microsoft.com/office/powerpoint/2010/main" val="476971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Grp="1" noRot="1" noChangeAspect="1" noChangeArrowheads="1" noTextEdit="1"/>
          </p:cNvSpPr>
          <p:nvPr>
            <p:ph type="sldImg"/>
          </p:nvPr>
        </p:nvSpPr>
        <p:spPr bwMode="auto">
          <a:xfrm>
            <a:off x="641350" y="914400"/>
            <a:ext cx="5573713" cy="3135313"/>
          </a:xfrm>
          <a:solidFill>
            <a:srgbClr val="FFFFFF"/>
          </a:solidFill>
          <a:ln>
            <a:solidFill>
              <a:srgbClr val="000000"/>
            </a:solidFill>
            <a:miter lim="800000"/>
            <a:headEnd/>
            <a:tailEnd/>
          </a:ln>
        </p:spPr>
      </p:sp>
      <p:sp>
        <p:nvSpPr>
          <p:cNvPr id="65539" name="Text Box 2"/>
          <p:cNvSpPr>
            <a:spLocks noGrp="1" noChangeArrowheads="1"/>
          </p:cNvSpPr>
          <p:nvPr>
            <p:ph type="body" idx="1"/>
          </p:nvPr>
        </p:nvSpPr>
        <p:spPr bwMode="auto">
          <a:xfrm>
            <a:off x="1046163" y="4352925"/>
            <a:ext cx="4770437" cy="3478213"/>
          </a:xfrm>
          <a:noFill/>
        </p:spPr>
        <p:txBody>
          <a:bodyPr wrap="none" anchor="ctr"/>
          <a:lstStyle/>
          <a:p>
            <a:endParaRPr lang="en-US">
              <a:ea typeface="ＭＳ Ｐゴシック" pitchFamily="71" charset="-128"/>
              <a:cs typeface="ＭＳ Ｐゴシック" pitchFamily="71" charset="-128"/>
            </a:endParaRPr>
          </a:p>
        </p:txBody>
      </p:sp>
    </p:spTree>
    <p:extLst>
      <p:ext uri="{BB962C8B-B14F-4D97-AF65-F5344CB8AC3E}">
        <p14:creationId xmlns:p14="http://schemas.microsoft.com/office/powerpoint/2010/main" val="8683345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86019"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9" charset="2"/>
              <a:buChar char="v"/>
            </a:pPr>
            <a:endParaRPr lang="en-US">
              <a:ea typeface="ＭＳ Ｐゴシック" pitchFamily="79" charset="-128"/>
              <a:cs typeface="ＭＳ Ｐゴシック" pitchFamily="79" charset="-128"/>
            </a:endParaRPr>
          </a:p>
        </p:txBody>
      </p:sp>
      <p:sp>
        <p:nvSpPr>
          <p:cNvPr id="8602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2D2B4-8E94-4BDF-A55B-007606A7D41F}" type="slidenum">
              <a:rPr lang="en-US" sz="1200">
                <a:latin typeface="Calibri" pitchFamily="79" charset="0"/>
              </a:rPr>
              <a:pPr algn="r"/>
              <a:t>9</a:t>
            </a:fld>
            <a:endParaRPr lang="en-US" sz="1200">
              <a:latin typeface="Calibri" pitchFamily="79" charset="0"/>
            </a:endParaRPr>
          </a:p>
        </p:txBody>
      </p:sp>
    </p:spTree>
    <p:extLst>
      <p:ext uri="{BB962C8B-B14F-4D97-AF65-F5344CB8AC3E}">
        <p14:creationId xmlns:p14="http://schemas.microsoft.com/office/powerpoint/2010/main" val="975860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FE86EB0-60A7-4F0A-9BA5-038F20A3DD47}" type="datetime1">
              <a:rPr lang="en-US"/>
              <a:pPr>
                <a:defRPr/>
              </a:pPr>
              <a:t>2/6/26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84B948-A2AC-4E2D-A1C7-CDB574152EB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FA5945E-53B5-44D0-991C-51D7ED4750F1}" type="datetime1">
              <a:rPr lang="en-US"/>
              <a:pPr>
                <a:defRPr/>
              </a:pPr>
              <a:t>2/6/26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F66411-37B1-459E-AF18-F8B8CC7EAAB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FB4053C-40D5-4A65-8B5E-B01C75AB3887}" type="datetime1">
              <a:rPr lang="en-US"/>
              <a:pPr>
                <a:defRPr/>
              </a:pPr>
              <a:t>2/6/26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4D4E38-4BD5-4CD8-8721-699F141B423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8641" y="273629"/>
            <a:ext cx="10970880" cy="1143480"/>
          </a:xfrm>
        </p:spPr>
        <p:txBody>
          <a:bodyPr/>
          <a:lstStyle/>
          <a:p>
            <a:r>
              <a:rPr lang="en-US"/>
              <a:t>Click to edit Master title style</a:t>
            </a:r>
          </a:p>
        </p:txBody>
      </p:sp>
      <p:sp>
        <p:nvSpPr>
          <p:cNvPr id="3" name="Date Placeholder 2"/>
          <p:cNvSpPr>
            <a:spLocks noGrp="1"/>
          </p:cNvSpPr>
          <p:nvPr>
            <p:ph type="dt" idx="10"/>
          </p:nvPr>
        </p:nvSpPr>
        <p:spPr>
          <a:xfrm>
            <a:off x="609600" y="6246814"/>
            <a:ext cx="2836333" cy="473075"/>
          </a:xfrm>
        </p:spPr>
        <p:txBody>
          <a:bodyPr/>
          <a:lstStyle>
            <a:lvl1pPr>
              <a:defRPr/>
            </a:lvl1pPr>
          </a:lstStyle>
          <a:p>
            <a:pPr>
              <a:defRPr/>
            </a:pPr>
            <a:endParaRPr lang="en-GB"/>
          </a:p>
        </p:txBody>
      </p:sp>
      <p:sp>
        <p:nvSpPr>
          <p:cNvPr id="4" name="Footer Placeholder 3"/>
          <p:cNvSpPr>
            <a:spLocks noGrp="1"/>
          </p:cNvSpPr>
          <p:nvPr>
            <p:ph type="ftr" idx="11"/>
          </p:nvPr>
        </p:nvSpPr>
        <p:spPr>
          <a:xfrm>
            <a:off x="4169834" y="6246814"/>
            <a:ext cx="3862917" cy="473075"/>
          </a:xfrm>
        </p:spPr>
        <p:txBody>
          <a:bodyPr/>
          <a:lstStyle>
            <a:lvl1pPr>
              <a:defRPr/>
            </a:lvl1pPr>
          </a:lstStyle>
          <a:p>
            <a:pPr>
              <a:defRPr/>
            </a:pPr>
            <a:endParaRPr lang="en-GB"/>
          </a:p>
        </p:txBody>
      </p:sp>
      <p:sp>
        <p:nvSpPr>
          <p:cNvPr id="5" name="Slide Number Placeholder 4"/>
          <p:cNvSpPr>
            <a:spLocks noGrp="1"/>
          </p:cNvSpPr>
          <p:nvPr>
            <p:ph type="sldNum" idx="12"/>
          </p:nvPr>
        </p:nvSpPr>
        <p:spPr>
          <a:xfrm>
            <a:off x="8741833" y="6246814"/>
            <a:ext cx="2838451" cy="473075"/>
          </a:xfrm>
        </p:spPr>
        <p:txBody>
          <a:bodyPr/>
          <a:lstStyle>
            <a:lvl1pPr>
              <a:defRPr/>
            </a:lvl1pPr>
          </a:lstStyle>
          <a:p>
            <a:pPr>
              <a:defRPr/>
            </a:pPr>
            <a:fld id="{1F93664C-AD9C-4C07-803C-8BEB3F2B1ABB}"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C1D8F45-5539-44DF-BA33-E3476D4B56AB}" type="datetime1">
              <a:rPr lang="en-US"/>
              <a:pPr>
                <a:defRPr/>
              </a:pPr>
              <a:t>2/6/26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AE3DBE-0B51-4BD4-8A02-A37941A241E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3049BDF-0FF4-455F-BF39-46BB987D56D0}" type="datetime1">
              <a:rPr lang="en-US"/>
              <a:pPr>
                <a:defRPr/>
              </a:pPr>
              <a:t>2/6/26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E29373-0138-4C14-ADA0-38A2C480362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ED818A5-AF1C-4A30-8A75-6B22BD57A1F6}" type="datetime1">
              <a:rPr lang="en-US"/>
              <a:pPr>
                <a:defRPr/>
              </a:pPr>
              <a:t>2/6/26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CA8903-6EE0-4891-A116-119C717C885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0BBFF89-49D2-44EB-B9D7-814D71640F52}" type="datetime1">
              <a:rPr lang="en-US"/>
              <a:pPr>
                <a:defRPr/>
              </a:pPr>
              <a:t>2/6/26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7EC20D5-D9A0-486E-BFB6-F2745906015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7A7D2D4-C7A1-433F-AED7-24B39BF442B9}" type="datetime1">
              <a:rPr lang="en-US"/>
              <a:pPr>
                <a:defRPr/>
              </a:pPr>
              <a:t>2/6/26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9505FDD-ADD7-4190-936E-52B6A628942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A04F989-ED77-44FE-8127-EB4A5AEBDF6B}" type="datetime1">
              <a:rPr lang="en-US"/>
              <a:pPr>
                <a:defRPr/>
              </a:pPr>
              <a:t>2/6/26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AABE9A1-FBE8-4B9B-B3F7-E88E5B6AC24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005EB6D-A39F-4855-A7FD-03B29555FC66}" type="datetime1">
              <a:rPr lang="en-US"/>
              <a:pPr>
                <a:defRPr/>
              </a:pPr>
              <a:t>2/6/26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B69ED8-DA6A-48AC-87E1-8CD3FC68D52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8C859D0-6E30-42F3-8129-0ABF21C32910}" type="datetime1">
              <a:rPr lang="en-US"/>
              <a:pPr>
                <a:defRPr/>
              </a:pPr>
              <a:t>2/6/26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665C602-B062-4220-BE56-E60F29C2E64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52" charset="0"/>
              </a:defRPr>
            </a:lvl1pPr>
          </a:lstStyle>
          <a:p>
            <a:pPr>
              <a:defRPr/>
            </a:pPr>
            <a:fld id="{CF55BFE7-9EBC-4FAE-960C-ADEC4F70D314}" type="datetime1">
              <a:rPr lang="en-US"/>
              <a:pPr>
                <a:defRPr/>
              </a:pPr>
              <a:t>2/6/26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52" charset="0"/>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52" charset="0"/>
              </a:defRPr>
            </a:lvl1pPr>
          </a:lstStyle>
          <a:p>
            <a:pPr>
              <a:defRPr/>
            </a:pPr>
            <a:fld id="{5B9D535B-F9BE-4565-86DF-DCDF6C72B0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52" charset="-128"/>
          <a:cs typeface="ＭＳ Ｐゴシック" pitchFamily="52"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79" charset="0"/>
        <a:buChar char="•"/>
        <a:defRPr sz="3200" kern="1200">
          <a:solidFill>
            <a:schemeClr val="tx1"/>
          </a:solidFill>
          <a:latin typeface="+mn-lt"/>
          <a:ea typeface="ＭＳ Ｐゴシック" pitchFamily="52" charset="-128"/>
          <a:cs typeface="ＭＳ Ｐゴシック" pitchFamily="52" charset="-128"/>
        </a:defRPr>
      </a:lvl1pPr>
      <a:lvl2pPr marL="742950" indent="-285750" algn="l" rtl="0" eaLnBrk="0" fontAlgn="base" hangingPunct="0">
        <a:spcBef>
          <a:spcPct val="20000"/>
        </a:spcBef>
        <a:spcAft>
          <a:spcPct val="0"/>
        </a:spcAft>
        <a:buFont typeface="Arial" pitchFamily="79" charset="0"/>
        <a:buChar char="–"/>
        <a:defRPr sz="2800" kern="1200">
          <a:solidFill>
            <a:schemeClr val="tx1"/>
          </a:solidFill>
          <a:latin typeface="+mn-lt"/>
          <a:ea typeface="ＭＳ Ｐゴシック" pitchFamily="52" charset="-128"/>
          <a:cs typeface="+mn-cs"/>
        </a:defRPr>
      </a:lvl2pPr>
      <a:lvl3pPr marL="1143000" indent="-228600" algn="l" rtl="0" eaLnBrk="0" fontAlgn="base" hangingPunct="0">
        <a:spcBef>
          <a:spcPct val="20000"/>
        </a:spcBef>
        <a:spcAft>
          <a:spcPct val="0"/>
        </a:spcAft>
        <a:buFont typeface="Arial" pitchFamily="79" charset="0"/>
        <a:buChar char="•"/>
        <a:defRPr sz="2400" kern="1200">
          <a:solidFill>
            <a:schemeClr val="tx1"/>
          </a:solidFill>
          <a:latin typeface="+mn-lt"/>
          <a:ea typeface="ＭＳ Ｐゴシック" pitchFamily="52" charset="-128"/>
          <a:cs typeface="+mn-cs"/>
        </a:defRPr>
      </a:lvl3pPr>
      <a:lvl4pPr marL="1600200" indent="-228600" algn="l" rtl="0" eaLnBrk="0" fontAlgn="base" hangingPunct="0">
        <a:spcBef>
          <a:spcPct val="20000"/>
        </a:spcBef>
        <a:spcAft>
          <a:spcPct val="0"/>
        </a:spcAft>
        <a:buFont typeface="Arial" pitchFamily="79" charset="0"/>
        <a:buChar char="–"/>
        <a:defRPr sz="2000" kern="1200">
          <a:solidFill>
            <a:schemeClr val="tx1"/>
          </a:solidFill>
          <a:latin typeface="+mn-lt"/>
          <a:ea typeface="ＭＳ Ｐゴシック" pitchFamily="52" charset="-128"/>
          <a:cs typeface="+mn-cs"/>
        </a:defRPr>
      </a:lvl4pPr>
      <a:lvl5pPr marL="2057400" indent="-228600" algn="l" rtl="0" eaLnBrk="0" fontAlgn="base" hangingPunct="0">
        <a:spcBef>
          <a:spcPct val="20000"/>
        </a:spcBef>
        <a:spcAft>
          <a:spcPct val="0"/>
        </a:spcAft>
        <a:buFont typeface="Arial" pitchFamily="79" charset="0"/>
        <a:buChar char="»"/>
        <a:defRPr sz="2000" kern="1200">
          <a:solidFill>
            <a:schemeClr val="tx1"/>
          </a:solidFill>
          <a:latin typeface="+mn-lt"/>
          <a:ea typeface="ＭＳ Ｐゴシック" pitchFamily="5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FF0000"/>
                    </a:gs>
                    <a:gs pos="100000">
                      <a:srgbClr val="FF0000"/>
                    </a:gs>
                    <a:gs pos="50000">
                      <a:srgbClr val="800000"/>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1"/>
            <a:ext cx="4724400" cy="366713"/>
          </a:xfrm>
          <a:prstGeom prst="rect">
            <a:avLst/>
          </a:prstGeom>
          <a:noFill/>
          <a:ln w="9525">
            <a:noFill/>
            <a:miter lim="800000"/>
            <a:headEnd/>
            <a:tailEnd/>
          </a:ln>
        </p:spPr>
        <p:txBody>
          <a:bodyPr>
            <a:prstTxWarp prst="textNoShape">
              <a:avLst/>
            </a:prstTxWarp>
            <a:spAutoFit/>
          </a:bodyPr>
          <a:lstStyle/>
          <a:p>
            <a:pPr eaLnBrk="0" hangingPunct="0"/>
            <a:r>
              <a:rPr lang="en-US" dirty="0">
                <a:solidFill>
                  <a:srgbClr val="D9D9D9"/>
                </a:solidFill>
              </a:rPr>
              <a:t>The role of meditation</a:t>
            </a:r>
            <a:endParaRPr lang="en-US" dirty="0">
              <a:solidFill>
                <a:srgbClr val="D9D9D9"/>
              </a:solidFill>
              <a:latin typeface="SLGreek"/>
              <a:cs typeface="SLGreek"/>
            </a:endParaRPr>
          </a:p>
        </p:txBody>
      </p:sp>
    </p:spTree>
    <p:extLst>
      <p:ext uri="{BB962C8B-B14F-4D97-AF65-F5344CB8AC3E}">
        <p14:creationId xmlns:p14="http://schemas.microsoft.com/office/powerpoint/2010/main" val="3670616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0"/>
            <a:ext cx="8001000" cy="1477328"/>
          </a:xfrm>
          <a:prstGeom prst="rect">
            <a:avLst/>
          </a:prstGeom>
          <a:noFill/>
          <a:ln w="9525">
            <a:noFill/>
            <a:miter lim="800000"/>
            <a:headEnd/>
            <a:tailEnd/>
          </a:ln>
        </p:spPr>
        <p:txBody>
          <a:bodyPr wrap="square">
            <a:prstTxWarp prst="textNoShape">
              <a:avLst/>
            </a:prstTxWarp>
            <a:spAutoFit/>
          </a:bodyPr>
          <a:lstStyle/>
          <a:p>
            <a:pPr eaLnBrk="0" hangingPunct="0"/>
            <a:r>
              <a:rPr lang="en-US" dirty="0">
                <a:solidFill>
                  <a:srgbClr val="D9D9D9"/>
                </a:solidFill>
              </a:rPr>
              <a:t>4 Noble Truths:</a:t>
            </a:r>
          </a:p>
          <a:p>
            <a:pPr eaLnBrk="0" hangingPunct="0"/>
            <a:r>
              <a:rPr lang="en-US" dirty="0">
                <a:solidFill>
                  <a:srgbClr val="D9D9D9"/>
                </a:solidFill>
              </a:rPr>
              <a:t>	1) there is suffering in the world</a:t>
            </a:r>
          </a:p>
          <a:p>
            <a:pPr eaLnBrk="0" hangingPunct="0"/>
            <a:r>
              <a:rPr lang="en-US" dirty="0">
                <a:solidFill>
                  <a:srgbClr val="D9D9D9"/>
                </a:solidFill>
              </a:rPr>
              <a:t>	2) suffering comes from greed, selfishness, desire</a:t>
            </a:r>
          </a:p>
          <a:p>
            <a:pPr eaLnBrk="0" hangingPunct="0"/>
            <a:r>
              <a:rPr lang="en-US" dirty="0">
                <a:solidFill>
                  <a:srgbClr val="D9D9D9"/>
                </a:solidFill>
              </a:rPr>
              <a:t>	3) the way out of suffering is through nirvana: escape from rebirth</a:t>
            </a:r>
          </a:p>
          <a:p>
            <a:pPr eaLnBrk="0" hangingPunct="0"/>
            <a:r>
              <a:rPr lang="en-US" dirty="0">
                <a:solidFill>
                  <a:srgbClr val="D9D9D9"/>
                </a:solidFill>
              </a:rPr>
              <a:t>	4) the comes from following the 8-fold path</a:t>
            </a:r>
            <a:endParaRPr lang="en-US" dirty="0">
              <a:solidFill>
                <a:srgbClr val="D9D9D9"/>
              </a:solidFill>
              <a:latin typeface="SLGreek"/>
              <a:cs typeface="SLGreek"/>
            </a:endParaRPr>
          </a:p>
        </p:txBody>
      </p:sp>
    </p:spTree>
    <p:extLst>
      <p:ext uri="{BB962C8B-B14F-4D97-AF65-F5344CB8AC3E}">
        <p14:creationId xmlns:p14="http://schemas.microsoft.com/office/powerpoint/2010/main" val="1250847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lternate Process 17">
            <a:extLst>
              <a:ext uri="{FF2B5EF4-FFF2-40B4-BE49-F238E27FC236}">
                <a16:creationId xmlns:a16="http://schemas.microsoft.com/office/drawing/2014/main" id="{10132CAA-9F13-1348-A667-3AF526972BE1}"/>
              </a:ext>
            </a:extLst>
          </p:cNvPr>
          <p:cNvSpPr/>
          <p:nvPr/>
        </p:nvSpPr>
        <p:spPr>
          <a:xfrm>
            <a:off x="1752600" y="60960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Alternate Process 15">
            <a:extLst>
              <a:ext uri="{FF2B5EF4-FFF2-40B4-BE49-F238E27FC236}">
                <a16:creationId xmlns:a16="http://schemas.microsoft.com/office/drawing/2014/main" id="{EF0ED2AA-FD04-8540-AA97-4863D0821FC9}"/>
              </a:ext>
            </a:extLst>
          </p:cNvPr>
          <p:cNvSpPr/>
          <p:nvPr/>
        </p:nvSpPr>
        <p:spPr>
          <a:xfrm>
            <a:off x="1752600" y="3904545"/>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Alternate Process 12"/>
          <p:cNvSpPr/>
          <p:nvPr/>
        </p:nvSpPr>
        <p:spPr>
          <a:xfrm>
            <a:off x="1752600" y="32004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Alternate Process 9"/>
          <p:cNvSpPr/>
          <p:nvPr/>
        </p:nvSpPr>
        <p:spPr>
          <a:xfrm>
            <a:off x="1752600" y="1154127"/>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4515" name="Text Box 1"/>
          <p:cNvSpPr txBox="1">
            <a:spLocks noChangeArrowheads="1"/>
          </p:cNvSpPr>
          <p:nvPr/>
        </p:nvSpPr>
        <p:spPr bwMode="auto">
          <a:xfrm>
            <a:off x="1752600" y="762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a:t>What is the purpose of meditation?</a:t>
            </a:r>
            <a:endParaRPr lang="en-GB" sz="3300" dirty="0"/>
          </a:p>
        </p:txBody>
      </p:sp>
      <p:sp>
        <p:nvSpPr>
          <p:cNvPr id="64516" name="Text Box 2"/>
          <p:cNvSpPr txBox="1">
            <a:spLocks noChangeArrowheads="1"/>
          </p:cNvSpPr>
          <p:nvPr/>
        </p:nvSpPr>
        <p:spPr bwMode="auto">
          <a:xfrm>
            <a:off x="1905000" y="7620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Provide insights to the </a:t>
            </a:r>
            <a:r>
              <a:rPr lang="en-GB" sz="2400" dirty="0" err="1">
                <a:solidFill>
                  <a:srgbClr val="0000FF"/>
                </a:solidFill>
              </a:rPr>
              <a:t>buddhist</a:t>
            </a:r>
            <a:r>
              <a:rPr lang="en-GB" sz="2400" dirty="0">
                <a:solidFill>
                  <a:srgbClr val="0000FF"/>
                </a:solidFill>
              </a:rPr>
              <a:t> teachings</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a:solidFill>
                  <a:srgbClr val="0000FF"/>
                </a:solidFill>
              </a:rPr>
              <a:t>Clear to mind to focus on the dharma</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To learn how to ”sleep” while awake</a:t>
            </a:r>
          </a:p>
        </p:txBody>
      </p:sp>
      <p:sp>
        <p:nvSpPr>
          <p:cNvPr id="11" name="Text Box 1"/>
          <p:cNvSpPr txBox="1">
            <a:spLocks noChangeArrowheads="1"/>
          </p:cNvSpPr>
          <p:nvPr/>
        </p:nvSpPr>
        <p:spPr bwMode="auto">
          <a:xfrm>
            <a:off x="1752600" y="25908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a:t>Buddha taught that . . . ?</a:t>
            </a:r>
            <a:endParaRPr lang="en-GB" sz="3300" dirty="0"/>
          </a:p>
        </p:txBody>
      </p:sp>
      <p:sp>
        <p:nvSpPr>
          <p:cNvPr id="12" name="Text Box 2"/>
          <p:cNvSpPr txBox="1">
            <a:spLocks noChangeArrowheads="1"/>
          </p:cNvSpPr>
          <p:nvPr/>
        </p:nvSpPr>
        <p:spPr bwMode="auto">
          <a:xfrm>
            <a:off x="1905000" y="32004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US" sz="2400" dirty="0">
                <a:solidFill>
                  <a:srgbClr val="0000FF"/>
                </a:solidFill>
              </a:rPr>
              <a:t>Life is suffering</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US" sz="2400" dirty="0">
                <a:solidFill>
                  <a:srgbClr val="0000FF"/>
                </a:solidFill>
              </a:rPr>
              <a:t>Suffering comes from pain</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US" sz="2400" dirty="0">
                <a:solidFill>
                  <a:srgbClr val="0000FF"/>
                </a:solidFill>
              </a:rPr>
              <a:t>Suffering is caused by self-</a:t>
            </a:r>
            <a:r>
              <a:rPr lang="en-US" sz="2400" dirty="0" err="1">
                <a:solidFill>
                  <a:srgbClr val="0000FF"/>
                </a:solidFill>
              </a:rPr>
              <a:t>ish</a:t>
            </a:r>
            <a:r>
              <a:rPr lang="en-US" sz="2400" dirty="0">
                <a:solidFill>
                  <a:srgbClr val="0000FF"/>
                </a:solidFill>
              </a:rPr>
              <a:t>-ness</a:t>
            </a:r>
            <a:endParaRPr lang="en-GB" sz="2400" dirty="0">
              <a:solidFill>
                <a:srgbClr val="0000FF"/>
              </a:solidFill>
            </a:endParaRPr>
          </a:p>
        </p:txBody>
      </p:sp>
      <p:sp>
        <p:nvSpPr>
          <p:cNvPr id="14" name="Text Box 1"/>
          <p:cNvSpPr txBox="1">
            <a:spLocks noChangeArrowheads="1"/>
          </p:cNvSpPr>
          <p:nvPr/>
        </p:nvSpPr>
        <p:spPr bwMode="auto">
          <a:xfrm>
            <a:off x="1752600" y="5152129"/>
            <a:ext cx="8763000" cy="40934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2800" dirty="0"/>
              <a:t>The way out of suffering is to . . . ?</a:t>
            </a:r>
            <a:endParaRPr lang="en-GB" sz="2800" dirty="0"/>
          </a:p>
        </p:txBody>
      </p:sp>
      <p:sp>
        <p:nvSpPr>
          <p:cNvPr id="15" name="Text Box 2"/>
          <p:cNvSpPr txBox="1">
            <a:spLocks noChangeArrowheads="1"/>
          </p:cNvSpPr>
          <p:nvPr/>
        </p:nvSpPr>
        <p:spPr bwMode="auto">
          <a:xfrm>
            <a:off x="1905000" y="5726128"/>
            <a:ext cx="87630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US" sz="2400" dirty="0">
                <a:solidFill>
                  <a:srgbClr val="0000FF"/>
                </a:solidFill>
              </a:rPr>
              <a:t>Be reincarnated</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US" sz="2400" dirty="0">
                <a:solidFill>
                  <a:srgbClr val="0000FF"/>
                </a:solidFill>
              </a:rPr>
              <a:t>End being reincarnated (reborn)</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US" sz="2400" dirty="0">
                <a:solidFill>
                  <a:srgbClr val="0000FF"/>
                </a:solidFill>
              </a:rPr>
              <a:t>Daily practice of the Dharma</a:t>
            </a:r>
            <a:endParaRPr lang="en-GB" sz="2400" dirty="0">
              <a:solidFill>
                <a:srgbClr val="0000FF"/>
              </a:solidFill>
            </a:endParaRPr>
          </a:p>
        </p:txBody>
      </p:sp>
    </p:spTree>
    <p:extLst>
      <p:ext uri="{BB962C8B-B14F-4D97-AF65-F5344CB8AC3E}">
        <p14:creationId xmlns:p14="http://schemas.microsoft.com/office/powerpoint/2010/main" val="227366340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6" grpId="0" animBg="1"/>
      <p:bldP spid="13"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91000" y="76201"/>
            <a:ext cx="6324600" cy="1323439"/>
          </a:xfrm>
          <a:prstGeom prst="rect">
            <a:avLst/>
          </a:prstGeom>
          <a:noFill/>
        </p:spPr>
        <p:txBody>
          <a:bodyPr wrap="square" rtlCol="0">
            <a:spAutoFit/>
          </a:bodyPr>
          <a:lstStyle/>
          <a:p>
            <a:pPr algn="ctr"/>
            <a:r>
              <a:rPr lang="en-US" sz="8000" dirty="0">
                <a:solidFill>
                  <a:schemeClr val="accent5">
                    <a:lumMod val="75000"/>
                  </a:schemeClr>
                </a:solidFill>
                <a:effectLst>
                  <a:outerShdw blurRad="50800" dist="38100" dir="2700000">
                    <a:srgbClr val="000000">
                      <a:alpha val="43000"/>
                    </a:srgbClr>
                  </a:outerShdw>
                </a:effectLst>
                <a:latin typeface=" JSP Ross"/>
                <a:cs typeface=" JSP Ross"/>
              </a:rPr>
              <a:t>Comparison</a:t>
            </a:r>
          </a:p>
        </p:txBody>
      </p:sp>
      <p:sp>
        <p:nvSpPr>
          <p:cNvPr id="4" name="Text Box 2"/>
          <p:cNvSpPr txBox="1">
            <a:spLocks noChangeArrowheads="1"/>
          </p:cNvSpPr>
          <p:nvPr/>
        </p:nvSpPr>
        <p:spPr bwMode="auto">
          <a:xfrm>
            <a:off x="3581400" y="2131867"/>
            <a:ext cx="7010400" cy="409343"/>
          </a:xfrm>
          <a:prstGeom prst="rect">
            <a:avLst/>
          </a:prstGeom>
          <a:noFill/>
          <a:ln w="9525">
            <a:noFill/>
            <a:miter lim="800000"/>
            <a:headEnd/>
            <a:tailEnd/>
          </a:ln>
        </p:spPr>
        <p:txBody>
          <a:bodyPr wrap="square" lIns="0" tIns="0" rIns="0" bIns="0">
            <a:prstTxWarp prst="textNoShape">
              <a:avLst/>
            </a:prstTxWarp>
            <a:spAutoFit/>
          </a:bodyPr>
          <a:lstStyle/>
          <a:p>
            <a:pPr marL="457200" indent="-457200">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800" dirty="0">
                <a:solidFill>
                  <a:schemeClr val="accent1">
                    <a:lumMod val="50000"/>
                  </a:schemeClr>
                </a:solidFill>
              </a:rPr>
              <a:t>Work on religion analysis sheet</a:t>
            </a:r>
          </a:p>
        </p:txBody>
      </p:sp>
      <p:pic>
        <p:nvPicPr>
          <p:cNvPr id="10" name="Picture 9">
            <a:extLst>
              <a:ext uri="{FF2B5EF4-FFF2-40B4-BE49-F238E27FC236}">
                <a16:creationId xmlns:a16="http://schemas.microsoft.com/office/drawing/2014/main" id="{B60FB4D7-3C70-3B48-BACB-A9BAD48C5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0" y="3693382"/>
            <a:ext cx="3657600" cy="3164619"/>
          </a:xfrm>
          <a:prstGeom prst="rect">
            <a:avLst/>
          </a:prstGeom>
        </p:spPr>
      </p:pic>
      <p:sp>
        <p:nvSpPr>
          <p:cNvPr id="7" name="Text Box 2"/>
          <p:cNvSpPr txBox="1">
            <a:spLocks noChangeArrowheads="1"/>
          </p:cNvSpPr>
          <p:nvPr/>
        </p:nvSpPr>
        <p:spPr bwMode="auto">
          <a:xfrm>
            <a:off x="5181600" y="6400801"/>
            <a:ext cx="5181600" cy="353943"/>
          </a:xfrm>
          <a:prstGeom prst="rect">
            <a:avLst/>
          </a:prstGeom>
          <a:noFill/>
          <a:ln w="9525">
            <a:noFill/>
            <a:miter lim="800000"/>
            <a:headEnd/>
            <a:tailEnd/>
          </a:ln>
        </p:spPr>
        <p:txBody>
          <a:bodyPr wrap="square" lIns="0" tIns="0" rIns="0" bIns="0">
            <a:prstTxWarp prst="textNoShape">
              <a:avLst/>
            </a:prstTxWarp>
            <a:spAutoFit/>
          </a:bodyPr>
          <a:lstStyle/>
          <a:p>
            <a:pPr marL="457200" indent="-457200">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b="1" i="1" dirty="0">
                <a:solidFill>
                  <a:schemeClr val="bg1">
                    <a:lumMod val="65000"/>
                  </a:schemeClr>
                </a:solidFill>
                <a:latin typeface=" JSP Ross"/>
                <a:cs typeface=" JSP Ross"/>
              </a:rPr>
              <a:t>What’s alike?  What’s different?</a:t>
            </a:r>
          </a:p>
        </p:txBody>
      </p:sp>
    </p:spTree>
    <p:extLst>
      <p:ext uri="{BB962C8B-B14F-4D97-AF65-F5344CB8AC3E}">
        <p14:creationId xmlns:p14="http://schemas.microsoft.com/office/powerpoint/2010/main" val="433788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FF6600"/>
                    </a:gs>
                    <a:gs pos="100000">
                      <a:srgbClr val="FF6600"/>
                    </a:gs>
                    <a:gs pos="50000">
                      <a:schemeClr val="accent6">
                        <a:lumMod val="50000"/>
                      </a:schemeClr>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4648200"/>
          </a:xfrm>
        </p:spPr>
        <p:txBody>
          <a:bodyPr anchor="t"/>
          <a:lstStyle/>
          <a:p>
            <a:pPr>
              <a:lnSpc>
                <a:spcPct val="120000"/>
              </a:lnSpc>
              <a:defRPr/>
            </a:pPr>
            <a:r>
              <a:rPr lang="en-US" sz="4000" dirty="0">
                <a:solidFill>
                  <a:srgbClr val="4F6228"/>
                </a:solidFill>
                <a:effectLst>
                  <a:outerShdw blurRad="38100" dist="38100" dir="2700000" algn="tl">
                    <a:srgbClr val="DDDDDD"/>
                  </a:outerShdw>
                </a:effectLst>
                <a:latin typeface="Estelle Black SF" pitchFamily="52" charset="0"/>
              </a:rPr>
              <a:t>Only a life lived for others is a life worthwhile.</a:t>
            </a:r>
            <a:endParaRPr lang="en-US" sz="1200" dirty="0">
              <a:solidFill>
                <a:srgbClr val="4F6228"/>
              </a:solidFill>
              <a:latin typeface="Helvetica" pitchFamily="52" charset="0"/>
            </a:endParaRP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Albert Einstein</a:t>
            </a:r>
          </a:p>
        </p:txBody>
      </p:sp>
    </p:spTree>
    <p:extLst>
      <p:ext uri="{BB962C8B-B14F-4D97-AF65-F5344CB8AC3E}">
        <p14:creationId xmlns:p14="http://schemas.microsoft.com/office/powerpoint/2010/main" val="295742976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008000"/>
                    </a:gs>
                    <a:gs pos="100000">
                      <a:srgbClr val="008000"/>
                    </a:gs>
                    <a:gs pos="50000">
                      <a:srgbClr val="003F06"/>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4648200"/>
          </a:xfrm>
        </p:spPr>
        <p:txBody>
          <a:bodyPr anchor="t"/>
          <a:lstStyle/>
          <a:p>
            <a:pPr>
              <a:lnSpc>
                <a:spcPct val="120000"/>
              </a:lnSpc>
              <a:defRPr/>
            </a:pPr>
            <a:r>
              <a:rPr lang="en-US" sz="4000" dirty="0">
                <a:solidFill>
                  <a:srgbClr val="4F6228"/>
                </a:solidFill>
                <a:effectLst>
                  <a:outerShdw blurRad="38100" dist="38100" dir="2700000" algn="tl">
                    <a:srgbClr val="DDDDDD"/>
                  </a:outerShdw>
                </a:effectLst>
                <a:latin typeface="Estelle Black SF" pitchFamily="52" charset="0"/>
              </a:rPr>
              <a:t>Religion is to do right. It is to love, it is to serve, it is to think, it is to be humble.</a:t>
            </a:r>
            <a:endParaRPr lang="en-US" sz="1200" dirty="0">
              <a:solidFill>
                <a:srgbClr val="4F6228"/>
              </a:solidFill>
              <a:latin typeface="Helvetica" pitchFamily="52" charset="0"/>
            </a:endParaRP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Ralph Waldo Emerson</a:t>
            </a:r>
          </a:p>
        </p:txBody>
      </p:sp>
    </p:spTree>
    <p:extLst>
      <p:ext uri="{BB962C8B-B14F-4D97-AF65-F5344CB8AC3E}">
        <p14:creationId xmlns:p14="http://schemas.microsoft.com/office/powerpoint/2010/main" val="428689943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752600" y="228600"/>
            <a:ext cx="8686800" cy="5029200"/>
          </a:xfrm>
        </p:spPr>
        <p:txBody>
          <a:bodyPr anchor="t"/>
          <a:lstStyle/>
          <a:p>
            <a:r>
              <a:rPr lang="en-US" dirty="0">
                <a:solidFill>
                  <a:srgbClr val="660066"/>
                </a:solidFill>
                <a:effectLst>
                  <a:outerShdw blurRad="50800" dist="38100" dir="2700000" algn="tl" rotWithShape="0">
                    <a:prstClr val="black">
                      <a:alpha val="40000"/>
                    </a:prstClr>
                  </a:outerShdw>
                </a:effectLst>
                <a:latin typeface="Estelle Black SF" pitchFamily="2" charset="0"/>
              </a:rPr>
              <a:t>But seek ye first the kingdom of God, and his righteousness; and all these things shall be added unto you. Take therefore no thought for the morrow: for the morrow shall take thought for the things of itself. Sufficient unto the day is the evil thereof.</a:t>
            </a:r>
          </a:p>
        </p:txBody>
      </p:sp>
      <p:sp>
        <p:nvSpPr>
          <p:cNvPr id="25604" name="TextBox 3"/>
          <p:cNvSpPr txBox="1">
            <a:spLocks noChangeArrowheads="1"/>
          </p:cNvSpPr>
          <p:nvPr/>
        </p:nvSpPr>
        <p:spPr bwMode="auto">
          <a:xfrm>
            <a:off x="6477000" y="6411912"/>
            <a:ext cx="4114800" cy="369888"/>
          </a:xfrm>
          <a:prstGeom prst="rect">
            <a:avLst/>
          </a:prstGeom>
          <a:noFill/>
          <a:ln w="9525">
            <a:noFill/>
            <a:miter lim="800000"/>
            <a:headEnd/>
            <a:tailEnd/>
          </a:ln>
        </p:spPr>
        <p:txBody>
          <a:bodyPr>
            <a:prstTxWarp prst="textNoShape">
              <a:avLst/>
            </a:prstTxWarp>
            <a:spAutoFit/>
          </a:bodyPr>
          <a:lstStyle/>
          <a:p>
            <a:pPr algn="r"/>
            <a:r>
              <a:rPr lang="en-US" b="1" i="1" dirty="0"/>
              <a:t>Matthew 6:33-34 (KJV)</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757558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gd name="adj" fmla="val 85648"/>
              </a:avLst>
            </a:prstTxWarp>
          </a:bodyPr>
          <a:lstStyle/>
          <a:p>
            <a:pPr algn="ctr"/>
            <a:r>
              <a:rPr lang="en-US" sz="3300" kern="10">
                <a:ln w="9525">
                  <a:noFill/>
                  <a:round/>
                  <a:headEnd/>
                  <a:tailEnd/>
                </a:ln>
                <a:gradFill rotWithShape="1">
                  <a:gsLst>
                    <a:gs pos="0">
                      <a:srgbClr val="000000"/>
                    </a:gs>
                    <a:gs pos="50000">
                      <a:srgbClr val="0033CC"/>
                    </a:gs>
                    <a:gs pos="100000">
                      <a:srgbClr val="000000"/>
                    </a:gs>
                  </a:gsLst>
                  <a:lin ang="5400000" scaled="1"/>
                </a:gradFill>
                <a:effectLst>
                  <a:outerShdw blurRad="63500" dist="17819" dir="2700000" algn="ctr" rotWithShape="0">
                    <a:srgbClr val="C0C0C0">
                      <a:alpha val="74997"/>
                    </a:srgbClr>
                  </a:outerShdw>
                </a:effectLst>
                <a:latin typeface="Impact"/>
                <a:ea typeface="Impact"/>
                <a:cs typeface="Impact"/>
              </a:rPr>
              <a:t>God Loves You</a:t>
            </a:r>
          </a:p>
        </p:txBody>
      </p:sp>
    </p:spTree>
    <p:extLst>
      <p:ext uri="{BB962C8B-B14F-4D97-AF65-F5344CB8AC3E}">
        <p14:creationId xmlns:p14="http://schemas.microsoft.com/office/powerpoint/2010/main" val="2586858618"/>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2569735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88067"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gd name="adj" fmla="val 85648"/>
              </a:avLst>
            </a:prstTxWarp>
          </a:bodyPr>
          <a:lstStyle/>
          <a:p>
            <a:pPr algn="ctr"/>
            <a:r>
              <a:rPr lang="en-US" sz="3300" kern="10">
                <a:ln w="9525">
                  <a:noFill/>
                  <a:round/>
                  <a:headEnd/>
                  <a:tailEnd/>
                </a:ln>
                <a:gradFill rotWithShape="1">
                  <a:gsLst>
                    <a:gs pos="0">
                      <a:srgbClr val="000000"/>
                    </a:gs>
                    <a:gs pos="50000">
                      <a:schemeClr val="folHlink"/>
                    </a:gs>
                    <a:gs pos="100000">
                      <a:srgbClr val="000000"/>
                    </a:gs>
                  </a:gsLst>
                  <a:lin ang="5400000" scaled="1"/>
                </a:gradFill>
                <a:effectLst>
                  <a:outerShdw blurRad="63500" dist="17819" dir="2700000" algn="ctr" rotWithShape="0">
                    <a:srgbClr val="C0C0C0">
                      <a:alpha val="74997"/>
                    </a:srgbClr>
                  </a:outerShdw>
                </a:effectLst>
                <a:latin typeface="Impact"/>
                <a:ea typeface="Impact"/>
                <a:cs typeface="Impact"/>
              </a:rPr>
              <a:t>God Loves You</a:t>
            </a:r>
          </a:p>
        </p:txBody>
      </p:sp>
    </p:spTree>
    <p:extLst>
      <p:ext uri="{BB962C8B-B14F-4D97-AF65-F5344CB8AC3E}">
        <p14:creationId xmlns:p14="http://schemas.microsoft.com/office/powerpoint/2010/main" val="2342030650"/>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752600" y="228600"/>
            <a:ext cx="8686800" cy="5181600"/>
          </a:xfrm>
        </p:spPr>
        <p:txBody>
          <a:bodyPr anchor="t"/>
          <a:lstStyle/>
          <a:p>
            <a:pPr>
              <a:lnSpc>
                <a:spcPct val="120000"/>
              </a:lnSpc>
              <a:defRPr/>
            </a:pPr>
            <a:r>
              <a:rPr lang="en-US" dirty="0">
                <a:solidFill>
                  <a:srgbClr val="660066"/>
                </a:solidFill>
                <a:effectLst>
                  <a:outerShdw blurRad="50800" dist="38100" dir="2700000" algn="tl" rotWithShape="0">
                    <a:prstClr val="black">
                      <a:alpha val="40000"/>
                    </a:prstClr>
                  </a:outerShdw>
                </a:effectLst>
                <a:latin typeface="Estelle Black SF" pitchFamily="2" charset="0"/>
              </a:rPr>
              <a:t>But seek first his kingdom and his righteousness, and all these things will be given to you as well. Therefore do not worry about tomorrow, for tomorrow will worry about itself. Each day has enough trouble of its own.</a:t>
            </a:r>
            <a:endParaRPr lang="en-US" sz="4000" dirty="0">
              <a:solidFill>
                <a:srgbClr val="660066"/>
              </a:solidFill>
              <a:effectLst>
                <a:outerShdw blurRad="50800" dist="38100" dir="2700000" algn="tl" rotWithShape="0">
                  <a:prstClr val="black">
                    <a:alpha val="40000"/>
                  </a:prstClr>
                </a:outerShdw>
              </a:effectLst>
              <a:latin typeface="Estelle Black SF" pitchFamily="2" charset="0"/>
              <a:cs typeface="Estelle Black SF"/>
            </a:endParaRPr>
          </a:p>
        </p:txBody>
      </p:sp>
      <p:sp>
        <p:nvSpPr>
          <p:cNvPr id="25604" name="TextBox 3"/>
          <p:cNvSpPr txBox="1">
            <a:spLocks noChangeArrowheads="1"/>
          </p:cNvSpPr>
          <p:nvPr/>
        </p:nvSpPr>
        <p:spPr bwMode="auto">
          <a:xfrm>
            <a:off x="6477000" y="6411912"/>
            <a:ext cx="4114800" cy="369888"/>
          </a:xfrm>
          <a:prstGeom prst="rect">
            <a:avLst/>
          </a:prstGeom>
          <a:noFill/>
          <a:ln w="9525">
            <a:noFill/>
            <a:miter lim="800000"/>
            <a:headEnd/>
            <a:tailEnd/>
          </a:ln>
        </p:spPr>
        <p:txBody>
          <a:bodyPr>
            <a:prstTxWarp prst="textNoShape">
              <a:avLst/>
            </a:prstTxWarp>
            <a:spAutoFit/>
          </a:bodyPr>
          <a:lstStyle/>
          <a:p>
            <a:pPr algn="r"/>
            <a:r>
              <a:rPr lang="en-US" b="1" i="1" dirty="0"/>
              <a:t>Matthew 6:33-34 (NIV)</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1828800"/>
          </a:xfrm>
        </p:spPr>
        <p:txBody>
          <a:bodyPr anchor="t"/>
          <a:lstStyle/>
          <a:p>
            <a:pPr>
              <a:lnSpc>
                <a:spcPct val="120000"/>
              </a:lnSpc>
              <a:defRPr/>
            </a:pPr>
            <a:r>
              <a:rPr lang="en-US" sz="4000" dirty="0">
                <a:solidFill>
                  <a:srgbClr val="4F6228"/>
                </a:solidFill>
                <a:effectLst>
                  <a:outerShdw blurRad="38100" dist="38100" dir="2700000" algn="tl">
                    <a:srgbClr val="DDDDDD"/>
                  </a:outerShdw>
                </a:effectLst>
                <a:latin typeface="Estelle Black SF" pitchFamily="52" charset="0"/>
              </a:rPr>
              <a:t>He who wishes to secure the good of others, has already secured his own.</a:t>
            </a:r>
            <a:endParaRPr lang="en-US" sz="1200" dirty="0">
              <a:solidFill>
                <a:srgbClr val="4F6228"/>
              </a:solidFill>
              <a:latin typeface="Helvetica" pitchFamily="52" charset="0"/>
            </a:endParaRP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Confucius</a:t>
            </a:r>
          </a:p>
        </p:txBody>
      </p:sp>
    </p:spTree>
    <p:extLst>
      <p:ext uri="{BB962C8B-B14F-4D97-AF65-F5344CB8AC3E}">
        <p14:creationId xmlns:p14="http://schemas.microsoft.com/office/powerpoint/2010/main" val="44333242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1"/>
            <a:ext cx="4724400" cy="366713"/>
          </a:xfrm>
          <a:prstGeom prst="rect">
            <a:avLst/>
          </a:prstGeom>
          <a:noFill/>
          <a:ln w="9525">
            <a:noFill/>
            <a:miter lim="800000"/>
            <a:headEnd/>
            <a:tailEnd/>
          </a:ln>
        </p:spPr>
        <p:txBody>
          <a:bodyPr>
            <a:prstTxWarp prst="textNoShape">
              <a:avLst/>
            </a:prstTxWarp>
            <a:spAutoFit/>
          </a:bodyPr>
          <a:lstStyle/>
          <a:p>
            <a:pPr eaLnBrk="0" hangingPunct="0"/>
            <a:r>
              <a:rPr lang="en-US" dirty="0">
                <a:solidFill>
                  <a:srgbClr val="D9D9D9"/>
                </a:solidFill>
              </a:rPr>
              <a:t>The living of a good life and its reward</a:t>
            </a:r>
            <a:endParaRPr lang="en-US" dirty="0">
              <a:solidFill>
                <a:srgbClr val="D9D9D9"/>
              </a:solidFill>
              <a:latin typeface="SLGreek"/>
              <a:cs typeface="SLGreek"/>
            </a:endParaRPr>
          </a:p>
        </p:txBody>
      </p:sp>
    </p:spTree>
    <p:extLst>
      <p:ext uri="{BB962C8B-B14F-4D97-AF65-F5344CB8AC3E}">
        <p14:creationId xmlns:p14="http://schemas.microsoft.com/office/powerpoint/2010/main" val="1193212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1"/>
            <a:ext cx="4724400" cy="366713"/>
          </a:xfrm>
          <a:prstGeom prst="rect">
            <a:avLst/>
          </a:prstGeom>
          <a:noFill/>
          <a:ln w="9525">
            <a:noFill/>
            <a:miter lim="800000"/>
            <a:headEnd/>
            <a:tailEnd/>
          </a:ln>
        </p:spPr>
        <p:txBody>
          <a:bodyPr>
            <a:prstTxWarp prst="textNoShape">
              <a:avLst/>
            </a:prstTxWarp>
            <a:spAutoFit/>
          </a:bodyPr>
          <a:lstStyle/>
          <a:p>
            <a:pPr eaLnBrk="0" hangingPunct="0"/>
            <a:r>
              <a:rPr lang="en-US" dirty="0">
                <a:solidFill>
                  <a:srgbClr val="D9D9D9"/>
                </a:solidFill>
              </a:rPr>
              <a:t>Reincarnation (re-being) and the Dharma</a:t>
            </a:r>
            <a:endParaRPr lang="en-US" dirty="0">
              <a:solidFill>
                <a:srgbClr val="D9D9D9"/>
              </a:solidFill>
              <a:latin typeface="SLGreek"/>
              <a:cs typeface="SLGreek"/>
            </a:endParaRPr>
          </a:p>
        </p:txBody>
      </p:sp>
    </p:spTree>
    <p:extLst>
      <p:ext uri="{BB962C8B-B14F-4D97-AF65-F5344CB8AC3E}">
        <p14:creationId xmlns:p14="http://schemas.microsoft.com/office/powerpoint/2010/main" val="2095788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1"/>
            <a:ext cx="4724400" cy="366713"/>
          </a:xfrm>
          <a:prstGeom prst="rect">
            <a:avLst/>
          </a:prstGeom>
          <a:noFill/>
          <a:ln w="9525">
            <a:noFill/>
            <a:miter lim="800000"/>
            <a:headEnd/>
            <a:tailEnd/>
          </a:ln>
        </p:spPr>
        <p:txBody>
          <a:bodyPr>
            <a:prstTxWarp prst="textNoShape">
              <a:avLst/>
            </a:prstTxWarp>
            <a:spAutoFit/>
          </a:bodyPr>
          <a:lstStyle/>
          <a:p>
            <a:pPr eaLnBrk="0" hangingPunct="0"/>
            <a:r>
              <a:rPr lang="en-US" dirty="0">
                <a:solidFill>
                  <a:srgbClr val="D9D9D9"/>
                </a:solidFill>
              </a:rPr>
              <a:t>The three “jewels” of </a:t>
            </a:r>
            <a:r>
              <a:rPr lang="en-US" dirty="0" err="1">
                <a:solidFill>
                  <a:srgbClr val="D9D9D9"/>
                </a:solidFill>
              </a:rPr>
              <a:t>buddhism</a:t>
            </a:r>
            <a:endParaRPr lang="en-US" dirty="0">
              <a:solidFill>
                <a:srgbClr val="D9D9D9"/>
              </a:solidFill>
              <a:latin typeface="SLGreek"/>
              <a:cs typeface="SLGreek"/>
            </a:endParaRPr>
          </a:p>
        </p:txBody>
      </p:sp>
    </p:spTree>
    <p:extLst>
      <p:ext uri="{BB962C8B-B14F-4D97-AF65-F5344CB8AC3E}">
        <p14:creationId xmlns:p14="http://schemas.microsoft.com/office/powerpoint/2010/main" val="1023321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lternate Process 17">
            <a:extLst>
              <a:ext uri="{FF2B5EF4-FFF2-40B4-BE49-F238E27FC236}">
                <a16:creationId xmlns:a16="http://schemas.microsoft.com/office/drawing/2014/main" id="{10132CAA-9F13-1348-A667-3AF526972BE1}"/>
              </a:ext>
            </a:extLst>
          </p:cNvPr>
          <p:cNvSpPr/>
          <p:nvPr/>
        </p:nvSpPr>
        <p:spPr>
          <a:xfrm>
            <a:off x="1752600" y="6469782"/>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7" name="Alternate Process 16">
            <a:extLst>
              <a:ext uri="{FF2B5EF4-FFF2-40B4-BE49-F238E27FC236}">
                <a16:creationId xmlns:a16="http://schemas.microsoft.com/office/drawing/2014/main" id="{1934D638-370E-8C4D-8A2B-B8ADF25F42E9}"/>
              </a:ext>
            </a:extLst>
          </p:cNvPr>
          <p:cNvSpPr/>
          <p:nvPr/>
        </p:nvSpPr>
        <p:spPr>
          <a:xfrm>
            <a:off x="1752600" y="5746528"/>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Alternate Process 15">
            <a:extLst>
              <a:ext uri="{FF2B5EF4-FFF2-40B4-BE49-F238E27FC236}">
                <a16:creationId xmlns:a16="http://schemas.microsoft.com/office/drawing/2014/main" id="{EF0ED2AA-FD04-8540-AA97-4863D0821FC9}"/>
              </a:ext>
            </a:extLst>
          </p:cNvPr>
          <p:cNvSpPr/>
          <p:nvPr/>
        </p:nvSpPr>
        <p:spPr>
          <a:xfrm>
            <a:off x="1752600" y="3904545"/>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Alternate Process 12"/>
          <p:cNvSpPr/>
          <p:nvPr/>
        </p:nvSpPr>
        <p:spPr>
          <a:xfrm>
            <a:off x="1752600" y="35814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Alternate Process 9"/>
          <p:cNvSpPr/>
          <p:nvPr/>
        </p:nvSpPr>
        <p:spPr>
          <a:xfrm>
            <a:off x="1752600" y="1154127"/>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Alternate Process 8"/>
          <p:cNvSpPr/>
          <p:nvPr/>
        </p:nvSpPr>
        <p:spPr>
          <a:xfrm>
            <a:off x="1752600" y="8382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4515" name="Text Box 1"/>
          <p:cNvSpPr txBox="1">
            <a:spLocks noChangeArrowheads="1"/>
          </p:cNvSpPr>
          <p:nvPr/>
        </p:nvSpPr>
        <p:spPr bwMode="auto">
          <a:xfrm>
            <a:off x="1752600" y="762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a:t>What is the purpose of alms?</a:t>
            </a:r>
            <a:endParaRPr lang="en-GB" sz="3300" dirty="0"/>
          </a:p>
        </p:txBody>
      </p:sp>
      <p:sp>
        <p:nvSpPr>
          <p:cNvPr id="64516" name="Text Box 2"/>
          <p:cNvSpPr txBox="1">
            <a:spLocks noChangeArrowheads="1"/>
          </p:cNvSpPr>
          <p:nvPr/>
        </p:nvSpPr>
        <p:spPr bwMode="auto">
          <a:xfrm>
            <a:off x="1905000" y="7620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Provide food for monks</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a:solidFill>
                  <a:srgbClr val="0000FF"/>
                </a:solidFill>
              </a:rPr>
              <a:t>Collect “good behaviour” points for participants</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To make yourself better as a monk</a:t>
            </a:r>
          </a:p>
        </p:txBody>
      </p:sp>
      <p:sp>
        <p:nvSpPr>
          <p:cNvPr id="11" name="Text Box 1"/>
          <p:cNvSpPr txBox="1">
            <a:spLocks noChangeArrowheads="1"/>
          </p:cNvSpPr>
          <p:nvPr/>
        </p:nvSpPr>
        <p:spPr bwMode="auto">
          <a:xfrm>
            <a:off x="1752600" y="25908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err="1"/>
              <a:t>Siddharta</a:t>
            </a:r>
            <a:r>
              <a:rPr lang="en-US" sz="3300" dirty="0"/>
              <a:t> was changed when he saw . . . ?</a:t>
            </a:r>
            <a:endParaRPr lang="en-GB" sz="3300" dirty="0"/>
          </a:p>
        </p:txBody>
      </p:sp>
      <p:sp>
        <p:nvSpPr>
          <p:cNvPr id="12" name="Text Box 2"/>
          <p:cNvSpPr txBox="1">
            <a:spLocks noChangeArrowheads="1"/>
          </p:cNvSpPr>
          <p:nvPr/>
        </p:nvSpPr>
        <p:spPr bwMode="auto">
          <a:xfrm>
            <a:off x="1905000" y="32004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US" sz="2400" dirty="0">
                <a:solidFill>
                  <a:srgbClr val="0000FF"/>
                </a:solidFill>
              </a:rPr>
              <a:t>A revelation of the divine</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US" sz="2400" dirty="0">
                <a:solidFill>
                  <a:srgbClr val="0000FF"/>
                </a:solidFill>
              </a:rPr>
              <a:t>A dead body</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US" sz="2400" dirty="0">
                <a:solidFill>
                  <a:srgbClr val="0000FF"/>
                </a:solidFill>
              </a:rPr>
              <a:t>An old man</a:t>
            </a:r>
            <a:endParaRPr lang="en-GB" sz="2400" dirty="0">
              <a:solidFill>
                <a:srgbClr val="0000FF"/>
              </a:solidFill>
            </a:endParaRPr>
          </a:p>
        </p:txBody>
      </p:sp>
      <p:sp>
        <p:nvSpPr>
          <p:cNvPr id="14" name="Text Box 1"/>
          <p:cNvSpPr txBox="1">
            <a:spLocks noChangeArrowheads="1"/>
          </p:cNvSpPr>
          <p:nvPr/>
        </p:nvSpPr>
        <p:spPr bwMode="auto">
          <a:xfrm>
            <a:off x="1752600" y="5152129"/>
            <a:ext cx="8763000" cy="40934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2800" dirty="0"/>
              <a:t>Which is a “jewel” of Buddhism?</a:t>
            </a:r>
            <a:endParaRPr lang="en-GB" sz="2800" dirty="0"/>
          </a:p>
        </p:txBody>
      </p:sp>
      <p:sp>
        <p:nvSpPr>
          <p:cNvPr id="15" name="Text Box 2"/>
          <p:cNvSpPr txBox="1">
            <a:spLocks noChangeArrowheads="1"/>
          </p:cNvSpPr>
          <p:nvPr/>
        </p:nvSpPr>
        <p:spPr bwMode="auto">
          <a:xfrm>
            <a:off x="1905000" y="5726128"/>
            <a:ext cx="87630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US" sz="2400" dirty="0">
                <a:solidFill>
                  <a:srgbClr val="0000FF"/>
                </a:solidFill>
              </a:rPr>
              <a:t>The Buddha</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US" sz="2400" dirty="0">
                <a:solidFill>
                  <a:srgbClr val="0000FF"/>
                </a:solidFill>
              </a:rPr>
              <a:t>The Body</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US" sz="2400" dirty="0">
                <a:solidFill>
                  <a:srgbClr val="0000FF"/>
                </a:solidFill>
              </a:rPr>
              <a:t>The Dharma</a:t>
            </a:r>
            <a:endParaRPr lang="en-GB" sz="2400" dirty="0">
              <a:solidFill>
                <a:srgbClr val="0000FF"/>
              </a:solidFill>
            </a:endParaRPr>
          </a:p>
        </p:txBody>
      </p:sp>
    </p:spTree>
    <p:extLst>
      <p:ext uri="{BB962C8B-B14F-4D97-AF65-F5344CB8AC3E}">
        <p14:creationId xmlns:p14="http://schemas.microsoft.com/office/powerpoint/2010/main" val="273294210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7" grpId="0" animBg="1"/>
      <p:bldP spid="16" grpId="0" animBg="1"/>
      <p:bldP spid="13" grpId="0" animBg="1"/>
      <p:bldP spid="10"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0" y="76201"/>
            <a:ext cx="5943600" cy="1323439"/>
          </a:xfrm>
          <a:prstGeom prst="rect">
            <a:avLst/>
          </a:prstGeom>
          <a:noFill/>
        </p:spPr>
        <p:txBody>
          <a:bodyPr wrap="square" rtlCol="0">
            <a:spAutoFit/>
          </a:bodyPr>
          <a:lstStyle/>
          <a:p>
            <a:pPr algn="ctr"/>
            <a:r>
              <a:rPr lang="en-US" sz="8000" dirty="0">
                <a:solidFill>
                  <a:schemeClr val="bg2">
                    <a:lumMod val="50000"/>
                  </a:schemeClr>
                </a:solidFill>
                <a:effectLst>
                  <a:outerShdw blurRad="50800" dist="38100" dir="2700000">
                    <a:srgbClr val="000000">
                      <a:alpha val="43000"/>
                    </a:srgbClr>
                  </a:outerShdw>
                </a:effectLst>
                <a:latin typeface=" JSP Ross"/>
                <a:cs typeface=" JSP Ross"/>
              </a:rPr>
              <a:t>Reading</a:t>
            </a:r>
          </a:p>
        </p:txBody>
      </p:sp>
      <p:sp>
        <p:nvSpPr>
          <p:cNvPr id="4" name="Text Box 2"/>
          <p:cNvSpPr txBox="1">
            <a:spLocks noChangeArrowheads="1"/>
          </p:cNvSpPr>
          <p:nvPr/>
        </p:nvSpPr>
        <p:spPr bwMode="auto">
          <a:xfrm>
            <a:off x="5562600" y="2209801"/>
            <a:ext cx="4343400" cy="409343"/>
          </a:xfrm>
          <a:prstGeom prst="rect">
            <a:avLst/>
          </a:prstGeom>
          <a:noFill/>
          <a:ln w="9525">
            <a:noFill/>
            <a:miter lim="800000"/>
            <a:headEnd/>
            <a:tailEnd/>
          </a:ln>
        </p:spPr>
        <p:txBody>
          <a:bodyPr wrap="square" lIns="0" tIns="0" rIns="0" bIns="0">
            <a:prstTxWarp prst="textNoShape">
              <a:avLst/>
            </a:prstTxWarp>
            <a:spAutoFit/>
          </a:bodyPr>
          <a:lstStyle/>
          <a:p>
            <a:pPr marL="457200" indent="-457200">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800" dirty="0">
                <a:solidFill>
                  <a:schemeClr val="accent1">
                    <a:lumMod val="50000"/>
                  </a:schemeClr>
                </a:solidFill>
              </a:rPr>
              <a:t>Book 2:59-63; 70-75</a:t>
            </a:r>
          </a:p>
        </p:txBody>
      </p:sp>
      <p:sp>
        <p:nvSpPr>
          <p:cNvPr id="7" name="Text Box 2"/>
          <p:cNvSpPr txBox="1">
            <a:spLocks noChangeArrowheads="1"/>
          </p:cNvSpPr>
          <p:nvPr/>
        </p:nvSpPr>
        <p:spPr bwMode="auto">
          <a:xfrm>
            <a:off x="4800600" y="6400801"/>
            <a:ext cx="5715000" cy="353943"/>
          </a:xfrm>
          <a:prstGeom prst="rect">
            <a:avLst/>
          </a:prstGeom>
          <a:noFill/>
          <a:ln w="9525">
            <a:noFill/>
            <a:miter lim="800000"/>
            <a:headEnd/>
            <a:tailEnd/>
          </a:ln>
        </p:spPr>
        <p:txBody>
          <a:bodyPr wrap="square" lIns="0" tIns="0" rIns="0" bIns="0">
            <a:prstTxWarp prst="textNoShape">
              <a:avLst/>
            </a:prstTxWarp>
            <a:spAutoFit/>
          </a:bodyPr>
          <a:lstStyle/>
          <a:p>
            <a:pPr marL="457200" indent="-457200" algn="r">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b="1" i="1" dirty="0">
                <a:solidFill>
                  <a:schemeClr val="bg1">
                    <a:lumMod val="65000"/>
                  </a:schemeClr>
                </a:solidFill>
                <a:latin typeface=" JSP Ross"/>
                <a:cs typeface=" JSP Ross"/>
              </a:rPr>
              <a:t>Good overview</a:t>
            </a:r>
          </a:p>
        </p:txBody>
      </p:sp>
      <p:pic>
        <p:nvPicPr>
          <p:cNvPr id="5" name="Picture 4">
            <a:extLst>
              <a:ext uri="{FF2B5EF4-FFF2-40B4-BE49-F238E27FC236}">
                <a16:creationId xmlns:a16="http://schemas.microsoft.com/office/drawing/2014/main" id="{24919A82-D998-FF40-9F75-5CFA92D4CF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5000" y="4087743"/>
            <a:ext cx="2088224" cy="2667000"/>
          </a:xfrm>
          <a:prstGeom prst="rect">
            <a:avLst/>
          </a:prstGeom>
        </p:spPr>
      </p:pic>
    </p:spTree>
    <p:extLst>
      <p:ext uri="{BB962C8B-B14F-4D97-AF65-F5344CB8AC3E}">
        <p14:creationId xmlns:p14="http://schemas.microsoft.com/office/powerpoint/2010/main" val="2153061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3691</TotalTime>
  <Words>464</Words>
  <Application>Microsoft Macintosh PowerPoint</Application>
  <PresentationFormat>Widescreen</PresentationFormat>
  <Paragraphs>71</Paragraphs>
  <Slides>24</Slides>
  <Notes>24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ＭＳ Ｐゴシック</vt:lpstr>
      <vt:lpstr> JSP Ross</vt:lpstr>
      <vt:lpstr>Arial</vt:lpstr>
      <vt:lpstr>Calibri</vt:lpstr>
      <vt:lpstr>Estelle Black SF</vt:lpstr>
      <vt:lpstr>Helvetica</vt:lpstr>
      <vt:lpstr>Impact</vt:lpstr>
      <vt:lpstr>SLGreek</vt:lpstr>
      <vt:lpstr>Wingdings</vt:lpstr>
      <vt:lpstr>Office Theme</vt:lpstr>
      <vt:lpstr>PowerPoint Presentation</vt:lpstr>
      <vt:lpstr>But seek ye first the kingdom of God, and his righteousness; and all these things shall be added unto you. Take therefore no thought for the morrow: for the morrow shall take thought for the things of itself. Sufficient unto the day is the evil thereof.</vt:lpstr>
      <vt:lpstr>But seek first his kingdom and his righteousness, and all these things will be given to you as well. Therefore do not worry about tomorrow, for tomorrow will worry about itself. Each day has enough trouble of its own.</vt:lpstr>
      <vt:lpstr>He who wishes to secure the good of others, has already secured his own.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Only a life lived for others is a life worthwhile.</vt:lpstr>
      <vt:lpstr>PowerPoint Presentation</vt:lpstr>
      <vt:lpstr>PowerPoint Presentation</vt:lpstr>
      <vt:lpstr>Religion is to do right. It is to love, it is to serve, it is to think, it is to be humble.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Preferred Customer</dc:creator>
  <cp:lastModifiedBy>dgregory@montereybayacademy.org</cp:lastModifiedBy>
  <cp:revision>121</cp:revision>
  <dcterms:created xsi:type="dcterms:W3CDTF">2014-02-03T20:04:33Z</dcterms:created>
  <dcterms:modified xsi:type="dcterms:W3CDTF">2026-02-06T20:30:13Z</dcterms:modified>
</cp:coreProperties>
</file>