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312" r:id="rId2"/>
    <p:sldId id="558" r:id="rId3"/>
    <p:sldId id="562" r:id="rId4"/>
    <p:sldId id="343" r:id="rId5"/>
    <p:sldId id="344" r:id="rId6"/>
    <p:sldId id="570" r:id="rId7"/>
    <p:sldId id="572" r:id="rId8"/>
    <p:sldId id="573" r:id="rId9"/>
    <p:sldId id="576" r:id="rId10"/>
    <p:sldId id="575" r:id="rId11"/>
    <p:sldId id="435" r:id="rId12"/>
    <p:sldId id="437" r:id="rId13"/>
    <p:sldId id="314" r:id="rId14"/>
    <p:sldId id="315" r:id="rId15"/>
    <p:sldId id="560" r:id="rId16"/>
    <p:sldId id="564" r:id="rId17"/>
    <p:sldId id="578" r:id="rId18"/>
    <p:sldId id="532" r:id="rId19"/>
    <p:sldId id="321" r:id="rId20"/>
    <p:sldId id="316" r:id="rId21"/>
    <p:sldId id="559" r:id="rId22"/>
    <p:sldId id="561" r:id="rId23"/>
    <p:sldId id="322" r:id="rId24"/>
    <p:sldId id="276" r:id="rId25"/>
    <p:sldId id="409" r:id="rId26"/>
    <p:sldId id="563" r:id="rId27"/>
    <p:sldId id="341" r:id="rId28"/>
    <p:sldId id="357" r:id="rId29"/>
    <p:sldId id="359" r:id="rId30"/>
  </p:sldIdLst>
  <p:sldSz cx="12192000" cy="6858000"/>
  <p:notesSz cx="6858000" cy="9144000"/>
  <p:defaultTextStyle>
    <a:defPPr>
      <a:defRPr lang="en-US"/>
    </a:defPPr>
    <a:lvl1pPr algn="l" rtl="0" fontAlgn="base">
      <a:spcBef>
        <a:spcPct val="0"/>
      </a:spcBef>
      <a:spcAft>
        <a:spcPct val="0"/>
      </a:spcAft>
      <a:defRPr kern="1200">
        <a:solidFill>
          <a:schemeClr val="tx1"/>
        </a:solidFill>
        <a:latin typeface="Arial" pitchFamily="79" charset="0"/>
        <a:ea typeface="+mn-ea"/>
        <a:cs typeface="+mn-cs"/>
      </a:defRPr>
    </a:lvl1pPr>
    <a:lvl2pPr marL="457200" algn="l" rtl="0" fontAlgn="base">
      <a:spcBef>
        <a:spcPct val="0"/>
      </a:spcBef>
      <a:spcAft>
        <a:spcPct val="0"/>
      </a:spcAft>
      <a:defRPr kern="1200">
        <a:solidFill>
          <a:schemeClr val="tx1"/>
        </a:solidFill>
        <a:latin typeface="Arial" pitchFamily="79" charset="0"/>
        <a:ea typeface="+mn-ea"/>
        <a:cs typeface="+mn-cs"/>
      </a:defRPr>
    </a:lvl2pPr>
    <a:lvl3pPr marL="914400" algn="l" rtl="0" fontAlgn="base">
      <a:spcBef>
        <a:spcPct val="0"/>
      </a:spcBef>
      <a:spcAft>
        <a:spcPct val="0"/>
      </a:spcAft>
      <a:defRPr kern="1200">
        <a:solidFill>
          <a:schemeClr val="tx1"/>
        </a:solidFill>
        <a:latin typeface="Arial" pitchFamily="79" charset="0"/>
        <a:ea typeface="+mn-ea"/>
        <a:cs typeface="+mn-cs"/>
      </a:defRPr>
    </a:lvl3pPr>
    <a:lvl4pPr marL="1371600" algn="l" rtl="0" fontAlgn="base">
      <a:spcBef>
        <a:spcPct val="0"/>
      </a:spcBef>
      <a:spcAft>
        <a:spcPct val="0"/>
      </a:spcAft>
      <a:defRPr kern="1200">
        <a:solidFill>
          <a:schemeClr val="tx1"/>
        </a:solidFill>
        <a:latin typeface="Arial" pitchFamily="79" charset="0"/>
        <a:ea typeface="+mn-ea"/>
        <a:cs typeface="+mn-cs"/>
      </a:defRPr>
    </a:lvl4pPr>
    <a:lvl5pPr marL="1828800" algn="l" rtl="0" fontAlgn="base">
      <a:spcBef>
        <a:spcPct val="0"/>
      </a:spcBef>
      <a:spcAft>
        <a:spcPct val="0"/>
      </a:spcAft>
      <a:defRPr kern="1200">
        <a:solidFill>
          <a:schemeClr val="tx1"/>
        </a:solidFill>
        <a:latin typeface="Arial" pitchFamily="79" charset="0"/>
        <a:ea typeface="+mn-ea"/>
        <a:cs typeface="+mn-cs"/>
      </a:defRPr>
    </a:lvl5pPr>
    <a:lvl6pPr marL="2286000" algn="l" defTabSz="457200" rtl="0" eaLnBrk="1" latinLnBrk="0" hangingPunct="1">
      <a:defRPr kern="1200">
        <a:solidFill>
          <a:schemeClr val="tx1"/>
        </a:solidFill>
        <a:latin typeface="Arial" pitchFamily="79" charset="0"/>
        <a:ea typeface="+mn-ea"/>
        <a:cs typeface="+mn-cs"/>
      </a:defRPr>
    </a:lvl6pPr>
    <a:lvl7pPr marL="2743200" algn="l" defTabSz="457200" rtl="0" eaLnBrk="1" latinLnBrk="0" hangingPunct="1">
      <a:defRPr kern="1200">
        <a:solidFill>
          <a:schemeClr val="tx1"/>
        </a:solidFill>
        <a:latin typeface="Arial" pitchFamily="79" charset="0"/>
        <a:ea typeface="+mn-ea"/>
        <a:cs typeface="+mn-cs"/>
      </a:defRPr>
    </a:lvl7pPr>
    <a:lvl8pPr marL="3200400" algn="l" defTabSz="457200" rtl="0" eaLnBrk="1" latinLnBrk="0" hangingPunct="1">
      <a:defRPr kern="1200">
        <a:solidFill>
          <a:schemeClr val="tx1"/>
        </a:solidFill>
        <a:latin typeface="Arial" pitchFamily="79" charset="0"/>
        <a:ea typeface="+mn-ea"/>
        <a:cs typeface="+mn-cs"/>
      </a:defRPr>
    </a:lvl8pPr>
    <a:lvl9pPr marL="3657600" algn="l" defTabSz="457200" rtl="0" eaLnBrk="1" latinLnBrk="0" hangingPunct="1">
      <a:defRPr kern="1200">
        <a:solidFill>
          <a:schemeClr val="tx1"/>
        </a:solidFill>
        <a:latin typeface="Arial" pitchFamily="79"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00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0066"/>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8433" autoAdjust="0"/>
    <p:restoredTop sz="94694"/>
  </p:normalViewPr>
  <p:slideViewPr>
    <p:cSldViewPr>
      <p:cViewPr varScale="1">
        <p:scale>
          <a:sx n="121" d="100"/>
          <a:sy n="121" d="100"/>
        </p:scale>
        <p:origin x="560" y="176"/>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9666"/>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52" charset="0"/>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52" charset="0"/>
              </a:defRPr>
            </a:lvl1pPr>
          </a:lstStyle>
          <a:p>
            <a:pPr>
              <a:defRPr/>
            </a:pPr>
            <a:fld id="{8CB7F3F3-29BE-4C23-AB0E-2D4AA450FBEE}" type="datetime1">
              <a:rPr lang="en-US"/>
              <a:pPr>
                <a:defRPr/>
              </a:pPr>
              <a:t>2/27/26</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52" charset="0"/>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52" charset="0"/>
              </a:defRPr>
            </a:lvl1pPr>
          </a:lstStyle>
          <a:p>
            <a:pPr>
              <a:defRPr/>
            </a:pPr>
            <a:fld id="{B1208A46-CBBB-4942-95C9-0208B30241B2}" type="slidenum">
              <a:rPr lang="en-US"/>
              <a:pPr>
                <a:defRPr/>
              </a:pPr>
              <a:t>‹#›</a:t>
            </a:fld>
            <a:endParaRPr lang="en-US"/>
          </a:p>
        </p:txBody>
      </p:sp>
    </p:spTree>
    <p:extLst>
      <p:ext uri="{BB962C8B-B14F-4D97-AF65-F5344CB8AC3E}">
        <p14:creationId xmlns:p14="http://schemas.microsoft.com/office/powerpoint/2010/main" val="110765470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pitchFamily="52" charset="-128"/>
        <a:cs typeface="ＭＳ Ｐゴシック" pitchFamily="52" charset="-128"/>
      </a:defRPr>
    </a:lvl1pPr>
    <a:lvl2pPr marL="457200" algn="l" rtl="0" eaLnBrk="0" fontAlgn="base" hangingPunct="0">
      <a:spcBef>
        <a:spcPct val="30000"/>
      </a:spcBef>
      <a:spcAft>
        <a:spcPct val="0"/>
      </a:spcAft>
      <a:defRPr sz="1200" kern="1200">
        <a:solidFill>
          <a:schemeClr val="tx1"/>
        </a:solidFill>
        <a:latin typeface="+mn-lt"/>
        <a:ea typeface="ＭＳ Ｐゴシック" pitchFamily="52" charset="-128"/>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pitchFamily="52" charset="-128"/>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pitchFamily="52" charset="-128"/>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pitchFamily="52"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6802" name="Rectangle 6"/>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prstTxWarp prst="textNoShape">
              <a:avLst/>
            </a:prstTxWarp>
          </a:bodyPr>
          <a:lstStyle/>
          <a:p>
            <a:pPr algn="r"/>
            <a:fld id="{0DC60A3C-D498-4CB3-AC3A-9111DD872419}" type="slidenum">
              <a:rPr lang="en-GB" sz="1200">
                <a:latin typeface="Calibri" pitchFamily="71" charset="0"/>
                <a:ea typeface="ＭＳ Ｐゴシック" pitchFamily="71" charset="-128"/>
                <a:cs typeface="ＭＳ Ｐゴシック" pitchFamily="71" charset="-128"/>
              </a:rPr>
              <a:pPr algn="r"/>
              <a:t>1</a:t>
            </a:fld>
            <a:endParaRPr lang="en-GB" sz="1200">
              <a:latin typeface="Calibri" pitchFamily="71" charset="0"/>
              <a:ea typeface="ＭＳ Ｐゴシック" pitchFamily="71" charset="-128"/>
              <a:cs typeface="ＭＳ Ｐゴシック" pitchFamily="71" charset="-128"/>
            </a:endParaRPr>
          </a:p>
        </p:txBody>
      </p:sp>
      <p:sp>
        <p:nvSpPr>
          <p:cNvPr id="76803" name="Text Box 1"/>
          <p:cNvSpPr txBox="1">
            <a:spLocks noChangeArrowheads="1"/>
          </p:cNvSpPr>
          <p:nvPr/>
        </p:nvSpPr>
        <p:spPr bwMode="auto">
          <a:xfrm>
            <a:off x="1154113" y="685800"/>
            <a:ext cx="4549775" cy="3427413"/>
          </a:xfrm>
          <a:prstGeom prst="rect">
            <a:avLst/>
          </a:prstGeom>
          <a:solidFill>
            <a:srgbClr val="FFFFFF"/>
          </a:solidFill>
          <a:ln w="9525">
            <a:solidFill>
              <a:srgbClr val="000000"/>
            </a:solidFill>
            <a:miter lim="800000"/>
            <a:headEnd/>
            <a:tailEnd/>
          </a:ln>
        </p:spPr>
        <p:txBody>
          <a:bodyPr wrap="none" lIns="82058" tIns="41029" rIns="82058" bIns="41029" anchor="ctr">
            <a:prstTxWarp prst="textNoShape">
              <a:avLst/>
            </a:prstTxWarp>
          </a:bodyPr>
          <a:lstStyle/>
          <a:p>
            <a:endParaRPr lang="en-US">
              <a:ea typeface="ＭＳ Ｐゴシック" pitchFamily="71" charset="-128"/>
              <a:cs typeface="ＭＳ Ｐゴシック" pitchFamily="71" charset="-128"/>
            </a:endParaRPr>
          </a:p>
        </p:txBody>
      </p:sp>
      <p:sp>
        <p:nvSpPr>
          <p:cNvPr id="76804" name="Text Box 2"/>
          <p:cNvSpPr>
            <a:spLocks noGrp="1" noChangeArrowheads="1"/>
          </p:cNvSpPr>
          <p:nvPr>
            <p:ph type="body"/>
          </p:nvPr>
        </p:nvSpPr>
        <p:spPr bwMode="auto">
          <a:xfrm>
            <a:off x="685800" y="4341813"/>
            <a:ext cx="5487988" cy="4114800"/>
          </a:xfrm>
          <a:prstGeom prst="rect">
            <a:avLst/>
          </a:prstGeom>
          <a:noFill/>
          <a:ln>
            <a:solidFill>
              <a:srgbClr val="000000"/>
            </a:solidFill>
            <a:miter lim="800000"/>
            <a:headEnd/>
            <a:tailEnd/>
          </a:ln>
        </p:spPr>
        <p:txBody>
          <a:bodyPr wrap="none" anchor="ctr">
            <a:prstTxWarp prst="textNoShape">
              <a:avLst/>
            </a:prstTxWarp>
          </a:bodyPr>
          <a:lstStyle/>
          <a:p>
            <a:endParaRPr lang="en-US">
              <a:ea typeface="ＭＳ Ｐゴシック" pitchFamily="71" charset="-128"/>
              <a:cs typeface="ＭＳ Ｐゴシック" pitchFamily="71"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5538" name="Rectangle 1"/>
          <p:cNvSpPr>
            <a:spLocks noGrp="1" noRot="1" noChangeAspect="1" noChangeArrowheads="1" noTextEdit="1"/>
          </p:cNvSpPr>
          <p:nvPr>
            <p:ph type="sldImg"/>
          </p:nvPr>
        </p:nvSpPr>
        <p:spPr bwMode="auto">
          <a:xfrm>
            <a:off x="641350" y="914400"/>
            <a:ext cx="5573713" cy="3135313"/>
          </a:xfrm>
          <a:solidFill>
            <a:srgbClr val="FFFFFF"/>
          </a:solidFill>
          <a:ln>
            <a:solidFill>
              <a:srgbClr val="000000"/>
            </a:solidFill>
            <a:miter lim="800000"/>
            <a:headEnd/>
            <a:tailEnd/>
          </a:ln>
        </p:spPr>
      </p:sp>
      <p:sp>
        <p:nvSpPr>
          <p:cNvPr id="65539" name="Text Box 2"/>
          <p:cNvSpPr>
            <a:spLocks noGrp="1" noChangeArrowheads="1"/>
          </p:cNvSpPr>
          <p:nvPr>
            <p:ph type="body" idx="1"/>
          </p:nvPr>
        </p:nvSpPr>
        <p:spPr bwMode="auto">
          <a:xfrm>
            <a:off x="1046163" y="4352925"/>
            <a:ext cx="4770437" cy="3478213"/>
          </a:xfrm>
          <a:noFill/>
        </p:spPr>
        <p:txBody>
          <a:bodyPr wrap="none" anchor="ctr"/>
          <a:lstStyle/>
          <a:p>
            <a:endParaRPr lang="en-US">
              <a:ea typeface="ＭＳ Ｐゴシック" pitchFamily="71" charset="-128"/>
              <a:cs typeface="ＭＳ Ｐゴシック" pitchFamily="71" charset="-128"/>
            </a:endParaRPr>
          </a:p>
        </p:txBody>
      </p:sp>
    </p:spTree>
    <p:extLst>
      <p:ext uri="{BB962C8B-B14F-4D97-AF65-F5344CB8AC3E}">
        <p14:creationId xmlns:p14="http://schemas.microsoft.com/office/powerpoint/2010/main" val="8596832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p:cNvSpPr>
            <a:spLocks noGrp="1" noRot="1" noChangeAspect="1"/>
          </p:cNvSpPr>
          <p:nvPr>
            <p:ph type="sldImg"/>
          </p:nvPr>
        </p:nvSpPr>
        <p:spPr bwMode="auto">
          <a:xfrm>
            <a:off x="381000" y="685800"/>
            <a:ext cx="6096000" cy="3429000"/>
          </a:xfrm>
          <a:noFill/>
          <a:ln>
            <a:solidFill>
              <a:srgbClr val="000000"/>
            </a:solidFill>
            <a:miter lim="800000"/>
            <a:headEnd/>
            <a:tailEnd/>
          </a:ln>
        </p:spPr>
      </p:sp>
      <p:sp>
        <p:nvSpPr>
          <p:cNvPr id="86019" name="Notes Placeholder 2"/>
          <p:cNvSpPr>
            <a:spLocks noGrp="1"/>
          </p:cNvSpPr>
          <p:nvPr>
            <p:ph type="body" idx="1"/>
          </p:nvPr>
        </p:nvSpPr>
        <p:spPr bwMode="auto">
          <a:noFill/>
          <a:ln>
            <a:solidFill>
              <a:srgbClr val="000000"/>
            </a:solidFill>
            <a:miter lim="800000"/>
            <a:headEnd/>
            <a:tailEnd/>
          </a:ln>
        </p:spPr>
        <p:txBody>
          <a:bodyPr/>
          <a:lstStyle/>
          <a:p>
            <a:pPr eaLnBrk="1" hangingPunct="1">
              <a:spcBef>
                <a:spcPct val="0"/>
              </a:spcBef>
              <a:buFont typeface="Wingdings" pitchFamily="79" charset="2"/>
              <a:buChar char="v"/>
            </a:pPr>
            <a:endParaRPr lang="en-US">
              <a:ea typeface="ＭＳ Ｐゴシック" pitchFamily="79" charset="-128"/>
              <a:cs typeface="ＭＳ Ｐゴシック" pitchFamily="79" charset="-128"/>
            </a:endParaRPr>
          </a:p>
        </p:txBody>
      </p:sp>
      <p:sp>
        <p:nvSpPr>
          <p:cNvPr id="86020"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prstTxWarp prst="textNoShape">
              <a:avLst/>
            </a:prstTxWarp>
          </a:bodyPr>
          <a:lstStyle/>
          <a:p>
            <a:pPr algn="r"/>
            <a:fld id="{02C2D2B4-8E94-4BDF-A55B-007606A7D41F}" type="slidenum">
              <a:rPr lang="en-US" sz="1200">
                <a:latin typeface="Calibri" pitchFamily="79" charset="0"/>
              </a:rPr>
              <a:pPr algn="r"/>
              <a:t>11</a:t>
            </a:fld>
            <a:endParaRPr lang="en-US" sz="1200">
              <a:latin typeface="Calibri" pitchFamily="79" charset="0"/>
            </a:endParaRPr>
          </a:p>
        </p:txBody>
      </p:sp>
    </p:spTree>
    <p:extLst>
      <p:ext uri="{BB962C8B-B14F-4D97-AF65-F5344CB8AC3E}">
        <p14:creationId xmlns:p14="http://schemas.microsoft.com/office/powerpoint/2010/main" val="336325560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p:cNvSpPr>
            <a:spLocks noGrp="1" noRot="1" noChangeAspect="1"/>
          </p:cNvSpPr>
          <p:nvPr>
            <p:ph type="sldImg"/>
          </p:nvPr>
        </p:nvSpPr>
        <p:spPr bwMode="auto">
          <a:xfrm>
            <a:off x="381000" y="685800"/>
            <a:ext cx="6096000" cy="3429000"/>
          </a:xfrm>
          <a:noFill/>
          <a:ln>
            <a:solidFill>
              <a:srgbClr val="000000"/>
            </a:solidFill>
            <a:miter lim="800000"/>
            <a:headEnd/>
            <a:tailEnd/>
          </a:ln>
        </p:spPr>
      </p:sp>
      <p:sp>
        <p:nvSpPr>
          <p:cNvPr id="86019" name="Notes Placeholder 2"/>
          <p:cNvSpPr>
            <a:spLocks noGrp="1"/>
          </p:cNvSpPr>
          <p:nvPr>
            <p:ph type="body" idx="1"/>
          </p:nvPr>
        </p:nvSpPr>
        <p:spPr bwMode="auto">
          <a:noFill/>
          <a:ln>
            <a:solidFill>
              <a:srgbClr val="000000"/>
            </a:solidFill>
            <a:miter lim="800000"/>
            <a:headEnd/>
            <a:tailEnd/>
          </a:ln>
        </p:spPr>
        <p:txBody>
          <a:bodyPr/>
          <a:lstStyle/>
          <a:p>
            <a:pPr eaLnBrk="1" hangingPunct="1">
              <a:spcBef>
                <a:spcPct val="0"/>
              </a:spcBef>
              <a:buFont typeface="Wingdings" pitchFamily="79" charset="2"/>
              <a:buChar char="v"/>
            </a:pPr>
            <a:endParaRPr lang="en-US">
              <a:ea typeface="ＭＳ Ｐゴシック" pitchFamily="79" charset="-128"/>
              <a:cs typeface="ＭＳ Ｐゴシック" pitchFamily="79" charset="-128"/>
            </a:endParaRPr>
          </a:p>
        </p:txBody>
      </p:sp>
      <p:sp>
        <p:nvSpPr>
          <p:cNvPr id="86020"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prstTxWarp prst="textNoShape">
              <a:avLst/>
            </a:prstTxWarp>
          </a:bodyPr>
          <a:lstStyle/>
          <a:p>
            <a:pPr algn="r"/>
            <a:fld id="{02C2D2B4-8E94-4BDF-A55B-007606A7D41F}" type="slidenum">
              <a:rPr lang="en-US" sz="1200">
                <a:latin typeface="Calibri" pitchFamily="79" charset="0"/>
              </a:rPr>
              <a:pPr algn="r"/>
              <a:t>12</a:t>
            </a:fld>
            <a:endParaRPr lang="en-US" sz="1200">
              <a:latin typeface="Calibri" pitchFamily="79" charset="0"/>
            </a:endParaRPr>
          </a:p>
        </p:txBody>
      </p:sp>
    </p:spTree>
    <p:extLst>
      <p:ext uri="{BB962C8B-B14F-4D97-AF65-F5344CB8AC3E}">
        <p14:creationId xmlns:p14="http://schemas.microsoft.com/office/powerpoint/2010/main" val="258309921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p:cNvSpPr>
          <p:nvPr>
            <p:ph type="sldImg"/>
          </p:nvPr>
        </p:nvSpPr>
        <p:spPr bwMode="auto">
          <a:xfrm>
            <a:off x="381000" y="685800"/>
            <a:ext cx="6096000" cy="3429000"/>
          </a:xfrm>
          <a:prstGeom prst="rect">
            <a:avLst/>
          </a:prstGeom>
          <a:noFill/>
          <a:ln>
            <a:solidFill>
              <a:srgbClr val="000000"/>
            </a:solidFill>
            <a:miter lim="800000"/>
            <a:headEnd/>
            <a:tailEnd/>
          </a:ln>
        </p:spPr>
      </p:sp>
      <p:sp>
        <p:nvSpPr>
          <p:cNvPr id="87043" name="Notes Placeholder 2"/>
          <p:cNvSpPr>
            <a:spLocks noGrp="1"/>
          </p:cNvSpPr>
          <p:nvPr>
            <p:ph type="body" idx="1"/>
          </p:nvPr>
        </p:nvSpPr>
        <p:spPr bwMode="auto">
          <a:xfrm>
            <a:off x="685800" y="4343400"/>
            <a:ext cx="5486400" cy="4114800"/>
          </a:xfrm>
          <a:prstGeom prst="rect">
            <a:avLst/>
          </a:prstGeom>
          <a:noFill/>
          <a:ln>
            <a:solidFill>
              <a:srgbClr val="000000"/>
            </a:solidFill>
            <a:miter lim="800000"/>
            <a:headEnd/>
            <a:tailEnd/>
          </a:ln>
        </p:spPr>
        <p:txBody>
          <a:bodyPr>
            <a:prstTxWarp prst="textNoShape">
              <a:avLst/>
            </a:prstTxWarp>
          </a:bodyPr>
          <a:lstStyle/>
          <a:p>
            <a:pPr eaLnBrk="1" hangingPunct="1">
              <a:spcBef>
                <a:spcPct val="0"/>
              </a:spcBef>
              <a:buFont typeface="Wingdings" pitchFamily="71" charset="2"/>
              <a:buChar char="v"/>
            </a:pPr>
            <a:endParaRPr lang="en-US">
              <a:ea typeface="ＭＳ Ｐゴシック" pitchFamily="71" charset="-128"/>
              <a:cs typeface="ＭＳ Ｐゴシック" pitchFamily="71" charset="-128"/>
            </a:endParaRPr>
          </a:p>
        </p:txBody>
      </p:sp>
      <p:sp>
        <p:nvSpPr>
          <p:cNvPr id="87044"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prstTxWarp prst="textNoShape">
              <a:avLst/>
            </a:prstTxWarp>
          </a:bodyPr>
          <a:lstStyle/>
          <a:p>
            <a:pPr algn="r"/>
            <a:fld id="{92A6340A-D33E-445A-BB18-F71CA80AE1AA}" type="slidenum">
              <a:rPr lang="en-US" sz="1200">
                <a:latin typeface="Calibri" pitchFamily="71" charset="0"/>
                <a:ea typeface="ＭＳ Ｐゴシック" pitchFamily="71" charset="-128"/>
                <a:cs typeface="ＭＳ Ｐゴシック" pitchFamily="71" charset="-128"/>
              </a:rPr>
              <a:pPr algn="r"/>
              <a:t>13</a:t>
            </a:fld>
            <a:endParaRPr lang="en-US" sz="1200">
              <a:latin typeface="Calibri" pitchFamily="71" charset="0"/>
              <a:ea typeface="ＭＳ Ｐゴシック" pitchFamily="71" charset="-128"/>
              <a:cs typeface="ＭＳ Ｐゴシック" pitchFamily="71" charset="-128"/>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8850" name="Rectangle 6"/>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prstTxWarp prst="textNoShape">
              <a:avLst/>
            </a:prstTxWarp>
          </a:bodyPr>
          <a:lstStyle/>
          <a:p>
            <a:pPr algn="r"/>
            <a:fld id="{3AA8F84B-4A09-4F1A-AC8C-AE22FD053490}" type="slidenum">
              <a:rPr lang="en-GB" sz="1200">
                <a:latin typeface="Calibri" pitchFamily="71" charset="0"/>
                <a:ea typeface="ＭＳ Ｐゴシック" pitchFamily="71" charset="-128"/>
                <a:cs typeface="ＭＳ Ｐゴシック" pitchFamily="71" charset="-128"/>
              </a:rPr>
              <a:pPr algn="r"/>
              <a:t>14</a:t>
            </a:fld>
            <a:endParaRPr lang="en-GB" sz="1200">
              <a:latin typeface="Calibri" pitchFamily="71" charset="0"/>
              <a:ea typeface="ＭＳ Ｐゴシック" pitchFamily="71" charset="-128"/>
              <a:cs typeface="ＭＳ Ｐゴシック" pitchFamily="71" charset="-128"/>
            </a:endParaRPr>
          </a:p>
        </p:txBody>
      </p:sp>
      <p:sp>
        <p:nvSpPr>
          <p:cNvPr id="78851" name="Text Box 1"/>
          <p:cNvSpPr txBox="1">
            <a:spLocks noChangeArrowheads="1"/>
          </p:cNvSpPr>
          <p:nvPr/>
        </p:nvSpPr>
        <p:spPr bwMode="auto">
          <a:xfrm>
            <a:off x="1154113" y="685800"/>
            <a:ext cx="4549775" cy="3427413"/>
          </a:xfrm>
          <a:prstGeom prst="rect">
            <a:avLst/>
          </a:prstGeom>
          <a:solidFill>
            <a:srgbClr val="FFFFFF"/>
          </a:solidFill>
          <a:ln w="9525">
            <a:solidFill>
              <a:srgbClr val="000000"/>
            </a:solidFill>
            <a:miter lim="800000"/>
            <a:headEnd/>
            <a:tailEnd/>
          </a:ln>
        </p:spPr>
        <p:txBody>
          <a:bodyPr wrap="none" lIns="82058" tIns="41029" rIns="82058" bIns="41029" anchor="ctr">
            <a:prstTxWarp prst="textNoShape">
              <a:avLst/>
            </a:prstTxWarp>
          </a:bodyPr>
          <a:lstStyle/>
          <a:p>
            <a:endParaRPr lang="en-US">
              <a:ea typeface="ＭＳ Ｐゴシック" pitchFamily="71" charset="-128"/>
              <a:cs typeface="ＭＳ Ｐゴシック" pitchFamily="71" charset="-128"/>
            </a:endParaRPr>
          </a:p>
        </p:txBody>
      </p:sp>
      <p:sp>
        <p:nvSpPr>
          <p:cNvPr id="78852" name="Text Box 2"/>
          <p:cNvSpPr>
            <a:spLocks noGrp="1" noChangeArrowheads="1"/>
          </p:cNvSpPr>
          <p:nvPr>
            <p:ph type="body"/>
          </p:nvPr>
        </p:nvSpPr>
        <p:spPr bwMode="auto">
          <a:xfrm>
            <a:off x="685800" y="4341813"/>
            <a:ext cx="5487988" cy="4114800"/>
          </a:xfrm>
          <a:prstGeom prst="rect">
            <a:avLst/>
          </a:prstGeom>
          <a:noFill/>
          <a:ln>
            <a:solidFill>
              <a:srgbClr val="000000"/>
            </a:solidFill>
            <a:miter lim="800000"/>
            <a:headEnd/>
            <a:tailEnd/>
          </a:ln>
        </p:spPr>
        <p:txBody>
          <a:bodyPr wrap="none" anchor="ctr">
            <a:prstTxWarp prst="textNoShape">
              <a:avLst/>
            </a:prstTxWarp>
          </a:bodyPr>
          <a:lstStyle/>
          <a:p>
            <a:endParaRPr lang="en-US">
              <a:ea typeface="ＭＳ Ｐゴシック" pitchFamily="71" charset="-128"/>
              <a:cs typeface="ＭＳ Ｐゴシック" pitchFamily="71" charset="-128"/>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Rot="1" noChangeAspect="1" noChangeArrowheads="1" noTextEdit="1"/>
          </p:cNvSpPr>
          <p:nvPr>
            <p:ph type="sldImg"/>
          </p:nvPr>
        </p:nvSpPr>
        <p:spPr bwMode="auto">
          <a:xfrm>
            <a:off x="381000" y="685800"/>
            <a:ext cx="6096000" cy="3429000"/>
          </a:xfrm>
          <a:noFill/>
          <a:ln>
            <a:solidFill>
              <a:srgbClr val="000000"/>
            </a:solidFill>
            <a:miter lim="800000"/>
            <a:headEnd/>
            <a:tailEnd/>
          </a:ln>
        </p:spPr>
      </p:sp>
      <p:sp>
        <p:nvSpPr>
          <p:cNvPr id="20483" name="Rectangle 3"/>
          <p:cNvSpPr>
            <a:spLocks noGrp="1" noChangeArrowheads="1"/>
          </p:cNvSpPr>
          <p:nvPr>
            <p:ph type="body" idx="1"/>
          </p:nvPr>
        </p:nvSpPr>
        <p:spPr bwMode="auto">
          <a:xfrm>
            <a:off x="914400" y="4343400"/>
            <a:ext cx="5029200" cy="4114800"/>
          </a:xfrm>
          <a:noFill/>
        </p:spPr>
        <p:txBody>
          <a:bodyPr/>
          <a:lstStyle/>
          <a:p>
            <a:endParaRPr lang="en-US">
              <a:ea typeface="ＭＳ Ｐゴシック" pitchFamily="74" charset="-128"/>
              <a:cs typeface="ＭＳ Ｐゴシック" pitchFamily="74" charset="-128"/>
            </a:endParaRPr>
          </a:p>
        </p:txBody>
      </p:sp>
    </p:spTree>
    <p:extLst>
      <p:ext uri="{BB962C8B-B14F-4D97-AF65-F5344CB8AC3E}">
        <p14:creationId xmlns:p14="http://schemas.microsoft.com/office/powerpoint/2010/main" val="379769778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Rot="1" noChangeAspect="1" noChangeArrowheads="1" noTextEdit="1"/>
          </p:cNvSpPr>
          <p:nvPr>
            <p:ph type="sldImg"/>
          </p:nvPr>
        </p:nvSpPr>
        <p:spPr bwMode="auto">
          <a:xfrm>
            <a:off x="381000" y="685800"/>
            <a:ext cx="6096000" cy="3429000"/>
          </a:xfrm>
          <a:noFill/>
          <a:ln>
            <a:solidFill>
              <a:srgbClr val="000000"/>
            </a:solidFill>
            <a:miter lim="800000"/>
            <a:headEnd/>
            <a:tailEnd/>
          </a:ln>
        </p:spPr>
      </p:sp>
      <p:sp>
        <p:nvSpPr>
          <p:cNvPr id="20483" name="Rectangle 3"/>
          <p:cNvSpPr>
            <a:spLocks noGrp="1" noChangeArrowheads="1"/>
          </p:cNvSpPr>
          <p:nvPr>
            <p:ph type="body" idx="1"/>
          </p:nvPr>
        </p:nvSpPr>
        <p:spPr bwMode="auto">
          <a:xfrm>
            <a:off x="914400" y="4343400"/>
            <a:ext cx="5029200" cy="4114800"/>
          </a:xfrm>
          <a:noFill/>
        </p:spPr>
        <p:txBody>
          <a:bodyPr/>
          <a:lstStyle/>
          <a:p>
            <a:endParaRPr lang="en-US">
              <a:ea typeface="ＭＳ Ｐゴシック" pitchFamily="74" charset="-128"/>
              <a:cs typeface="ＭＳ Ｐゴシック" pitchFamily="74" charset="-128"/>
            </a:endParaRPr>
          </a:p>
        </p:txBody>
      </p:sp>
    </p:spTree>
    <p:extLst>
      <p:ext uri="{BB962C8B-B14F-4D97-AF65-F5344CB8AC3E}">
        <p14:creationId xmlns:p14="http://schemas.microsoft.com/office/powerpoint/2010/main" val="1066161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lide Image Placeholder 1"/>
          <p:cNvSpPr>
            <a:spLocks noGrp="1" noRot="1" noChangeAspect="1"/>
          </p:cNvSpPr>
          <p:nvPr>
            <p:ph type="sldImg"/>
          </p:nvPr>
        </p:nvSpPr>
        <p:spPr bwMode="auto">
          <a:xfrm>
            <a:off x="381000" y="685800"/>
            <a:ext cx="6096000" cy="3429000"/>
          </a:xfrm>
          <a:prstGeom prst="rect">
            <a:avLst/>
          </a:prstGeom>
          <a:noFill/>
          <a:ln>
            <a:solidFill>
              <a:srgbClr val="000000"/>
            </a:solidFill>
            <a:miter lim="800000"/>
            <a:headEnd/>
            <a:tailEnd/>
          </a:ln>
        </p:spPr>
      </p:sp>
      <p:sp>
        <p:nvSpPr>
          <p:cNvPr id="93187" name="Notes Placeholder 2"/>
          <p:cNvSpPr>
            <a:spLocks noGrp="1"/>
          </p:cNvSpPr>
          <p:nvPr>
            <p:ph type="body" idx="1"/>
          </p:nvPr>
        </p:nvSpPr>
        <p:spPr bwMode="auto">
          <a:xfrm>
            <a:off x="685800" y="4343400"/>
            <a:ext cx="5486400" cy="4114800"/>
          </a:xfrm>
          <a:prstGeom prst="rect">
            <a:avLst/>
          </a:prstGeom>
          <a:noFill/>
          <a:ln>
            <a:solidFill>
              <a:srgbClr val="000000"/>
            </a:solidFill>
            <a:miter lim="800000"/>
            <a:headEnd/>
            <a:tailEnd/>
          </a:ln>
        </p:spPr>
        <p:txBody>
          <a:bodyPr>
            <a:prstTxWarp prst="textNoShape">
              <a:avLst/>
            </a:prstTxWarp>
          </a:bodyPr>
          <a:lstStyle/>
          <a:p>
            <a:pPr eaLnBrk="1" hangingPunct="1">
              <a:spcBef>
                <a:spcPct val="0"/>
              </a:spcBef>
              <a:buFont typeface="Wingdings" pitchFamily="71" charset="2"/>
              <a:buChar char="v"/>
            </a:pPr>
            <a:endParaRPr lang="en-US">
              <a:ea typeface="ＭＳ Ｐゴシック" pitchFamily="71" charset="-128"/>
              <a:cs typeface="ＭＳ Ｐゴシック" pitchFamily="71" charset="-128"/>
            </a:endParaRPr>
          </a:p>
        </p:txBody>
      </p:sp>
      <p:sp>
        <p:nvSpPr>
          <p:cNvPr id="93188"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prstTxWarp prst="textNoShape">
              <a:avLst/>
            </a:prstTxWarp>
          </a:bodyPr>
          <a:lstStyle/>
          <a:p>
            <a:pPr algn="r"/>
            <a:fld id="{C7F0F1A5-C187-4719-9988-5E5C61A71B60}" type="slidenum">
              <a:rPr lang="en-US" sz="1200">
                <a:latin typeface="Calibri" pitchFamily="71" charset="0"/>
              </a:rPr>
              <a:pPr algn="r"/>
              <a:t>17</a:t>
            </a:fld>
            <a:endParaRPr lang="en-US" sz="1200">
              <a:latin typeface="Calibri" pitchFamily="71" charset="0"/>
            </a:endParaRPr>
          </a:p>
        </p:txBody>
      </p:sp>
    </p:spTree>
    <p:extLst>
      <p:ext uri="{BB962C8B-B14F-4D97-AF65-F5344CB8AC3E}">
        <p14:creationId xmlns:p14="http://schemas.microsoft.com/office/powerpoint/2010/main" val="144050467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5538" name="Rectangle 1"/>
          <p:cNvSpPr>
            <a:spLocks noGrp="1" noRot="1" noChangeAspect="1" noChangeArrowheads="1" noTextEdit="1"/>
          </p:cNvSpPr>
          <p:nvPr>
            <p:ph type="sldImg"/>
          </p:nvPr>
        </p:nvSpPr>
        <p:spPr bwMode="auto">
          <a:xfrm>
            <a:off x="641350" y="914400"/>
            <a:ext cx="5573713" cy="3135313"/>
          </a:xfrm>
          <a:solidFill>
            <a:srgbClr val="FFFFFF"/>
          </a:solidFill>
          <a:ln>
            <a:solidFill>
              <a:srgbClr val="000000"/>
            </a:solidFill>
            <a:miter lim="800000"/>
            <a:headEnd/>
            <a:tailEnd/>
          </a:ln>
        </p:spPr>
      </p:sp>
      <p:sp>
        <p:nvSpPr>
          <p:cNvPr id="65539" name="Text Box 2"/>
          <p:cNvSpPr>
            <a:spLocks noGrp="1" noChangeArrowheads="1"/>
          </p:cNvSpPr>
          <p:nvPr>
            <p:ph type="body" idx="1"/>
          </p:nvPr>
        </p:nvSpPr>
        <p:spPr bwMode="auto">
          <a:xfrm>
            <a:off x="1046163" y="4352925"/>
            <a:ext cx="4770437" cy="3478213"/>
          </a:xfrm>
          <a:noFill/>
        </p:spPr>
        <p:txBody>
          <a:bodyPr wrap="none" anchor="ctr"/>
          <a:lstStyle/>
          <a:p>
            <a:endParaRPr lang="en-US">
              <a:ea typeface="ＭＳ Ｐゴシック" pitchFamily="71" charset="-128"/>
              <a:cs typeface="ＭＳ Ｐゴシック" pitchFamily="71" charset="-128"/>
            </a:endParaRPr>
          </a:p>
        </p:txBody>
      </p:sp>
    </p:spTree>
    <p:extLst>
      <p:ext uri="{BB962C8B-B14F-4D97-AF65-F5344CB8AC3E}">
        <p14:creationId xmlns:p14="http://schemas.microsoft.com/office/powerpoint/2010/main" val="211407215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p:cNvSpPr>
          <p:nvPr>
            <p:ph type="sldImg"/>
          </p:nvPr>
        </p:nvSpPr>
        <p:spPr bwMode="auto">
          <a:xfrm>
            <a:off x="381000" y="685800"/>
            <a:ext cx="6096000" cy="3429000"/>
          </a:xfrm>
          <a:prstGeom prst="rect">
            <a:avLst/>
          </a:prstGeom>
          <a:noFill/>
          <a:ln>
            <a:solidFill>
              <a:srgbClr val="000000"/>
            </a:solidFill>
            <a:miter lim="800000"/>
            <a:headEnd/>
            <a:tailEnd/>
          </a:ln>
        </p:spPr>
      </p:sp>
      <p:sp>
        <p:nvSpPr>
          <p:cNvPr id="87043" name="Notes Placeholder 2"/>
          <p:cNvSpPr>
            <a:spLocks noGrp="1"/>
          </p:cNvSpPr>
          <p:nvPr>
            <p:ph type="body" idx="1"/>
          </p:nvPr>
        </p:nvSpPr>
        <p:spPr bwMode="auto">
          <a:xfrm>
            <a:off x="685800" y="4343400"/>
            <a:ext cx="5486400" cy="4114800"/>
          </a:xfrm>
          <a:prstGeom prst="rect">
            <a:avLst/>
          </a:prstGeom>
          <a:noFill/>
          <a:ln>
            <a:solidFill>
              <a:srgbClr val="000000"/>
            </a:solidFill>
            <a:miter lim="800000"/>
            <a:headEnd/>
            <a:tailEnd/>
          </a:ln>
        </p:spPr>
        <p:txBody>
          <a:bodyPr>
            <a:prstTxWarp prst="textNoShape">
              <a:avLst/>
            </a:prstTxWarp>
          </a:bodyPr>
          <a:lstStyle/>
          <a:p>
            <a:pPr eaLnBrk="1" hangingPunct="1">
              <a:spcBef>
                <a:spcPct val="0"/>
              </a:spcBef>
              <a:buFont typeface="Wingdings" pitchFamily="71" charset="2"/>
              <a:buChar char="v"/>
            </a:pPr>
            <a:endParaRPr lang="en-US">
              <a:ea typeface="ＭＳ Ｐゴシック" pitchFamily="71" charset="-128"/>
              <a:cs typeface="ＭＳ Ｐゴシック" pitchFamily="71" charset="-128"/>
            </a:endParaRPr>
          </a:p>
        </p:txBody>
      </p:sp>
      <p:sp>
        <p:nvSpPr>
          <p:cNvPr id="87044"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prstTxWarp prst="textNoShape">
              <a:avLst/>
            </a:prstTxWarp>
          </a:bodyPr>
          <a:lstStyle/>
          <a:p>
            <a:pPr algn="r"/>
            <a:fld id="{92A6340A-D33E-445A-BB18-F71CA80AE1AA}" type="slidenum">
              <a:rPr lang="en-US" sz="1200">
                <a:latin typeface="Calibri" pitchFamily="71" charset="0"/>
                <a:ea typeface="ＭＳ Ｐゴシック" pitchFamily="71" charset="-128"/>
                <a:cs typeface="ＭＳ Ｐゴシック" pitchFamily="71" charset="-128"/>
              </a:rPr>
              <a:pPr algn="r"/>
              <a:t>19</a:t>
            </a:fld>
            <a:endParaRPr lang="en-US" sz="1200">
              <a:latin typeface="Calibri" pitchFamily="71" charset="0"/>
              <a:ea typeface="ＭＳ Ｐゴシック" pitchFamily="71" charset="-128"/>
              <a:cs typeface="ＭＳ Ｐゴシック" pitchFamily="71"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Rot="1" noChangeAspect="1" noChangeArrowheads="1" noTextEdit="1"/>
          </p:cNvSpPr>
          <p:nvPr>
            <p:ph type="sldImg"/>
          </p:nvPr>
        </p:nvSpPr>
        <p:spPr bwMode="auto">
          <a:xfrm>
            <a:off x="381000" y="685800"/>
            <a:ext cx="6096000" cy="3429000"/>
          </a:xfrm>
          <a:noFill/>
          <a:ln>
            <a:solidFill>
              <a:srgbClr val="000000"/>
            </a:solidFill>
            <a:miter lim="800000"/>
            <a:headEnd/>
            <a:tailEnd/>
          </a:ln>
        </p:spPr>
      </p:sp>
      <p:sp>
        <p:nvSpPr>
          <p:cNvPr id="20483" name="Rectangle 3"/>
          <p:cNvSpPr>
            <a:spLocks noGrp="1" noChangeArrowheads="1"/>
          </p:cNvSpPr>
          <p:nvPr>
            <p:ph type="body" idx="1"/>
          </p:nvPr>
        </p:nvSpPr>
        <p:spPr bwMode="auto">
          <a:xfrm>
            <a:off x="914400" y="4343400"/>
            <a:ext cx="5029200" cy="4114800"/>
          </a:xfrm>
          <a:noFill/>
        </p:spPr>
        <p:txBody>
          <a:bodyPr/>
          <a:lstStyle/>
          <a:p>
            <a:endParaRPr lang="en-US">
              <a:ea typeface="ＭＳ Ｐゴシック" pitchFamily="74" charset="-128"/>
              <a:cs typeface="ＭＳ Ｐゴシック" pitchFamily="74" charset="-128"/>
            </a:endParaRPr>
          </a:p>
        </p:txBody>
      </p:sp>
    </p:spTree>
    <p:extLst>
      <p:ext uri="{BB962C8B-B14F-4D97-AF65-F5344CB8AC3E}">
        <p14:creationId xmlns:p14="http://schemas.microsoft.com/office/powerpoint/2010/main" val="154409595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0898" name="Rectangle 6"/>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prstTxWarp prst="textNoShape">
              <a:avLst/>
            </a:prstTxWarp>
          </a:bodyPr>
          <a:lstStyle/>
          <a:p>
            <a:pPr algn="r"/>
            <a:fld id="{A85258F3-343E-4D60-BC18-1C5B09AD45D6}" type="slidenum">
              <a:rPr lang="en-GB" sz="1200">
                <a:latin typeface="Calibri" pitchFamily="71" charset="0"/>
                <a:ea typeface="ＭＳ Ｐゴシック" pitchFamily="71" charset="-128"/>
                <a:cs typeface="ＭＳ Ｐゴシック" pitchFamily="71" charset="-128"/>
              </a:rPr>
              <a:pPr algn="r"/>
              <a:t>20</a:t>
            </a:fld>
            <a:endParaRPr lang="en-GB" sz="1200">
              <a:latin typeface="Calibri" pitchFamily="71" charset="0"/>
              <a:ea typeface="ＭＳ Ｐゴシック" pitchFamily="71" charset="-128"/>
              <a:cs typeface="ＭＳ Ｐゴシック" pitchFamily="71" charset="-128"/>
            </a:endParaRPr>
          </a:p>
        </p:txBody>
      </p:sp>
      <p:sp>
        <p:nvSpPr>
          <p:cNvPr id="80899" name="Text Box 1"/>
          <p:cNvSpPr txBox="1">
            <a:spLocks noChangeArrowheads="1"/>
          </p:cNvSpPr>
          <p:nvPr/>
        </p:nvSpPr>
        <p:spPr bwMode="auto">
          <a:xfrm>
            <a:off x="1154113" y="685800"/>
            <a:ext cx="4549775" cy="3427413"/>
          </a:xfrm>
          <a:prstGeom prst="rect">
            <a:avLst/>
          </a:prstGeom>
          <a:solidFill>
            <a:srgbClr val="FFFFFF"/>
          </a:solidFill>
          <a:ln w="9525">
            <a:solidFill>
              <a:srgbClr val="000000"/>
            </a:solidFill>
            <a:miter lim="800000"/>
            <a:headEnd/>
            <a:tailEnd/>
          </a:ln>
        </p:spPr>
        <p:txBody>
          <a:bodyPr wrap="none" lIns="82058" tIns="41029" rIns="82058" bIns="41029" anchor="ctr">
            <a:prstTxWarp prst="textNoShape">
              <a:avLst/>
            </a:prstTxWarp>
          </a:bodyPr>
          <a:lstStyle/>
          <a:p>
            <a:endParaRPr lang="en-US">
              <a:ea typeface="ＭＳ Ｐゴシック" pitchFamily="71" charset="-128"/>
              <a:cs typeface="ＭＳ Ｐゴシック" pitchFamily="71" charset="-128"/>
            </a:endParaRPr>
          </a:p>
        </p:txBody>
      </p:sp>
      <p:sp>
        <p:nvSpPr>
          <p:cNvPr id="80900" name="Text Box 2"/>
          <p:cNvSpPr>
            <a:spLocks noGrp="1" noChangeArrowheads="1"/>
          </p:cNvSpPr>
          <p:nvPr>
            <p:ph type="body"/>
          </p:nvPr>
        </p:nvSpPr>
        <p:spPr bwMode="auto">
          <a:xfrm>
            <a:off x="685800" y="4341813"/>
            <a:ext cx="5487988" cy="4114800"/>
          </a:xfrm>
          <a:prstGeom prst="rect">
            <a:avLst/>
          </a:prstGeom>
          <a:noFill/>
          <a:ln>
            <a:solidFill>
              <a:srgbClr val="000000"/>
            </a:solidFill>
            <a:miter lim="800000"/>
            <a:headEnd/>
            <a:tailEnd/>
          </a:ln>
        </p:spPr>
        <p:txBody>
          <a:bodyPr wrap="none" anchor="ctr">
            <a:prstTxWarp prst="textNoShape">
              <a:avLst/>
            </a:prstTxWarp>
          </a:bodyPr>
          <a:lstStyle/>
          <a:p>
            <a:endParaRPr lang="en-US">
              <a:ea typeface="ＭＳ Ｐゴシック" pitchFamily="71" charset="-128"/>
              <a:cs typeface="ＭＳ Ｐゴシック" pitchFamily="71" charset="-128"/>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Rot="1" noChangeAspect="1" noChangeArrowheads="1" noTextEdit="1"/>
          </p:cNvSpPr>
          <p:nvPr>
            <p:ph type="sldImg"/>
          </p:nvPr>
        </p:nvSpPr>
        <p:spPr bwMode="auto">
          <a:xfrm>
            <a:off x="381000" y="685800"/>
            <a:ext cx="6096000" cy="3429000"/>
          </a:xfrm>
          <a:noFill/>
          <a:ln>
            <a:solidFill>
              <a:srgbClr val="000000"/>
            </a:solidFill>
            <a:miter lim="800000"/>
            <a:headEnd/>
            <a:tailEnd/>
          </a:ln>
        </p:spPr>
      </p:sp>
      <p:sp>
        <p:nvSpPr>
          <p:cNvPr id="20483" name="Rectangle 3"/>
          <p:cNvSpPr>
            <a:spLocks noGrp="1" noChangeArrowheads="1"/>
          </p:cNvSpPr>
          <p:nvPr>
            <p:ph type="body" idx="1"/>
          </p:nvPr>
        </p:nvSpPr>
        <p:spPr bwMode="auto">
          <a:xfrm>
            <a:off x="914400" y="4343400"/>
            <a:ext cx="5029200" cy="4114800"/>
          </a:xfrm>
          <a:noFill/>
        </p:spPr>
        <p:txBody>
          <a:bodyPr/>
          <a:lstStyle/>
          <a:p>
            <a:endParaRPr lang="en-US">
              <a:ea typeface="ＭＳ Ｐゴシック" pitchFamily="74" charset="-128"/>
              <a:cs typeface="ＭＳ Ｐゴシック" pitchFamily="74" charset="-128"/>
            </a:endParaRPr>
          </a:p>
        </p:txBody>
      </p:sp>
    </p:spTree>
    <p:extLst>
      <p:ext uri="{BB962C8B-B14F-4D97-AF65-F5344CB8AC3E}">
        <p14:creationId xmlns:p14="http://schemas.microsoft.com/office/powerpoint/2010/main" val="19977487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Rot="1" noChangeAspect="1" noChangeArrowheads="1" noTextEdit="1"/>
          </p:cNvSpPr>
          <p:nvPr>
            <p:ph type="sldImg"/>
          </p:nvPr>
        </p:nvSpPr>
        <p:spPr bwMode="auto">
          <a:xfrm>
            <a:off x="381000" y="685800"/>
            <a:ext cx="6096000" cy="3429000"/>
          </a:xfrm>
          <a:noFill/>
          <a:ln>
            <a:solidFill>
              <a:srgbClr val="000000"/>
            </a:solidFill>
            <a:miter lim="800000"/>
            <a:headEnd/>
            <a:tailEnd/>
          </a:ln>
        </p:spPr>
      </p:sp>
      <p:sp>
        <p:nvSpPr>
          <p:cNvPr id="20483" name="Rectangle 3"/>
          <p:cNvSpPr>
            <a:spLocks noGrp="1" noChangeArrowheads="1"/>
          </p:cNvSpPr>
          <p:nvPr>
            <p:ph type="body" idx="1"/>
          </p:nvPr>
        </p:nvSpPr>
        <p:spPr bwMode="auto">
          <a:xfrm>
            <a:off x="914400" y="4343400"/>
            <a:ext cx="5029200" cy="4114800"/>
          </a:xfrm>
          <a:noFill/>
        </p:spPr>
        <p:txBody>
          <a:bodyPr/>
          <a:lstStyle/>
          <a:p>
            <a:endParaRPr lang="en-US">
              <a:ea typeface="ＭＳ Ｐゴシック" pitchFamily="74" charset="-128"/>
              <a:cs typeface="ＭＳ Ｐゴシック" pitchFamily="74" charset="-128"/>
            </a:endParaRPr>
          </a:p>
        </p:txBody>
      </p:sp>
    </p:spTree>
    <p:extLst>
      <p:ext uri="{BB962C8B-B14F-4D97-AF65-F5344CB8AC3E}">
        <p14:creationId xmlns:p14="http://schemas.microsoft.com/office/powerpoint/2010/main" val="99721305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p:cNvSpPr>
          <p:nvPr>
            <p:ph type="sldImg"/>
          </p:nvPr>
        </p:nvSpPr>
        <p:spPr bwMode="auto">
          <a:xfrm>
            <a:off x="381000" y="685800"/>
            <a:ext cx="6096000" cy="3429000"/>
          </a:xfrm>
          <a:prstGeom prst="rect">
            <a:avLst/>
          </a:prstGeom>
          <a:noFill/>
          <a:ln>
            <a:solidFill>
              <a:srgbClr val="000000"/>
            </a:solidFill>
            <a:miter lim="800000"/>
            <a:headEnd/>
            <a:tailEnd/>
          </a:ln>
        </p:spPr>
      </p:sp>
      <p:sp>
        <p:nvSpPr>
          <p:cNvPr id="87043" name="Notes Placeholder 2"/>
          <p:cNvSpPr>
            <a:spLocks noGrp="1"/>
          </p:cNvSpPr>
          <p:nvPr>
            <p:ph type="body" idx="1"/>
          </p:nvPr>
        </p:nvSpPr>
        <p:spPr bwMode="auto">
          <a:xfrm>
            <a:off x="685800" y="4343400"/>
            <a:ext cx="5486400" cy="4114800"/>
          </a:xfrm>
          <a:prstGeom prst="rect">
            <a:avLst/>
          </a:prstGeom>
          <a:noFill/>
          <a:ln>
            <a:solidFill>
              <a:srgbClr val="000000"/>
            </a:solidFill>
            <a:miter lim="800000"/>
            <a:headEnd/>
            <a:tailEnd/>
          </a:ln>
        </p:spPr>
        <p:txBody>
          <a:bodyPr>
            <a:prstTxWarp prst="textNoShape">
              <a:avLst/>
            </a:prstTxWarp>
          </a:bodyPr>
          <a:lstStyle/>
          <a:p>
            <a:pPr eaLnBrk="1" hangingPunct="1">
              <a:spcBef>
                <a:spcPct val="0"/>
              </a:spcBef>
              <a:buFont typeface="Wingdings" pitchFamily="71" charset="2"/>
              <a:buChar char="v"/>
            </a:pPr>
            <a:endParaRPr lang="en-US">
              <a:ea typeface="ＭＳ Ｐゴシック" pitchFamily="71" charset="-128"/>
              <a:cs typeface="ＭＳ Ｐゴシック" pitchFamily="71" charset="-128"/>
            </a:endParaRPr>
          </a:p>
        </p:txBody>
      </p:sp>
      <p:sp>
        <p:nvSpPr>
          <p:cNvPr id="87044"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prstTxWarp prst="textNoShape">
              <a:avLst/>
            </a:prstTxWarp>
          </a:bodyPr>
          <a:lstStyle/>
          <a:p>
            <a:pPr algn="r"/>
            <a:fld id="{92A6340A-D33E-445A-BB18-F71CA80AE1AA}" type="slidenum">
              <a:rPr lang="en-US" sz="1200">
                <a:latin typeface="Calibri" pitchFamily="71" charset="0"/>
                <a:ea typeface="ＭＳ Ｐゴシック" pitchFamily="71" charset="-128"/>
                <a:cs typeface="ＭＳ Ｐゴシック" pitchFamily="71" charset="-128"/>
              </a:rPr>
              <a:pPr algn="r"/>
              <a:t>23</a:t>
            </a:fld>
            <a:endParaRPr lang="en-US" sz="1200">
              <a:latin typeface="Calibri" pitchFamily="71" charset="0"/>
              <a:ea typeface="ＭＳ Ｐゴシック" pitchFamily="71" charset="-128"/>
              <a:cs typeface="ＭＳ Ｐゴシック" pitchFamily="71" charset="-128"/>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386" name="Rectangle 6"/>
          <p:cNvSpPr>
            <a:spLocks noGrp="1" noChangeArrowheads="1"/>
          </p:cNvSpPr>
          <p:nvPr>
            <p:ph type="sldNum" sz="quarter" idx="5"/>
          </p:nvPr>
        </p:nvSpPr>
        <p:spPr bwMode="auto">
          <a:noFill/>
          <a:ln>
            <a:miter lim="800000"/>
            <a:headEnd/>
            <a:tailEnd/>
          </a:ln>
        </p:spPr>
        <p:txBody>
          <a:bodyPr/>
          <a:lstStyle/>
          <a:p>
            <a:fld id="{B0FD6FF1-3C76-4A4D-A5D6-12404D56C19F}" type="slidenum">
              <a:rPr lang="en-GB">
                <a:latin typeface="Calibri" pitchFamily="79" charset="0"/>
              </a:rPr>
              <a:pPr/>
              <a:t>24</a:t>
            </a:fld>
            <a:endParaRPr lang="en-GB">
              <a:latin typeface="Calibri" pitchFamily="79" charset="0"/>
            </a:endParaRPr>
          </a:p>
        </p:txBody>
      </p:sp>
      <p:sp>
        <p:nvSpPr>
          <p:cNvPr id="16387" name="Text Box 1"/>
          <p:cNvSpPr txBox="1">
            <a:spLocks noChangeArrowheads="1"/>
          </p:cNvSpPr>
          <p:nvPr/>
        </p:nvSpPr>
        <p:spPr bwMode="auto">
          <a:xfrm>
            <a:off x="1154113" y="685800"/>
            <a:ext cx="4549775" cy="3427413"/>
          </a:xfrm>
          <a:prstGeom prst="rect">
            <a:avLst/>
          </a:prstGeom>
          <a:solidFill>
            <a:srgbClr val="FFFFFF"/>
          </a:solidFill>
          <a:ln w="9525">
            <a:solidFill>
              <a:srgbClr val="000000"/>
            </a:solidFill>
            <a:miter lim="800000"/>
            <a:headEnd/>
            <a:tailEnd/>
          </a:ln>
        </p:spPr>
        <p:txBody>
          <a:bodyPr wrap="none" lIns="82058" tIns="41029" rIns="82058" bIns="41029" anchor="ctr">
            <a:prstTxWarp prst="textNoShape">
              <a:avLst/>
            </a:prstTxWarp>
          </a:bodyPr>
          <a:lstStyle/>
          <a:p>
            <a:endParaRPr lang="en-US"/>
          </a:p>
        </p:txBody>
      </p:sp>
      <p:sp>
        <p:nvSpPr>
          <p:cNvPr id="16388" name="Text Box 2"/>
          <p:cNvSpPr>
            <a:spLocks noGrp="1" noChangeArrowheads="1"/>
          </p:cNvSpPr>
          <p:nvPr>
            <p:ph type="body"/>
          </p:nvPr>
        </p:nvSpPr>
        <p:spPr bwMode="auto">
          <a:xfrm>
            <a:off x="685800" y="4341813"/>
            <a:ext cx="5487988" cy="4114800"/>
          </a:xfrm>
          <a:noFill/>
        </p:spPr>
        <p:txBody>
          <a:bodyPr wrap="none" anchor="ctr"/>
          <a:lstStyle/>
          <a:p>
            <a:endParaRPr lang="en-US">
              <a:ea typeface="ＭＳ Ｐゴシック" pitchFamily="79" charset="-128"/>
              <a:cs typeface="ＭＳ Ｐゴシック" pitchFamily="79" charset="-128"/>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Rot="1" noChangeAspect="1" noChangeArrowheads="1" noTextEdit="1"/>
          </p:cNvSpPr>
          <p:nvPr>
            <p:ph type="sldImg"/>
          </p:nvPr>
        </p:nvSpPr>
        <p:spPr bwMode="auto">
          <a:xfrm>
            <a:off x="381000" y="685800"/>
            <a:ext cx="6096000" cy="3429000"/>
          </a:xfrm>
          <a:noFill/>
          <a:ln>
            <a:solidFill>
              <a:srgbClr val="000000"/>
            </a:solidFill>
            <a:miter lim="800000"/>
            <a:headEnd/>
            <a:tailEnd/>
          </a:ln>
        </p:spPr>
      </p:sp>
      <p:sp>
        <p:nvSpPr>
          <p:cNvPr id="20483" name="Rectangle 3"/>
          <p:cNvSpPr>
            <a:spLocks noGrp="1" noChangeArrowheads="1"/>
          </p:cNvSpPr>
          <p:nvPr>
            <p:ph type="body" idx="1"/>
          </p:nvPr>
        </p:nvSpPr>
        <p:spPr bwMode="auto">
          <a:xfrm>
            <a:off x="914400" y="4343400"/>
            <a:ext cx="5029200" cy="4114800"/>
          </a:xfrm>
          <a:noFill/>
        </p:spPr>
        <p:txBody>
          <a:bodyPr/>
          <a:lstStyle/>
          <a:p>
            <a:endParaRPr lang="en-US">
              <a:ea typeface="ＭＳ Ｐゴシック" pitchFamily="74" charset="-128"/>
              <a:cs typeface="ＭＳ Ｐゴシック" pitchFamily="74" charset="-128"/>
            </a:endParaRPr>
          </a:p>
        </p:txBody>
      </p:sp>
    </p:spTree>
    <p:extLst>
      <p:ext uri="{BB962C8B-B14F-4D97-AF65-F5344CB8AC3E}">
        <p14:creationId xmlns:p14="http://schemas.microsoft.com/office/powerpoint/2010/main" val="4920537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Rot="1" noChangeAspect="1" noChangeArrowheads="1" noTextEdit="1"/>
          </p:cNvSpPr>
          <p:nvPr>
            <p:ph type="sldImg"/>
          </p:nvPr>
        </p:nvSpPr>
        <p:spPr bwMode="auto">
          <a:xfrm>
            <a:off x="381000" y="685800"/>
            <a:ext cx="6096000" cy="3429000"/>
          </a:xfrm>
          <a:noFill/>
          <a:ln>
            <a:solidFill>
              <a:srgbClr val="000000"/>
            </a:solidFill>
            <a:miter lim="800000"/>
            <a:headEnd/>
            <a:tailEnd/>
          </a:ln>
        </p:spPr>
      </p:sp>
      <p:sp>
        <p:nvSpPr>
          <p:cNvPr id="20483" name="Rectangle 3"/>
          <p:cNvSpPr>
            <a:spLocks noGrp="1" noChangeArrowheads="1"/>
          </p:cNvSpPr>
          <p:nvPr>
            <p:ph type="body" idx="1"/>
          </p:nvPr>
        </p:nvSpPr>
        <p:spPr bwMode="auto">
          <a:xfrm>
            <a:off x="914400" y="4343400"/>
            <a:ext cx="5029200" cy="4114800"/>
          </a:xfrm>
          <a:noFill/>
        </p:spPr>
        <p:txBody>
          <a:bodyPr/>
          <a:lstStyle/>
          <a:p>
            <a:endParaRPr lang="en-US">
              <a:ea typeface="ＭＳ Ｐゴシック" pitchFamily="74" charset="-128"/>
              <a:cs typeface="ＭＳ Ｐゴシック" pitchFamily="74" charset="-128"/>
            </a:endParaRPr>
          </a:p>
        </p:txBody>
      </p:sp>
    </p:spTree>
    <p:extLst>
      <p:ext uri="{BB962C8B-B14F-4D97-AF65-F5344CB8AC3E}">
        <p14:creationId xmlns:p14="http://schemas.microsoft.com/office/powerpoint/2010/main" val="36139428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p:cNvSpPr>
          <p:nvPr>
            <p:ph type="sldImg"/>
          </p:nvPr>
        </p:nvSpPr>
        <p:spPr bwMode="auto">
          <a:xfrm>
            <a:off x="381000" y="685800"/>
            <a:ext cx="6096000" cy="3429000"/>
          </a:xfrm>
          <a:prstGeom prst="rect">
            <a:avLst/>
          </a:prstGeom>
          <a:noFill/>
          <a:ln>
            <a:solidFill>
              <a:srgbClr val="000000"/>
            </a:solidFill>
            <a:miter lim="800000"/>
            <a:headEnd/>
            <a:tailEnd/>
          </a:ln>
        </p:spPr>
      </p:sp>
      <p:sp>
        <p:nvSpPr>
          <p:cNvPr id="87043" name="Notes Placeholder 2"/>
          <p:cNvSpPr>
            <a:spLocks noGrp="1"/>
          </p:cNvSpPr>
          <p:nvPr>
            <p:ph type="body" idx="1"/>
          </p:nvPr>
        </p:nvSpPr>
        <p:spPr bwMode="auto">
          <a:xfrm>
            <a:off x="685800" y="4343400"/>
            <a:ext cx="5486400" cy="4114800"/>
          </a:xfrm>
          <a:prstGeom prst="rect">
            <a:avLst/>
          </a:prstGeom>
          <a:noFill/>
          <a:ln>
            <a:solidFill>
              <a:srgbClr val="000000"/>
            </a:solidFill>
            <a:miter lim="800000"/>
            <a:headEnd/>
            <a:tailEnd/>
          </a:ln>
        </p:spPr>
        <p:txBody>
          <a:bodyPr>
            <a:prstTxWarp prst="textNoShape">
              <a:avLst/>
            </a:prstTxWarp>
          </a:bodyPr>
          <a:lstStyle/>
          <a:p>
            <a:pPr eaLnBrk="1" hangingPunct="1">
              <a:spcBef>
                <a:spcPct val="0"/>
              </a:spcBef>
              <a:buFont typeface="Wingdings" pitchFamily="71" charset="2"/>
              <a:buChar char="v"/>
            </a:pPr>
            <a:endParaRPr lang="en-US">
              <a:ea typeface="ＭＳ Ｐゴシック" pitchFamily="71" charset="-128"/>
              <a:cs typeface="ＭＳ Ｐゴシック" pitchFamily="71" charset="-128"/>
            </a:endParaRPr>
          </a:p>
        </p:txBody>
      </p:sp>
      <p:sp>
        <p:nvSpPr>
          <p:cNvPr id="87044"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prstTxWarp prst="textNoShape">
              <a:avLst/>
            </a:prstTxWarp>
          </a:bodyPr>
          <a:lstStyle/>
          <a:p>
            <a:pPr algn="r"/>
            <a:fld id="{92A6340A-D33E-445A-BB18-F71CA80AE1AA}" type="slidenum">
              <a:rPr lang="en-US" sz="1200">
                <a:latin typeface="Calibri" pitchFamily="71" charset="0"/>
                <a:ea typeface="ＭＳ Ｐゴシック" pitchFamily="71" charset="-128"/>
                <a:cs typeface="ＭＳ Ｐゴシック" pitchFamily="71" charset="-128"/>
              </a:rPr>
              <a:pPr algn="r"/>
              <a:t>27</a:t>
            </a:fld>
            <a:endParaRPr lang="en-US" sz="1200">
              <a:latin typeface="Calibri" pitchFamily="71" charset="0"/>
              <a:ea typeface="ＭＳ Ｐゴシック" pitchFamily="71" charset="-128"/>
              <a:cs typeface="ＭＳ Ｐゴシック" pitchFamily="71" charset="-128"/>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9090" name="Rectangle 6"/>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prstTxWarp prst="textNoShape">
              <a:avLst/>
            </a:prstTxWarp>
          </a:bodyPr>
          <a:lstStyle/>
          <a:p>
            <a:pPr algn="r"/>
            <a:fld id="{02C36F87-51E8-4486-B162-2B837BD1185B}" type="slidenum">
              <a:rPr lang="en-GB" sz="1200">
                <a:latin typeface="Calibri" pitchFamily="71" charset="0"/>
              </a:rPr>
              <a:pPr algn="r"/>
              <a:t>28</a:t>
            </a:fld>
            <a:endParaRPr lang="en-GB" sz="1200">
              <a:latin typeface="Calibri" pitchFamily="71" charset="0"/>
            </a:endParaRPr>
          </a:p>
        </p:txBody>
      </p:sp>
      <p:sp>
        <p:nvSpPr>
          <p:cNvPr id="89091" name="Text Box 1"/>
          <p:cNvSpPr txBox="1">
            <a:spLocks noChangeArrowheads="1"/>
          </p:cNvSpPr>
          <p:nvPr/>
        </p:nvSpPr>
        <p:spPr bwMode="auto">
          <a:xfrm>
            <a:off x="1154113" y="685800"/>
            <a:ext cx="4549775" cy="3427413"/>
          </a:xfrm>
          <a:prstGeom prst="rect">
            <a:avLst/>
          </a:prstGeom>
          <a:solidFill>
            <a:srgbClr val="FFFFFF"/>
          </a:solidFill>
          <a:ln w="9525">
            <a:solidFill>
              <a:srgbClr val="000000"/>
            </a:solidFill>
            <a:miter lim="800000"/>
            <a:headEnd/>
            <a:tailEnd/>
          </a:ln>
        </p:spPr>
        <p:txBody>
          <a:bodyPr wrap="none" lIns="82058" tIns="41029" rIns="82058" bIns="41029" anchor="ctr">
            <a:prstTxWarp prst="textNoShape">
              <a:avLst/>
            </a:prstTxWarp>
          </a:bodyPr>
          <a:lstStyle/>
          <a:p>
            <a:endParaRPr lang="en-US"/>
          </a:p>
        </p:txBody>
      </p:sp>
      <p:sp>
        <p:nvSpPr>
          <p:cNvPr id="89092" name="Text Box 2"/>
          <p:cNvSpPr>
            <a:spLocks noGrp="1" noChangeArrowheads="1"/>
          </p:cNvSpPr>
          <p:nvPr>
            <p:ph type="body"/>
          </p:nvPr>
        </p:nvSpPr>
        <p:spPr bwMode="auto">
          <a:xfrm>
            <a:off x="685800" y="4341813"/>
            <a:ext cx="5487988" cy="4114800"/>
          </a:xfrm>
          <a:prstGeom prst="rect">
            <a:avLst/>
          </a:prstGeom>
          <a:noFill/>
          <a:ln>
            <a:solidFill>
              <a:srgbClr val="000000"/>
            </a:solidFill>
            <a:miter lim="800000"/>
            <a:headEnd/>
            <a:tailEnd/>
          </a:ln>
        </p:spPr>
        <p:txBody>
          <a:bodyPr wrap="none" anchor="ctr">
            <a:prstTxWarp prst="textNoShape">
              <a:avLst/>
            </a:prstTxWarp>
          </a:bodyPr>
          <a:lstStyle/>
          <a:p>
            <a:endParaRPr lang="en-US">
              <a:ea typeface="ＭＳ Ｐゴシック" pitchFamily="71" charset="-128"/>
              <a:cs typeface="ＭＳ Ｐゴシック" pitchFamily="71" charset="-128"/>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p:cNvSpPr>
          <p:nvPr>
            <p:ph type="sldImg"/>
          </p:nvPr>
        </p:nvSpPr>
        <p:spPr bwMode="auto">
          <a:xfrm>
            <a:off x="381000" y="685800"/>
            <a:ext cx="6096000" cy="3429000"/>
          </a:xfrm>
          <a:prstGeom prst="rect">
            <a:avLst/>
          </a:prstGeom>
          <a:noFill/>
          <a:ln>
            <a:solidFill>
              <a:srgbClr val="000000"/>
            </a:solidFill>
            <a:miter lim="800000"/>
            <a:headEnd/>
            <a:tailEnd/>
          </a:ln>
        </p:spPr>
      </p:sp>
      <p:sp>
        <p:nvSpPr>
          <p:cNvPr id="87043" name="Notes Placeholder 2"/>
          <p:cNvSpPr>
            <a:spLocks noGrp="1"/>
          </p:cNvSpPr>
          <p:nvPr>
            <p:ph type="body" idx="1"/>
          </p:nvPr>
        </p:nvSpPr>
        <p:spPr bwMode="auto">
          <a:xfrm>
            <a:off x="685800" y="4343400"/>
            <a:ext cx="5486400" cy="4114800"/>
          </a:xfrm>
          <a:prstGeom prst="rect">
            <a:avLst/>
          </a:prstGeom>
          <a:noFill/>
          <a:ln>
            <a:solidFill>
              <a:srgbClr val="000000"/>
            </a:solidFill>
            <a:miter lim="800000"/>
            <a:headEnd/>
            <a:tailEnd/>
          </a:ln>
        </p:spPr>
        <p:txBody>
          <a:bodyPr>
            <a:prstTxWarp prst="textNoShape">
              <a:avLst/>
            </a:prstTxWarp>
          </a:bodyPr>
          <a:lstStyle/>
          <a:p>
            <a:pPr eaLnBrk="1" hangingPunct="1">
              <a:spcBef>
                <a:spcPct val="0"/>
              </a:spcBef>
              <a:buFont typeface="Wingdings" pitchFamily="71" charset="2"/>
              <a:buChar char="v"/>
            </a:pPr>
            <a:endParaRPr lang="en-US">
              <a:ea typeface="ＭＳ Ｐゴシック" pitchFamily="71" charset="-128"/>
              <a:cs typeface="ＭＳ Ｐゴシック" pitchFamily="71" charset="-128"/>
            </a:endParaRPr>
          </a:p>
        </p:txBody>
      </p:sp>
      <p:sp>
        <p:nvSpPr>
          <p:cNvPr id="87044"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prstTxWarp prst="textNoShape">
              <a:avLst/>
            </a:prstTxWarp>
          </a:bodyPr>
          <a:lstStyle/>
          <a:p>
            <a:pPr algn="r"/>
            <a:fld id="{92A6340A-D33E-445A-BB18-F71CA80AE1AA}" type="slidenum">
              <a:rPr lang="en-US" sz="1200">
                <a:latin typeface="Calibri" pitchFamily="71" charset="0"/>
                <a:ea typeface="ＭＳ Ｐゴシック" pitchFamily="71" charset="-128"/>
                <a:cs typeface="ＭＳ Ｐゴシック" pitchFamily="71" charset="-128"/>
              </a:rPr>
              <a:pPr algn="r"/>
              <a:t>29</a:t>
            </a:fld>
            <a:endParaRPr lang="en-US" sz="1200">
              <a:latin typeface="Calibri" pitchFamily="71" charset="0"/>
              <a:ea typeface="ＭＳ Ｐゴシック" pitchFamily="71" charset="-128"/>
              <a:cs typeface="ＭＳ Ｐゴシック" pitchFamily="71"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Rot="1" noChangeAspect="1" noChangeArrowheads="1" noTextEdit="1"/>
          </p:cNvSpPr>
          <p:nvPr>
            <p:ph type="sldImg"/>
          </p:nvPr>
        </p:nvSpPr>
        <p:spPr bwMode="auto">
          <a:xfrm>
            <a:off x="381000" y="685800"/>
            <a:ext cx="6096000" cy="3429000"/>
          </a:xfrm>
          <a:noFill/>
          <a:ln>
            <a:solidFill>
              <a:srgbClr val="000000"/>
            </a:solidFill>
            <a:miter lim="800000"/>
            <a:headEnd/>
            <a:tailEnd/>
          </a:ln>
        </p:spPr>
      </p:sp>
      <p:sp>
        <p:nvSpPr>
          <p:cNvPr id="20483" name="Rectangle 3"/>
          <p:cNvSpPr>
            <a:spLocks noGrp="1" noChangeArrowheads="1"/>
          </p:cNvSpPr>
          <p:nvPr>
            <p:ph type="body" idx="1"/>
          </p:nvPr>
        </p:nvSpPr>
        <p:spPr bwMode="auto">
          <a:xfrm>
            <a:off x="914400" y="4343400"/>
            <a:ext cx="5029200" cy="4114800"/>
          </a:xfrm>
          <a:noFill/>
        </p:spPr>
        <p:txBody>
          <a:bodyPr/>
          <a:lstStyle/>
          <a:p>
            <a:endParaRPr lang="en-US">
              <a:ea typeface="ＭＳ Ｐゴシック" pitchFamily="74" charset="-128"/>
              <a:cs typeface="ＭＳ Ｐゴシック" pitchFamily="74" charset="-128"/>
            </a:endParaRPr>
          </a:p>
        </p:txBody>
      </p:sp>
    </p:spTree>
    <p:extLst>
      <p:ext uri="{BB962C8B-B14F-4D97-AF65-F5344CB8AC3E}">
        <p14:creationId xmlns:p14="http://schemas.microsoft.com/office/powerpoint/2010/main" val="24050060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Rot="1" noChangeAspect="1" noChangeArrowheads="1" noTextEdit="1"/>
          </p:cNvSpPr>
          <p:nvPr>
            <p:ph type="sldImg"/>
          </p:nvPr>
        </p:nvSpPr>
        <p:spPr bwMode="auto">
          <a:xfrm>
            <a:off x="381000" y="685800"/>
            <a:ext cx="6096000" cy="3429000"/>
          </a:xfrm>
          <a:noFill/>
          <a:ln>
            <a:solidFill>
              <a:srgbClr val="000000"/>
            </a:solidFill>
            <a:miter lim="800000"/>
            <a:headEnd/>
            <a:tailEnd/>
          </a:ln>
        </p:spPr>
      </p:sp>
      <p:sp>
        <p:nvSpPr>
          <p:cNvPr id="26627" name="Rectangle 3"/>
          <p:cNvSpPr>
            <a:spLocks noGrp="1" noChangeArrowheads="1"/>
          </p:cNvSpPr>
          <p:nvPr>
            <p:ph type="body" idx="1"/>
          </p:nvPr>
        </p:nvSpPr>
        <p:spPr bwMode="auto">
          <a:xfrm>
            <a:off x="914400" y="4343400"/>
            <a:ext cx="5029200" cy="4114800"/>
          </a:xfrm>
          <a:noFill/>
        </p:spPr>
        <p:txBody>
          <a:bodyPr/>
          <a:lstStyle/>
          <a:p>
            <a:endParaRPr lang="en-US">
              <a:ea typeface="ＭＳ Ｐゴシック" pitchFamily="74" charset="-128"/>
              <a:cs typeface="ＭＳ Ｐゴシック" pitchFamily="74"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Rot="1" noChangeAspect="1" noChangeArrowheads="1" noTextEdit="1"/>
          </p:cNvSpPr>
          <p:nvPr>
            <p:ph type="sldImg"/>
          </p:nvPr>
        </p:nvSpPr>
        <p:spPr bwMode="auto">
          <a:xfrm>
            <a:off x="381000" y="685800"/>
            <a:ext cx="6096000" cy="3429000"/>
          </a:xfrm>
          <a:noFill/>
          <a:ln>
            <a:solidFill>
              <a:srgbClr val="000000"/>
            </a:solidFill>
            <a:miter lim="800000"/>
            <a:headEnd/>
            <a:tailEnd/>
          </a:ln>
        </p:spPr>
      </p:sp>
      <p:sp>
        <p:nvSpPr>
          <p:cNvPr id="26627" name="Rectangle 3"/>
          <p:cNvSpPr>
            <a:spLocks noGrp="1" noChangeArrowheads="1"/>
          </p:cNvSpPr>
          <p:nvPr>
            <p:ph type="body" idx="1"/>
          </p:nvPr>
        </p:nvSpPr>
        <p:spPr bwMode="auto">
          <a:xfrm>
            <a:off x="914400" y="4343400"/>
            <a:ext cx="5029200" cy="4114800"/>
          </a:xfrm>
          <a:noFill/>
        </p:spPr>
        <p:txBody>
          <a:bodyPr/>
          <a:lstStyle/>
          <a:p>
            <a:endParaRPr lang="en-US">
              <a:ea typeface="ＭＳ Ｐゴシック" pitchFamily="74" charset="-128"/>
              <a:cs typeface="ＭＳ Ｐゴシック" pitchFamily="74" charset="-12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lide Image Placeholder 1"/>
          <p:cNvSpPr>
            <a:spLocks noGrp="1" noRot="1" noChangeAspect="1"/>
          </p:cNvSpPr>
          <p:nvPr>
            <p:ph type="sldImg"/>
          </p:nvPr>
        </p:nvSpPr>
        <p:spPr bwMode="auto">
          <a:xfrm>
            <a:off x="381000" y="685800"/>
            <a:ext cx="6096000" cy="3429000"/>
          </a:xfrm>
          <a:prstGeom prst="rect">
            <a:avLst/>
          </a:prstGeom>
          <a:noFill/>
          <a:ln>
            <a:solidFill>
              <a:srgbClr val="000000"/>
            </a:solidFill>
            <a:miter lim="800000"/>
            <a:headEnd/>
            <a:tailEnd/>
          </a:ln>
        </p:spPr>
      </p:sp>
      <p:sp>
        <p:nvSpPr>
          <p:cNvPr id="93187" name="Notes Placeholder 2"/>
          <p:cNvSpPr>
            <a:spLocks noGrp="1"/>
          </p:cNvSpPr>
          <p:nvPr>
            <p:ph type="body" idx="1"/>
          </p:nvPr>
        </p:nvSpPr>
        <p:spPr bwMode="auto">
          <a:xfrm>
            <a:off x="685800" y="4343400"/>
            <a:ext cx="5486400" cy="4114800"/>
          </a:xfrm>
          <a:prstGeom prst="rect">
            <a:avLst/>
          </a:prstGeom>
          <a:noFill/>
          <a:ln>
            <a:solidFill>
              <a:srgbClr val="000000"/>
            </a:solidFill>
            <a:miter lim="800000"/>
            <a:headEnd/>
            <a:tailEnd/>
          </a:ln>
        </p:spPr>
        <p:txBody>
          <a:bodyPr>
            <a:prstTxWarp prst="textNoShape">
              <a:avLst/>
            </a:prstTxWarp>
          </a:bodyPr>
          <a:lstStyle/>
          <a:p>
            <a:pPr eaLnBrk="1" hangingPunct="1">
              <a:spcBef>
                <a:spcPct val="0"/>
              </a:spcBef>
              <a:buFont typeface="Wingdings" pitchFamily="71" charset="2"/>
              <a:buChar char="v"/>
            </a:pPr>
            <a:endParaRPr lang="en-US">
              <a:ea typeface="ＭＳ Ｐゴシック" pitchFamily="71" charset="-128"/>
              <a:cs typeface="ＭＳ Ｐゴシック" pitchFamily="71" charset="-128"/>
            </a:endParaRPr>
          </a:p>
        </p:txBody>
      </p:sp>
      <p:sp>
        <p:nvSpPr>
          <p:cNvPr id="93188"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prstTxWarp prst="textNoShape">
              <a:avLst/>
            </a:prstTxWarp>
          </a:bodyPr>
          <a:lstStyle/>
          <a:p>
            <a:pPr algn="r"/>
            <a:fld id="{C7F0F1A5-C187-4719-9988-5E5C61A71B60}" type="slidenum">
              <a:rPr lang="en-US" sz="1200">
                <a:latin typeface="Calibri" pitchFamily="71" charset="0"/>
              </a:rPr>
              <a:pPr algn="r"/>
              <a:t>6</a:t>
            </a:fld>
            <a:endParaRPr lang="en-US" sz="1200">
              <a:latin typeface="Calibri" pitchFamily="71" charset="0"/>
            </a:endParaRPr>
          </a:p>
        </p:txBody>
      </p:sp>
    </p:spTree>
    <p:extLst>
      <p:ext uri="{BB962C8B-B14F-4D97-AF65-F5344CB8AC3E}">
        <p14:creationId xmlns:p14="http://schemas.microsoft.com/office/powerpoint/2010/main" val="14405046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5538" name="Rectangle 1"/>
          <p:cNvSpPr>
            <a:spLocks noGrp="1" noRot="1" noChangeAspect="1" noChangeArrowheads="1" noTextEdit="1"/>
          </p:cNvSpPr>
          <p:nvPr>
            <p:ph type="sldImg"/>
          </p:nvPr>
        </p:nvSpPr>
        <p:spPr bwMode="auto">
          <a:xfrm>
            <a:off x="641350" y="914400"/>
            <a:ext cx="5573713" cy="3135313"/>
          </a:xfrm>
          <a:solidFill>
            <a:srgbClr val="FFFFFF"/>
          </a:solidFill>
          <a:ln>
            <a:solidFill>
              <a:srgbClr val="000000"/>
            </a:solidFill>
            <a:miter lim="800000"/>
            <a:headEnd/>
            <a:tailEnd/>
          </a:ln>
        </p:spPr>
      </p:sp>
      <p:sp>
        <p:nvSpPr>
          <p:cNvPr id="65539" name="Text Box 2"/>
          <p:cNvSpPr>
            <a:spLocks noGrp="1" noChangeArrowheads="1"/>
          </p:cNvSpPr>
          <p:nvPr>
            <p:ph type="body" idx="1"/>
          </p:nvPr>
        </p:nvSpPr>
        <p:spPr bwMode="auto">
          <a:xfrm>
            <a:off x="1046163" y="4352925"/>
            <a:ext cx="4770437" cy="3478213"/>
          </a:xfrm>
          <a:noFill/>
        </p:spPr>
        <p:txBody>
          <a:bodyPr wrap="none" anchor="ctr"/>
          <a:lstStyle/>
          <a:p>
            <a:endParaRPr lang="en-US">
              <a:ea typeface="ＭＳ Ｐゴシック" pitchFamily="71" charset="-128"/>
              <a:cs typeface="ＭＳ Ｐゴシック" pitchFamily="71" charset="-128"/>
            </a:endParaRPr>
          </a:p>
        </p:txBody>
      </p:sp>
    </p:spTree>
    <p:extLst>
      <p:ext uri="{BB962C8B-B14F-4D97-AF65-F5344CB8AC3E}">
        <p14:creationId xmlns:p14="http://schemas.microsoft.com/office/powerpoint/2010/main" val="21140721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lide Image Placeholder 1"/>
          <p:cNvSpPr>
            <a:spLocks noGrp="1" noRot="1" noChangeAspect="1"/>
          </p:cNvSpPr>
          <p:nvPr>
            <p:ph type="sldImg"/>
          </p:nvPr>
        </p:nvSpPr>
        <p:spPr bwMode="auto">
          <a:xfrm>
            <a:off x="381000" y="685800"/>
            <a:ext cx="6096000" cy="3429000"/>
          </a:xfrm>
          <a:prstGeom prst="rect">
            <a:avLst/>
          </a:prstGeom>
          <a:noFill/>
          <a:ln>
            <a:solidFill>
              <a:srgbClr val="000000"/>
            </a:solidFill>
            <a:miter lim="800000"/>
            <a:headEnd/>
            <a:tailEnd/>
          </a:ln>
        </p:spPr>
      </p:sp>
      <p:sp>
        <p:nvSpPr>
          <p:cNvPr id="93187" name="Notes Placeholder 2"/>
          <p:cNvSpPr>
            <a:spLocks noGrp="1"/>
          </p:cNvSpPr>
          <p:nvPr>
            <p:ph type="body" idx="1"/>
          </p:nvPr>
        </p:nvSpPr>
        <p:spPr bwMode="auto">
          <a:xfrm>
            <a:off x="685800" y="4343400"/>
            <a:ext cx="5486400" cy="4114800"/>
          </a:xfrm>
          <a:prstGeom prst="rect">
            <a:avLst/>
          </a:prstGeom>
          <a:noFill/>
          <a:ln>
            <a:solidFill>
              <a:srgbClr val="000000"/>
            </a:solidFill>
            <a:miter lim="800000"/>
            <a:headEnd/>
            <a:tailEnd/>
          </a:ln>
        </p:spPr>
        <p:txBody>
          <a:bodyPr>
            <a:prstTxWarp prst="textNoShape">
              <a:avLst/>
            </a:prstTxWarp>
          </a:bodyPr>
          <a:lstStyle/>
          <a:p>
            <a:pPr eaLnBrk="1" hangingPunct="1">
              <a:spcBef>
                <a:spcPct val="0"/>
              </a:spcBef>
              <a:buFont typeface="Wingdings" pitchFamily="71" charset="2"/>
              <a:buChar char="v"/>
            </a:pPr>
            <a:endParaRPr lang="en-US">
              <a:ea typeface="ＭＳ Ｐゴシック" pitchFamily="71" charset="-128"/>
              <a:cs typeface="ＭＳ Ｐゴシック" pitchFamily="71" charset="-128"/>
            </a:endParaRPr>
          </a:p>
        </p:txBody>
      </p:sp>
      <p:sp>
        <p:nvSpPr>
          <p:cNvPr id="93188"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prstTxWarp prst="textNoShape">
              <a:avLst/>
            </a:prstTxWarp>
          </a:bodyPr>
          <a:lstStyle/>
          <a:p>
            <a:pPr algn="r"/>
            <a:fld id="{C7F0F1A5-C187-4719-9988-5E5C61A71B60}" type="slidenum">
              <a:rPr lang="en-US" sz="1200">
                <a:latin typeface="Calibri" pitchFamily="71" charset="0"/>
              </a:rPr>
              <a:pPr algn="r"/>
              <a:t>8</a:t>
            </a:fld>
            <a:endParaRPr lang="en-US" sz="1200">
              <a:latin typeface="Calibri" pitchFamily="71" charset="0"/>
            </a:endParaRPr>
          </a:p>
        </p:txBody>
      </p:sp>
    </p:spTree>
    <p:extLst>
      <p:ext uri="{BB962C8B-B14F-4D97-AF65-F5344CB8AC3E}">
        <p14:creationId xmlns:p14="http://schemas.microsoft.com/office/powerpoint/2010/main" val="144050467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lide Image Placeholder 1"/>
          <p:cNvSpPr>
            <a:spLocks noGrp="1" noRot="1" noChangeAspect="1"/>
          </p:cNvSpPr>
          <p:nvPr>
            <p:ph type="sldImg"/>
          </p:nvPr>
        </p:nvSpPr>
        <p:spPr bwMode="auto">
          <a:xfrm>
            <a:off x="381000" y="685800"/>
            <a:ext cx="6096000" cy="3429000"/>
          </a:xfrm>
          <a:prstGeom prst="rect">
            <a:avLst/>
          </a:prstGeom>
          <a:noFill/>
          <a:ln>
            <a:solidFill>
              <a:srgbClr val="000000"/>
            </a:solidFill>
            <a:miter lim="800000"/>
            <a:headEnd/>
            <a:tailEnd/>
          </a:ln>
        </p:spPr>
      </p:sp>
      <p:sp>
        <p:nvSpPr>
          <p:cNvPr id="93187" name="Notes Placeholder 2"/>
          <p:cNvSpPr>
            <a:spLocks noGrp="1"/>
          </p:cNvSpPr>
          <p:nvPr>
            <p:ph type="body" idx="1"/>
          </p:nvPr>
        </p:nvSpPr>
        <p:spPr bwMode="auto">
          <a:xfrm>
            <a:off x="685800" y="4343400"/>
            <a:ext cx="5486400" cy="4114800"/>
          </a:xfrm>
          <a:prstGeom prst="rect">
            <a:avLst/>
          </a:prstGeom>
          <a:noFill/>
          <a:ln>
            <a:solidFill>
              <a:srgbClr val="000000"/>
            </a:solidFill>
            <a:miter lim="800000"/>
            <a:headEnd/>
            <a:tailEnd/>
          </a:ln>
        </p:spPr>
        <p:txBody>
          <a:bodyPr>
            <a:prstTxWarp prst="textNoShape">
              <a:avLst/>
            </a:prstTxWarp>
          </a:bodyPr>
          <a:lstStyle/>
          <a:p>
            <a:pPr eaLnBrk="1" hangingPunct="1">
              <a:spcBef>
                <a:spcPct val="0"/>
              </a:spcBef>
              <a:buFont typeface="Wingdings" pitchFamily="71" charset="2"/>
              <a:buChar char="v"/>
            </a:pPr>
            <a:endParaRPr lang="en-US">
              <a:ea typeface="ＭＳ Ｐゴシック" pitchFamily="71" charset="-128"/>
              <a:cs typeface="ＭＳ Ｐゴシック" pitchFamily="71" charset="-128"/>
            </a:endParaRPr>
          </a:p>
        </p:txBody>
      </p:sp>
      <p:sp>
        <p:nvSpPr>
          <p:cNvPr id="93188"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prstTxWarp prst="textNoShape">
              <a:avLst/>
            </a:prstTxWarp>
          </a:bodyPr>
          <a:lstStyle/>
          <a:p>
            <a:pPr algn="r"/>
            <a:fld id="{C7F0F1A5-C187-4719-9988-5E5C61A71B60}" type="slidenum">
              <a:rPr lang="en-US" sz="1200">
                <a:latin typeface="Calibri" pitchFamily="71" charset="0"/>
              </a:rPr>
              <a:pPr algn="r"/>
              <a:t>9</a:t>
            </a:fld>
            <a:endParaRPr lang="en-US" sz="1200">
              <a:latin typeface="Calibri" pitchFamily="71" charset="0"/>
            </a:endParaRPr>
          </a:p>
        </p:txBody>
      </p:sp>
    </p:spTree>
    <p:extLst>
      <p:ext uri="{BB962C8B-B14F-4D97-AF65-F5344CB8AC3E}">
        <p14:creationId xmlns:p14="http://schemas.microsoft.com/office/powerpoint/2010/main" val="14405046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3FE86EB0-60A7-4F0A-9BA5-038F20A3DD47}" type="datetime1">
              <a:rPr lang="en-US"/>
              <a:pPr>
                <a:defRPr/>
              </a:pPr>
              <a:t>2/27/26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784B948-A2AC-4E2D-A1C7-CDB574152EB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AFA5945E-53B5-44D0-991C-51D7ED4750F1}" type="datetime1">
              <a:rPr lang="en-US"/>
              <a:pPr>
                <a:defRPr/>
              </a:pPr>
              <a:t>2/27/26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4F66411-37B1-459E-AF18-F8B8CC7EAABF}"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DFB4053C-40D5-4A65-8B5E-B01C75AB3887}" type="datetime1">
              <a:rPr lang="en-US"/>
              <a:pPr>
                <a:defRPr/>
              </a:pPr>
              <a:t>2/27/26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34D4E38-4BD5-4CD8-8721-699F141B4231}"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608641" y="273629"/>
            <a:ext cx="10970880" cy="1143480"/>
          </a:xfrm>
        </p:spPr>
        <p:txBody>
          <a:bodyPr/>
          <a:lstStyle/>
          <a:p>
            <a:r>
              <a:rPr lang="en-US"/>
              <a:t>Click to edit Master title style</a:t>
            </a:r>
          </a:p>
        </p:txBody>
      </p:sp>
      <p:sp>
        <p:nvSpPr>
          <p:cNvPr id="3" name="Date Placeholder 2"/>
          <p:cNvSpPr>
            <a:spLocks noGrp="1"/>
          </p:cNvSpPr>
          <p:nvPr>
            <p:ph type="dt" idx="10"/>
          </p:nvPr>
        </p:nvSpPr>
        <p:spPr>
          <a:xfrm>
            <a:off x="609600" y="6246814"/>
            <a:ext cx="2836333" cy="473075"/>
          </a:xfrm>
        </p:spPr>
        <p:txBody>
          <a:bodyPr/>
          <a:lstStyle>
            <a:lvl1pPr>
              <a:defRPr/>
            </a:lvl1pPr>
          </a:lstStyle>
          <a:p>
            <a:pPr>
              <a:defRPr/>
            </a:pPr>
            <a:endParaRPr lang="en-GB"/>
          </a:p>
        </p:txBody>
      </p:sp>
      <p:sp>
        <p:nvSpPr>
          <p:cNvPr id="4" name="Footer Placeholder 3"/>
          <p:cNvSpPr>
            <a:spLocks noGrp="1"/>
          </p:cNvSpPr>
          <p:nvPr>
            <p:ph type="ftr" idx="11"/>
          </p:nvPr>
        </p:nvSpPr>
        <p:spPr>
          <a:xfrm>
            <a:off x="4169834" y="6246814"/>
            <a:ext cx="3862917" cy="473075"/>
          </a:xfrm>
        </p:spPr>
        <p:txBody>
          <a:bodyPr/>
          <a:lstStyle>
            <a:lvl1pPr>
              <a:defRPr/>
            </a:lvl1pPr>
          </a:lstStyle>
          <a:p>
            <a:pPr>
              <a:defRPr/>
            </a:pPr>
            <a:endParaRPr lang="en-GB"/>
          </a:p>
        </p:txBody>
      </p:sp>
      <p:sp>
        <p:nvSpPr>
          <p:cNvPr id="5" name="Slide Number Placeholder 4"/>
          <p:cNvSpPr>
            <a:spLocks noGrp="1"/>
          </p:cNvSpPr>
          <p:nvPr>
            <p:ph type="sldNum" idx="12"/>
          </p:nvPr>
        </p:nvSpPr>
        <p:spPr>
          <a:xfrm>
            <a:off x="8741833" y="6246814"/>
            <a:ext cx="2838451" cy="473075"/>
          </a:xfrm>
        </p:spPr>
        <p:txBody>
          <a:bodyPr/>
          <a:lstStyle>
            <a:lvl1pPr>
              <a:defRPr/>
            </a:lvl1pPr>
          </a:lstStyle>
          <a:p>
            <a:pPr>
              <a:defRPr/>
            </a:pPr>
            <a:fld id="{1F93664C-AD9C-4C07-803C-8BEB3F2B1ABB}"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DC1D8F45-5539-44DF-BA33-E3476D4B56AB}" type="datetime1">
              <a:rPr lang="en-US"/>
              <a:pPr>
                <a:defRPr/>
              </a:pPr>
              <a:t>2/27/26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BAE3DBE-0B51-4BD4-8A02-A37941A241E9}"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03049BDF-0FF4-455F-BF39-46BB987D56D0}" type="datetime1">
              <a:rPr lang="en-US"/>
              <a:pPr>
                <a:defRPr/>
              </a:pPr>
              <a:t>2/27/26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3E29373-0138-4C14-ADA0-38A2C480362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9ED818A5-AF1C-4A30-8A75-6B22BD57A1F6}" type="datetime1">
              <a:rPr lang="en-US"/>
              <a:pPr>
                <a:defRPr/>
              </a:pPr>
              <a:t>2/27/26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EECA8903-6EE0-4891-A116-119C717C885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F0BBFF89-49D2-44EB-B9D7-814D71640F52}" type="datetime1">
              <a:rPr lang="en-US"/>
              <a:pPr>
                <a:defRPr/>
              </a:pPr>
              <a:t>2/27/26</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67EC20D5-D9A0-486E-BFB6-F2745906015C}"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57A7D2D4-C7A1-433F-AED7-24B39BF442B9}" type="datetime1">
              <a:rPr lang="en-US"/>
              <a:pPr>
                <a:defRPr/>
              </a:pPr>
              <a:t>2/27/26</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A9505FDD-ADD7-4190-936E-52B6A628942F}"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CA04F989-ED77-44FE-8127-EB4A5AEBDF6B}" type="datetime1">
              <a:rPr lang="en-US"/>
              <a:pPr>
                <a:defRPr/>
              </a:pPr>
              <a:t>2/27/26</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9AABE9A1-FBE8-4B9B-B3F7-E88E5B6AC246}"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7005EB6D-A39F-4855-A7FD-03B29555FC66}" type="datetime1">
              <a:rPr lang="en-US"/>
              <a:pPr>
                <a:defRPr/>
              </a:pPr>
              <a:t>2/27/26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10B69ED8-DA6A-48AC-87E1-8CD3FC68D525}"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D8C859D0-6E30-42F3-8129-0ABF21C32910}" type="datetime1">
              <a:rPr lang="en-US"/>
              <a:pPr>
                <a:defRPr/>
              </a:pPr>
              <a:t>2/27/26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5665C602-B062-4220-BE56-E60F29C2E64C}"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09600" y="274638"/>
            <a:ext cx="10972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609600" y="1600201"/>
            <a:ext cx="109728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52" charset="0"/>
              </a:defRPr>
            </a:lvl1pPr>
          </a:lstStyle>
          <a:p>
            <a:pPr>
              <a:defRPr/>
            </a:pPr>
            <a:fld id="{CF55BFE7-9EBC-4FAE-960C-ADEC4F70D314}" type="datetime1">
              <a:rPr lang="en-US"/>
              <a:pPr>
                <a:defRPr/>
              </a:pPr>
              <a:t>2/27/26</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itchFamily="52" charset="0"/>
              </a:defRPr>
            </a:lvl1pPr>
          </a:lstStyle>
          <a:p>
            <a:pPr>
              <a:defRPr/>
            </a:pPr>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52" charset="0"/>
              </a:defRPr>
            </a:lvl1pPr>
          </a:lstStyle>
          <a:p>
            <a:pPr>
              <a:defRPr/>
            </a:pPr>
            <a:fld id="{5B9D535B-F9BE-4565-86DF-DCDF6C72B077}"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 id="2147483725" r:id="rId12"/>
  </p:sldLayoutIdLst>
  <p:txStyles>
    <p:titleStyle>
      <a:lvl1pPr algn="ctr" rtl="0" eaLnBrk="0" fontAlgn="base" hangingPunct="0">
        <a:spcBef>
          <a:spcPct val="0"/>
        </a:spcBef>
        <a:spcAft>
          <a:spcPct val="0"/>
        </a:spcAft>
        <a:defRPr sz="4400" kern="1200">
          <a:solidFill>
            <a:schemeClr val="tx1"/>
          </a:solidFill>
          <a:latin typeface="+mj-lt"/>
          <a:ea typeface="ＭＳ Ｐゴシック" pitchFamily="52" charset="-128"/>
          <a:cs typeface="ＭＳ Ｐゴシック" pitchFamily="52" charset="-128"/>
        </a:defRPr>
      </a:lvl1pPr>
      <a:lvl2pPr algn="ctr" rtl="0" eaLnBrk="0" fontAlgn="base" hangingPunct="0">
        <a:spcBef>
          <a:spcPct val="0"/>
        </a:spcBef>
        <a:spcAft>
          <a:spcPct val="0"/>
        </a:spcAft>
        <a:defRPr sz="4400">
          <a:solidFill>
            <a:schemeClr val="tx1"/>
          </a:solidFill>
          <a:latin typeface="Calibri" pitchFamily="34" charset="0"/>
          <a:ea typeface="ＭＳ Ｐゴシック" pitchFamily="52" charset="-128"/>
          <a:cs typeface="ＭＳ Ｐゴシック" pitchFamily="52" charset="-128"/>
        </a:defRPr>
      </a:lvl2pPr>
      <a:lvl3pPr algn="ctr" rtl="0" eaLnBrk="0" fontAlgn="base" hangingPunct="0">
        <a:spcBef>
          <a:spcPct val="0"/>
        </a:spcBef>
        <a:spcAft>
          <a:spcPct val="0"/>
        </a:spcAft>
        <a:defRPr sz="4400">
          <a:solidFill>
            <a:schemeClr val="tx1"/>
          </a:solidFill>
          <a:latin typeface="Calibri" pitchFamily="34" charset="0"/>
          <a:ea typeface="ＭＳ Ｐゴシック" pitchFamily="52" charset="-128"/>
          <a:cs typeface="ＭＳ Ｐゴシック" pitchFamily="52" charset="-128"/>
        </a:defRPr>
      </a:lvl3pPr>
      <a:lvl4pPr algn="ctr" rtl="0" eaLnBrk="0" fontAlgn="base" hangingPunct="0">
        <a:spcBef>
          <a:spcPct val="0"/>
        </a:spcBef>
        <a:spcAft>
          <a:spcPct val="0"/>
        </a:spcAft>
        <a:defRPr sz="4400">
          <a:solidFill>
            <a:schemeClr val="tx1"/>
          </a:solidFill>
          <a:latin typeface="Calibri" pitchFamily="34" charset="0"/>
          <a:ea typeface="ＭＳ Ｐゴシック" pitchFamily="52" charset="-128"/>
          <a:cs typeface="ＭＳ Ｐゴシック" pitchFamily="52" charset="-128"/>
        </a:defRPr>
      </a:lvl4pPr>
      <a:lvl5pPr algn="ctr" rtl="0" eaLnBrk="0" fontAlgn="base" hangingPunct="0">
        <a:spcBef>
          <a:spcPct val="0"/>
        </a:spcBef>
        <a:spcAft>
          <a:spcPct val="0"/>
        </a:spcAft>
        <a:defRPr sz="4400">
          <a:solidFill>
            <a:schemeClr val="tx1"/>
          </a:solidFill>
          <a:latin typeface="Calibri" pitchFamily="34" charset="0"/>
          <a:ea typeface="ＭＳ Ｐゴシック" pitchFamily="52" charset="-128"/>
          <a:cs typeface="ＭＳ Ｐゴシック" pitchFamily="52" charset="-128"/>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79" charset="0"/>
        <a:buChar char="•"/>
        <a:defRPr sz="3200" kern="1200">
          <a:solidFill>
            <a:schemeClr val="tx1"/>
          </a:solidFill>
          <a:latin typeface="+mn-lt"/>
          <a:ea typeface="ＭＳ Ｐゴシック" pitchFamily="52" charset="-128"/>
          <a:cs typeface="ＭＳ Ｐゴシック" pitchFamily="52" charset="-128"/>
        </a:defRPr>
      </a:lvl1pPr>
      <a:lvl2pPr marL="742950" indent="-285750" algn="l" rtl="0" eaLnBrk="0" fontAlgn="base" hangingPunct="0">
        <a:spcBef>
          <a:spcPct val="20000"/>
        </a:spcBef>
        <a:spcAft>
          <a:spcPct val="0"/>
        </a:spcAft>
        <a:buFont typeface="Arial" pitchFamily="79" charset="0"/>
        <a:buChar char="–"/>
        <a:defRPr sz="2800" kern="1200">
          <a:solidFill>
            <a:schemeClr val="tx1"/>
          </a:solidFill>
          <a:latin typeface="+mn-lt"/>
          <a:ea typeface="ＭＳ Ｐゴシック" pitchFamily="52" charset="-128"/>
          <a:cs typeface="+mn-cs"/>
        </a:defRPr>
      </a:lvl2pPr>
      <a:lvl3pPr marL="1143000" indent="-228600" algn="l" rtl="0" eaLnBrk="0" fontAlgn="base" hangingPunct="0">
        <a:spcBef>
          <a:spcPct val="20000"/>
        </a:spcBef>
        <a:spcAft>
          <a:spcPct val="0"/>
        </a:spcAft>
        <a:buFont typeface="Arial" pitchFamily="79" charset="0"/>
        <a:buChar char="•"/>
        <a:defRPr sz="2400" kern="1200">
          <a:solidFill>
            <a:schemeClr val="tx1"/>
          </a:solidFill>
          <a:latin typeface="+mn-lt"/>
          <a:ea typeface="ＭＳ Ｐゴシック" pitchFamily="52" charset="-128"/>
          <a:cs typeface="+mn-cs"/>
        </a:defRPr>
      </a:lvl3pPr>
      <a:lvl4pPr marL="1600200" indent="-228600" algn="l" rtl="0" eaLnBrk="0" fontAlgn="base" hangingPunct="0">
        <a:spcBef>
          <a:spcPct val="20000"/>
        </a:spcBef>
        <a:spcAft>
          <a:spcPct val="0"/>
        </a:spcAft>
        <a:buFont typeface="Arial" pitchFamily="79" charset="0"/>
        <a:buChar char="–"/>
        <a:defRPr sz="2000" kern="1200">
          <a:solidFill>
            <a:schemeClr val="tx1"/>
          </a:solidFill>
          <a:latin typeface="+mn-lt"/>
          <a:ea typeface="ＭＳ Ｐゴシック" pitchFamily="52" charset="-128"/>
          <a:cs typeface="+mn-cs"/>
        </a:defRPr>
      </a:lvl4pPr>
      <a:lvl5pPr marL="2057400" indent="-228600" algn="l" rtl="0" eaLnBrk="0" fontAlgn="base" hangingPunct="0">
        <a:spcBef>
          <a:spcPct val="20000"/>
        </a:spcBef>
        <a:spcAft>
          <a:spcPct val="0"/>
        </a:spcAft>
        <a:buFont typeface="Arial" pitchFamily="79" charset="0"/>
        <a:buChar char="»"/>
        <a:defRPr sz="2000" kern="1200">
          <a:solidFill>
            <a:schemeClr val="tx1"/>
          </a:solidFill>
          <a:latin typeface="+mn-lt"/>
          <a:ea typeface="ＭＳ Ｐゴシック" pitchFamily="52"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1"/>
          <p:cNvSpPr>
            <a:spLocks noChangeArrowheads="1"/>
          </p:cNvSpPr>
          <p:nvPr/>
        </p:nvSpPr>
        <p:spPr bwMode="auto">
          <a:xfrm>
            <a:off x="0" y="0"/>
            <a:ext cx="12192000" cy="6858000"/>
          </a:xfrm>
          <a:prstGeom prst="rect">
            <a:avLst/>
          </a:prstGeom>
          <a:solidFill>
            <a:srgbClr val="000000"/>
          </a:solidFill>
          <a:ln w="12600">
            <a:solidFill>
              <a:srgbClr val="000000"/>
            </a:solidFill>
            <a:miter lim="800000"/>
            <a:headEnd/>
            <a:tailEnd/>
          </a:ln>
        </p:spPr>
        <p:txBody>
          <a:bodyPr wrap="none" lIns="82945" tIns="41473" rIns="82945" bIns="41473" anchor="ctr">
            <a:prstTxWarp prst="textNoShape">
              <a:avLst/>
            </a:prstTxWarp>
          </a:bodyPr>
          <a:lstStyle/>
          <a:p>
            <a:endParaRPr lang="en-US">
              <a:ea typeface="ＭＳ Ｐゴシック" pitchFamily="71" charset="-128"/>
              <a:cs typeface="ＭＳ Ｐゴシック" pitchFamily="71" charset="-128"/>
            </a:endParaRPr>
          </a:p>
        </p:txBody>
      </p:sp>
      <p:sp>
        <p:nvSpPr>
          <p:cNvPr id="15363" name="WordArt 2"/>
          <p:cNvSpPr>
            <a:spLocks noChangeArrowheads="1" noChangeShapeType="1" noTextEdit="1"/>
          </p:cNvSpPr>
          <p:nvPr/>
        </p:nvSpPr>
        <p:spPr bwMode="auto">
          <a:xfrm>
            <a:off x="3124201" y="2057400"/>
            <a:ext cx="5942013" cy="2362200"/>
          </a:xfrm>
          <a:prstGeom prst="rect">
            <a:avLst/>
          </a:prstGeom>
        </p:spPr>
        <p:txBody>
          <a:bodyPr wrap="none" fromWordArt="1">
            <a:prstTxWarp prst="textCanUp">
              <a:avLst/>
            </a:prstTxWarp>
            <a:scene3d>
              <a:camera prst="orthographicFront"/>
              <a:lightRig rig="threePt" dir="t"/>
            </a:scene3d>
            <a:sp3d extrusionH="57150">
              <a:bevelT w="82550" h="38100" prst="coolSlant"/>
            </a:sp3d>
          </a:bodyPr>
          <a:lstStyle/>
          <a:p>
            <a:pPr algn="ctr">
              <a:defRPr/>
            </a:pPr>
            <a:r>
              <a:rPr lang="en-US" sz="3300" kern="10" dirty="0">
                <a:ln w="9525">
                  <a:noFill/>
                  <a:round/>
                  <a:headEnd/>
                  <a:tailEnd/>
                </a:ln>
                <a:gradFill flip="none" rotWithShape="1">
                  <a:gsLst>
                    <a:gs pos="0">
                      <a:srgbClr val="FF0000"/>
                    </a:gs>
                    <a:gs pos="100000">
                      <a:srgbClr val="FF0000"/>
                    </a:gs>
                    <a:gs pos="50000">
                      <a:srgbClr val="800000"/>
                    </a:gs>
                  </a:gsLst>
                  <a:lin ang="5400000" scaled="0"/>
                  <a:tileRect/>
                </a:gradFill>
                <a:effectLst>
                  <a:outerShdw blurRad="63500" dist="17819" dir="2700000" algn="ctr" rotWithShape="0">
                    <a:srgbClr val="C0C0C0">
                      <a:alpha val="74997"/>
                    </a:srgbClr>
                  </a:outerShdw>
                </a:effectLst>
                <a:latin typeface="Impact"/>
                <a:ea typeface="Impact"/>
                <a:cs typeface="Impact"/>
              </a:rPr>
              <a:t>God Loves You</a:t>
            </a:r>
          </a:p>
        </p:txBody>
      </p:sp>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Alternate Process 16">
            <a:extLst>
              <a:ext uri="{FF2B5EF4-FFF2-40B4-BE49-F238E27FC236}">
                <a16:creationId xmlns:a16="http://schemas.microsoft.com/office/drawing/2014/main" id="{EF0ED2AA-FD04-8540-AA97-4863D0821FC9}"/>
              </a:ext>
            </a:extLst>
          </p:cNvPr>
          <p:cNvSpPr/>
          <p:nvPr/>
        </p:nvSpPr>
        <p:spPr>
          <a:xfrm>
            <a:off x="1752600" y="6477000"/>
            <a:ext cx="8458200" cy="304800"/>
          </a:xfrm>
          <a:prstGeom prst="flowChartAlternateProcess">
            <a:avLst/>
          </a:prstGeom>
          <a:solidFill>
            <a:srgbClr val="FFFF0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6" name="Alternate Process 15">
            <a:extLst>
              <a:ext uri="{FF2B5EF4-FFF2-40B4-BE49-F238E27FC236}">
                <a16:creationId xmlns:a16="http://schemas.microsoft.com/office/drawing/2014/main" id="{EF0ED2AA-FD04-8540-AA97-4863D0821FC9}"/>
              </a:ext>
            </a:extLst>
          </p:cNvPr>
          <p:cNvSpPr/>
          <p:nvPr/>
        </p:nvSpPr>
        <p:spPr>
          <a:xfrm>
            <a:off x="1767155" y="6114201"/>
            <a:ext cx="8458200" cy="304800"/>
          </a:xfrm>
          <a:prstGeom prst="flowChartAlternateProcess">
            <a:avLst/>
          </a:prstGeom>
          <a:solidFill>
            <a:srgbClr val="FFFF0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3" name="Alternate Process 12"/>
          <p:cNvSpPr/>
          <p:nvPr/>
        </p:nvSpPr>
        <p:spPr>
          <a:xfrm>
            <a:off x="1752600" y="5791200"/>
            <a:ext cx="8458200" cy="304800"/>
          </a:xfrm>
          <a:prstGeom prst="flowChartAlternateProcess">
            <a:avLst/>
          </a:prstGeom>
          <a:solidFill>
            <a:srgbClr val="FFFF0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0" name="Alternate Process 9"/>
          <p:cNvSpPr/>
          <p:nvPr/>
        </p:nvSpPr>
        <p:spPr>
          <a:xfrm>
            <a:off x="1752600" y="3276600"/>
            <a:ext cx="8458200" cy="304800"/>
          </a:xfrm>
          <a:prstGeom prst="flowChartAlternateProcess">
            <a:avLst/>
          </a:prstGeom>
          <a:solidFill>
            <a:srgbClr val="FFFF0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9" name="Alternate Process 8"/>
          <p:cNvSpPr/>
          <p:nvPr/>
        </p:nvSpPr>
        <p:spPr>
          <a:xfrm>
            <a:off x="1752600" y="838200"/>
            <a:ext cx="8458200" cy="304800"/>
          </a:xfrm>
          <a:prstGeom prst="flowChartAlternateProcess">
            <a:avLst/>
          </a:prstGeom>
          <a:solidFill>
            <a:srgbClr val="FFFF0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64515" name="Text Box 1"/>
          <p:cNvSpPr txBox="1">
            <a:spLocks noChangeArrowheads="1"/>
          </p:cNvSpPr>
          <p:nvPr/>
        </p:nvSpPr>
        <p:spPr bwMode="auto">
          <a:xfrm>
            <a:off x="1752600" y="76200"/>
            <a:ext cx="8763000" cy="486672"/>
          </a:xfrm>
          <a:prstGeom prst="rect">
            <a:avLst/>
          </a:prstGeom>
          <a:noFill/>
          <a:ln w="9525">
            <a:noFill/>
            <a:miter lim="800000"/>
            <a:headEnd/>
            <a:tailEnd/>
          </a:ln>
        </p:spPr>
        <p:txBody>
          <a:bodyPr wrap="square" lIns="0" tIns="0" rIns="0" bIns="0">
            <a:prstTxWarp prst="textNoShape">
              <a:avLst/>
            </a:prstTxWarp>
            <a:spAutoFit/>
          </a:bodyPr>
          <a:lstStyle/>
          <a:p>
            <a:pPr>
              <a:lnSpc>
                <a:spcPct val="95000"/>
              </a:lnSpc>
              <a:buClr>
                <a:srgbClr val="000000"/>
              </a:buClr>
              <a:buSzPct val="45000"/>
              <a:tabLst>
                <a:tab pos="0" algn="l"/>
                <a:tab pos="414338" algn="l"/>
                <a:tab pos="828675" algn="l"/>
                <a:tab pos="1243013" algn="l"/>
                <a:tab pos="1657350" algn="l"/>
                <a:tab pos="2073275" algn="l"/>
                <a:tab pos="2487613" algn="l"/>
                <a:tab pos="2901950" algn="l"/>
                <a:tab pos="3316288" algn="l"/>
                <a:tab pos="3732213" algn="l"/>
                <a:tab pos="4146550" algn="l"/>
                <a:tab pos="4560888" algn="l"/>
                <a:tab pos="4975225" algn="l"/>
                <a:tab pos="5391150" algn="l"/>
                <a:tab pos="5805488" algn="l"/>
                <a:tab pos="6219825" algn="l"/>
                <a:tab pos="6634163" algn="l"/>
                <a:tab pos="7050088" algn="l"/>
                <a:tab pos="7464425" algn="l"/>
                <a:tab pos="7878763" algn="l"/>
                <a:tab pos="8293100" algn="l"/>
              </a:tabLst>
            </a:pPr>
            <a:r>
              <a:rPr lang="en-US" sz="3300" dirty="0"/>
              <a:t>The role of evil?</a:t>
            </a:r>
            <a:endParaRPr lang="en-GB" sz="3300" dirty="0"/>
          </a:p>
        </p:txBody>
      </p:sp>
      <p:sp>
        <p:nvSpPr>
          <p:cNvPr id="64516" name="Text Box 2"/>
          <p:cNvSpPr txBox="1">
            <a:spLocks noChangeArrowheads="1"/>
          </p:cNvSpPr>
          <p:nvPr/>
        </p:nvSpPr>
        <p:spPr bwMode="auto">
          <a:xfrm>
            <a:off x="1905000" y="762001"/>
            <a:ext cx="8534400" cy="1055673"/>
          </a:xfrm>
          <a:prstGeom prst="rect">
            <a:avLst/>
          </a:prstGeom>
          <a:noFill/>
          <a:ln w="9525">
            <a:noFill/>
            <a:miter lim="800000"/>
            <a:headEnd/>
            <a:tailEnd/>
          </a:ln>
        </p:spPr>
        <p:txBody>
          <a:bodyPr wrap="square" lIns="0" tIns="0" rIns="0" bIns="0">
            <a:prstTxWarp prst="textNoShape">
              <a:avLst/>
            </a:prstTxWarp>
            <a:spAutoFit/>
          </a:bodyPr>
          <a:lstStyle/>
          <a:p>
            <a:pPr>
              <a:lnSpc>
                <a:spcPct val="95000"/>
              </a:lnSpc>
              <a:buClr>
                <a:srgbClr val="000000"/>
              </a:buClr>
              <a:buSzPct val="45000"/>
              <a:tabLst>
                <a:tab pos="0" algn="l"/>
                <a:tab pos="414338" algn="l"/>
                <a:tab pos="828675" algn="l"/>
                <a:tab pos="1243013" algn="l"/>
                <a:tab pos="1657350" algn="l"/>
                <a:tab pos="2073275" algn="l"/>
                <a:tab pos="2487613" algn="l"/>
                <a:tab pos="2901950" algn="l"/>
                <a:tab pos="3316288" algn="l"/>
                <a:tab pos="3732213" algn="l"/>
                <a:tab pos="4146550" algn="l"/>
                <a:tab pos="4560888" algn="l"/>
                <a:tab pos="4975225" algn="l"/>
                <a:tab pos="5391150" algn="l"/>
                <a:tab pos="5805488" algn="l"/>
                <a:tab pos="6219825" algn="l"/>
                <a:tab pos="6634163" algn="l"/>
                <a:tab pos="7050088" algn="l"/>
                <a:tab pos="7464425" algn="l"/>
                <a:tab pos="7878763" algn="l"/>
                <a:tab pos="8293100" algn="l"/>
              </a:tabLst>
            </a:pPr>
            <a:r>
              <a:rPr lang="en-GB" sz="2400" dirty="0">
                <a:solidFill>
                  <a:srgbClr val="FF0000"/>
                </a:solidFill>
              </a:rPr>
              <a:t>a</a:t>
            </a:r>
            <a:r>
              <a:rPr lang="en-GB" sz="2400" dirty="0"/>
              <a:t>) </a:t>
            </a:r>
            <a:r>
              <a:rPr lang="en-GB" sz="2400" dirty="0">
                <a:solidFill>
                  <a:srgbClr val="0000FF"/>
                </a:solidFill>
              </a:rPr>
              <a:t>To grow OVER it (an obstacle to overcome)</a:t>
            </a:r>
          </a:p>
          <a:p>
            <a:pPr>
              <a:lnSpc>
                <a:spcPct val="95000"/>
              </a:lnSpc>
              <a:buClr>
                <a:srgbClr val="000000"/>
              </a:buClr>
              <a:buSzPct val="45000"/>
              <a:tabLst>
                <a:tab pos="0" algn="l"/>
                <a:tab pos="414338" algn="l"/>
                <a:tab pos="828675" algn="l"/>
                <a:tab pos="1243013" algn="l"/>
                <a:tab pos="1657350" algn="l"/>
                <a:tab pos="2073275" algn="l"/>
                <a:tab pos="2487613" algn="l"/>
                <a:tab pos="2901950" algn="l"/>
                <a:tab pos="3316288" algn="l"/>
                <a:tab pos="3732213" algn="l"/>
                <a:tab pos="4146550" algn="l"/>
                <a:tab pos="4560888" algn="l"/>
                <a:tab pos="4975225" algn="l"/>
                <a:tab pos="5391150" algn="l"/>
                <a:tab pos="5805488" algn="l"/>
                <a:tab pos="6219825" algn="l"/>
                <a:tab pos="6634163" algn="l"/>
                <a:tab pos="7050088" algn="l"/>
                <a:tab pos="7464425" algn="l"/>
                <a:tab pos="7878763" algn="l"/>
                <a:tab pos="8293100" algn="l"/>
              </a:tabLst>
            </a:pPr>
            <a:r>
              <a:rPr lang="en-GB" sz="2400" dirty="0">
                <a:solidFill>
                  <a:srgbClr val="FF0000"/>
                </a:solidFill>
              </a:rPr>
              <a:t>b</a:t>
            </a:r>
            <a:r>
              <a:rPr lang="en-GB" sz="2400" dirty="0"/>
              <a:t>) </a:t>
            </a:r>
            <a:r>
              <a:rPr lang="en-GB" sz="2400" dirty="0">
                <a:solidFill>
                  <a:srgbClr val="0000FF"/>
                </a:solidFill>
              </a:rPr>
              <a:t>To reinforce the notions of good </a:t>
            </a:r>
            <a:r>
              <a:rPr lang="en-GB" sz="2400" dirty="0" err="1">
                <a:solidFill>
                  <a:srgbClr val="0000FF"/>
                </a:solidFill>
              </a:rPr>
              <a:t>vs</a:t>
            </a:r>
            <a:r>
              <a:rPr lang="en-GB" sz="2400" dirty="0">
                <a:solidFill>
                  <a:srgbClr val="0000FF"/>
                </a:solidFill>
              </a:rPr>
              <a:t> evil</a:t>
            </a:r>
          </a:p>
          <a:p>
            <a:pPr>
              <a:lnSpc>
                <a:spcPct val="95000"/>
              </a:lnSpc>
              <a:buClr>
                <a:srgbClr val="000000"/>
              </a:buClr>
              <a:buSzPct val="45000"/>
              <a:tabLst>
                <a:tab pos="0" algn="l"/>
                <a:tab pos="414338" algn="l"/>
                <a:tab pos="828675" algn="l"/>
                <a:tab pos="1243013" algn="l"/>
                <a:tab pos="1657350" algn="l"/>
                <a:tab pos="2073275" algn="l"/>
                <a:tab pos="2487613" algn="l"/>
                <a:tab pos="2901950" algn="l"/>
                <a:tab pos="3316288" algn="l"/>
                <a:tab pos="3732213" algn="l"/>
                <a:tab pos="4146550" algn="l"/>
                <a:tab pos="4560888" algn="l"/>
                <a:tab pos="4975225" algn="l"/>
                <a:tab pos="5391150" algn="l"/>
                <a:tab pos="5805488" algn="l"/>
                <a:tab pos="6219825" algn="l"/>
                <a:tab pos="6634163" algn="l"/>
                <a:tab pos="7050088" algn="l"/>
                <a:tab pos="7464425" algn="l"/>
                <a:tab pos="7878763" algn="l"/>
                <a:tab pos="8293100" algn="l"/>
              </a:tabLst>
            </a:pPr>
            <a:r>
              <a:rPr lang="en-GB" sz="2400" dirty="0">
                <a:solidFill>
                  <a:srgbClr val="FF0000"/>
                </a:solidFill>
              </a:rPr>
              <a:t>c</a:t>
            </a:r>
            <a:r>
              <a:rPr lang="en-GB" sz="2400" dirty="0"/>
              <a:t>) </a:t>
            </a:r>
            <a:r>
              <a:rPr lang="en-GB" sz="2400" dirty="0">
                <a:solidFill>
                  <a:srgbClr val="0000FF"/>
                </a:solidFill>
              </a:rPr>
              <a:t>There is no role for evil in </a:t>
            </a:r>
            <a:r>
              <a:rPr lang="en-GB" sz="2400" dirty="0" err="1">
                <a:solidFill>
                  <a:srgbClr val="0000FF"/>
                </a:solidFill>
              </a:rPr>
              <a:t>judaism</a:t>
            </a:r>
            <a:endParaRPr lang="en-GB" sz="2400" dirty="0">
              <a:solidFill>
                <a:srgbClr val="0000FF"/>
              </a:solidFill>
            </a:endParaRPr>
          </a:p>
        </p:txBody>
      </p:sp>
      <p:sp>
        <p:nvSpPr>
          <p:cNvPr id="11" name="Text Box 1"/>
          <p:cNvSpPr txBox="1">
            <a:spLocks noChangeArrowheads="1"/>
          </p:cNvSpPr>
          <p:nvPr/>
        </p:nvSpPr>
        <p:spPr bwMode="auto">
          <a:xfrm>
            <a:off x="1752600" y="2590800"/>
            <a:ext cx="8763000" cy="486672"/>
          </a:xfrm>
          <a:prstGeom prst="rect">
            <a:avLst/>
          </a:prstGeom>
          <a:noFill/>
          <a:ln w="9525">
            <a:noFill/>
            <a:miter lim="800000"/>
            <a:headEnd/>
            <a:tailEnd/>
          </a:ln>
        </p:spPr>
        <p:txBody>
          <a:bodyPr wrap="square" lIns="0" tIns="0" rIns="0" bIns="0">
            <a:prstTxWarp prst="textNoShape">
              <a:avLst/>
            </a:prstTxWarp>
            <a:spAutoFit/>
          </a:bodyPr>
          <a:lstStyle/>
          <a:p>
            <a:pPr>
              <a:lnSpc>
                <a:spcPct val="95000"/>
              </a:lnSpc>
              <a:buClr>
                <a:srgbClr val="000000"/>
              </a:buClr>
              <a:buSzPct val="45000"/>
              <a:tabLst>
                <a:tab pos="0" algn="l"/>
                <a:tab pos="414338" algn="l"/>
                <a:tab pos="828675" algn="l"/>
                <a:tab pos="1243013" algn="l"/>
                <a:tab pos="1657350" algn="l"/>
                <a:tab pos="2073275" algn="l"/>
                <a:tab pos="2487613" algn="l"/>
                <a:tab pos="2901950" algn="l"/>
                <a:tab pos="3316288" algn="l"/>
                <a:tab pos="3732213" algn="l"/>
                <a:tab pos="4146550" algn="l"/>
                <a:tab pos="4560888" algn="l"/>
                <a:tab pos="4975225" algn="l"/>
                <a:tab pos="5391150" algn="l"/>
                <a:tab pos="5805488" algn="l"/>
                <a:tab pos="6219825" algn="l"/>
                <a:tab pos="6634163" algn="l"/>
                <a:tab pos="7050088" algn="l"/>
                <a:tab pos="7464425" algn="l"/>
                <a:tab pos="7878763" algn="l"/>
                <a:tab pos="8293100" algn="l"/>
              </a:tabLst>
            </a:pPr>
            <a:r>
              <a:rPr lang="en-US" sz="3300" dirty="0"/>
              <a:t>The wall is a </a:t>
            </a:r>
            <a:r>
              <a:rPr lang="en-US" sz="3300" dirty="0" err="1"/>
              <a:t>archealogical</a:t>
            </a:r>
            <a:r>
              <a:rPr lang="en-US" sz="3300" dirty="0"/>
              <a:t> relic from . . . ?</a:t>
            </a:r>
            <a:endParaRPr lang="en-GB" sz="3300" dirty="0"/>
          </a:p>
        </p:txBody>
      </p:sp>
      <p:sp>
        <p:nvSpPr>
          <p:cNvPr id="12" name="Text Box 2"/>
          <p:cNvSpPr txBox="1">
            <a:spLocks noChangeArrowheads="1"/>
          </p:cNvSpPr>
          <p:nvPr/>
        </p:nvSpPr>
        <p:spPr bwMode="auto">
          <a:xfrm>
            <a:off x="1905000" y="3200401"/>
            <a:ext cx="8534400" cy="1055673"/>
          </a:xfrm>
          <a:prstGeom prst="rect">
            <a:avLst/>
          </a:prstGeom>
          <a:noFill/>
          <a:ln w="9525">
            <a:noFill/>
            <a:miter lim="800000"/>
            <a:headEnd/>
            <a:tailEnd/>
          </a:ln>
        </p:spPr>
        <p:txBody>
          <a:bodyPr wrap="square" lIns="0" tIns="0" rIns="0" bIns="0">
            <a:prstTxWarp prst="textNoShape">
              <a:avLst/>
            </a:prstTxWarp>
            <a:spAutoFit/>
          </a:bodyPr>
          <a:lstStyle/>
          <a:p>
            <a:pPr>
              <a:lnSpc>
                <a:spcPct val="95000"/>
              </a:lnSpc>
              <a:buClr>
                <a:srgbClr val="000000"/>
              </a:buClr>
              <a:buSzPct val="45000"/>
              <a:tabLst>
                <a:tab pos="0" algn="l"/>
                <a:tab pos="414338" algn="l"/>
                <a:tab pos="828675" algn="l"/>
                <a:tab pos="1243013" algn="l"/>
                <a:tab pos="1657350" algn="l"/>
                <a:tab pos="2073275" algn="l"/>
                <a:tab pos="2487613" algn="l"/>
                <a:tab pos="2901950" algn="l"/>
                <a:tab pos="3316288" algn="l"/>
                <a:tab pos="3732213" algn="l"/>
                <a:tab pos="4146550" algn="l"/>
                <a:tab pos="4560888" algn="l"/>
                <a:tab pos="4975225" algn="l"/>
                <a:tab pos="5391150" algn="l"/>
                <a:tab pos="5805488" algn="l"/>
                <a:tab pos="6219825" algn="l"/>
                <a:tab pos="6634163" algn="l"/>
                <a:tab pos="7050088" algn="l"/>
                <a:tab pos="7464425" algn="l"/>
                <a:tab pos="7878763" algn="l"/>
                <a:tab pos="8293100" algn="l"/>
              </a:tabLst>
            </a:pPr>
            <a:r>
              <a:rPr lang="en-GB" sz="2400" dirty="0">
                <a:solidFill>
                  <a:srgbClr val="FF0000"/>
                </a:solidFill>
              </a:rPr>
              <a:t>a</a:t>
            </a:r>
            <a:r>
              <a:rPr lang="en-GB" sz="2400" dirty="0"/>
              <a:t>) </a:t>
            </a:r>
            <a:r>
              <a:rPr lang="en-GB" sz="2400" dirty="0">
                <a:solidFill>
                  <a:srgbClr val="0000FF"/>
                </a:solidFill>
              </a:rPr>
              <a:t>T</a:t>
            </a:r>
            <a:r>
              <a:rPr lang="en-US" sz="2400" dirty="0">
                <a:solidFill>
                  <a:srgbClr val="0000FF"/>
                </a:solidFill>
              </a:rPr>
              <a:t>he time of David</a:t>
            </a:r>
            <a:endParaRPr lang="en-GB" sz="2400" dirty="0">
              <a:solidFill>
                <a:srgbClr val="0000FF"/>
              </a:solidFill>
            </a:endParaRPr>
          </a:p>
          <a:p>
            <a:pPr>
              <a:lnSpc>
                <a:spcPct val="95000"/>
              </a:lnSpc>
              <a:buClr>
                <a:srgbClr val="000000"/>
              </a:buClr>
              <a:buSzPct val="45000"/>
              <a:tabLst>
                <a:tab pos="0" algn="l"/>
                <a:tab pos="414338" algn="l"/>
                <a:tab pos="828675" algn="l"/>
                <a:tab pos="1243013" algn="l"/>
                <a:tab pos="1657350" algn="l"/>
                <a:tab pos="2073275" algn="l"/>
                <a:tab pos="2487613" algn="l"/>
                <a:tab pos="2901950" algn="l"/>
                <a:tab pos="3316288" algn="l"/>
                <a:tab pos="3732213" algn="l"/>
                <a:tab pos="4146550" algn="l"/>
                <a:tab pos="4560888" algn="l"/>
                <a:tab pos="4975225" algn="l"/>
                <a:tab pos="5391150" algn="l"/>
                <a:tab pos="5805488" algn="l"/>
                <a:tab pos="6219825" algn="l"/>
                <a:tab pos="6634163" algn="l"/>
                <a:tab pos="7050088" algn="l"/>
                <a:tab pos="7464425" algn="l"/>
                <a:tab pos="7878763" algn="l"/>
                <a:tab pos="8293100" algn="l"/>
              </a:tabLst>
            </a:pPr>
            <a:r>
              <a:rPr lang="en-GB" sz="2400" dirty="0">
                <a:solidFill>
                  <a:srgbClr val="FF0000"/>
                </a:solidFill>
              </a:rPr>
              <a:t>b</a:t>
            </a:r>
            <a:r>
              <a:rPr lang="en-GB" sz="2400" dirty="0"/>
              <a:t>) </a:t>
            </a:r>
            <a:r>
              <a:rPr lang="en-US" sz="2400" dirty="0">
                <a:solidFill>
                  <a:srgbClr val="0000FF"/>
                </a:solidFill>
              </a:rPr>
              <a:t>The time of Saul</a:t>
            </a:r>
            <a:endParaRPr lang="en-GB" sz="2400" dirty="0">
              <a:solidFill>
                <a:srgbClr val="0000FF"/>
              </a:solidFill>
            </a:endParaRPr>
          </a:p>
          <a:p>
            <a:pPr>
              <a:lnSpc>
                <a:spcPct val="95000"/>
              </a:lnSpc>
              <a:buClr>
                <a:srgbClr val="000000"/>
              </a:buClr>
              <a:buSzPct val="45000"/>
              <a:tabLst>
                <a:tab pos="0" algn="l"/>
                <a:tab pos="414338" algn="l"/>
                <a:tab pos="828675" algn="l"/>
                <a:tab pos="1243013" algn="l"/>
                <a:tab pos="1657350" algn="l"/>
                <a:tab pos="2073275" algn="l"/>
                <a:tab pos="2487613" algn="l"/>
                <a:tab pos="2901950" algn="l"/>
                <a:tab pos="3316288" algn="l"/>
                <a:tab pos="3732213" algn="l"/>
                <a:tab pos="4146550" algn="l"/>
                <a:tab pos="4560888" algn="l"/>
                <a:tab pos="4975225" algn="l"/>
                <a:tab pos="5391150" algn="l"/>
                <a:tab pos="5805488" algn="l"/>
                <a:tab pos="6219825" algn="l"/>
                <a:tab pos="6634163" algn="l"/>
                <a:tab pos="7050088" algn="l"/>
                <a:tab pos="7464425" algn="l"/>
                <a:tab pos="7878763" algn="l"/>
                <a:tab pos="8293100" algn="l"/>
              </a:tabLst>
            </a:pPr>
            <a:r>
              <a:rPr lang="en-GB" sz="2400" dirty="0">
                <a:solidFill>
                  <a:srgbClr val="FF0000"/>
                </a:solidFill>
              </a:rPr>
              <a:t>c</a:t>
            </a:r>
            <a:r>
              <a:rPr lang="en-GB" sz="2400" dirty="0"/>
              <a:t>) </a:t>
            </a:r>
            <a:r>
              <a:rPr lang="en-US" sz="2400" dirty="0">
                <a:solidFill>
                  <a:srgbClr val="0000FF"/>
                </a:solidFill>
              </a:rPr>
              <a:t>The time of Moses</a:t>
            </a:r>
            <a:endParaRPr lang="en-GB" sz="2400" dirty="0">
              <a:solidFill>
                <a:srgbClr val="0000FF"/>
              </a:solidFill>
            </a:endParaRPr>
          </a:p>
        </p:txBody>
      </p:sp>
      <p:sp>
        <p:nvSpPr>
          <p:cNvPr id="14" name="Text Box 1"/>
          <p:cNvSpPr txBox="1">
            <a:spLocks noChangeArrowheads="1"/>
          </p:cNvSpPr>
          <p:nvPr/>
        </p:nvSpPr>
        <p:spPr bwMode="auto">
          <a:xfrm>
            <a:off x="1752600" y="5152129"/>
            <a:ext cx="8763000" cy="409343"/>
          </a:xfrm>
          <a:prstGeom prst="rect">
            <a:avLst/>
          </a:prstGeom>
          <a:noFill/>
          <a:ln w="9525">
            <a:noFill/>
            <a:miter lim="800000"/>
            <a:headEnd/>
            <a:tailEnd/>
          </a:ln>
        </p:spPr>
        <p:txBody>
          <a:bodyPr wrap="square" lIns="0" tIns="0" rIns="0" bIns="0">
            <a:prstTxWarp prst="textNoShape">
              <a:avLst/>
            </a:prstTxWarp>
            <a:spAutoFit/>
          </a:bodyPr>
          <a:lstStyle/>
          <a:p>
            <a:pPr>
              <a:lnSpc>
                <a:spcPct val="95000"/>
              </a:lnSpc>
              <a:buClr>
                <a:srgbClr val="000000"/>
              </a:buClr>
              <a:buSzPct val="45000"/>
              <a:tabLst>
                <a:tab pos="0" algn="l"/>
                <a:tab pos="414338" algn="l"/>
                <a:tab pos="828675" algn="l"/>
                <a:tab pos="1243013" algn="l"/>
                <a:tab pos="1657350" algn="l"/>
                <a:tab pos="2073275" algn="l"/>
                <a:tab pos="2487613" algn="l"/>
                <a:tab pos="2901950" algn="l"/>
                <a:tab pos="3316288" algn="l"/>
                <a:tab pos="3732213" algn="l"/>
                <a:tab pos="4146550" algn="l"/>
                <a:tab pos="4560888" algn="l"/>
                <a:tab pos="4975225" algn="l"/>
                <a:tab pos="5391150" algn="l"/>
                <a:tab pos="5805488" algn="l"/>
                <a:tab pos="6219825" algn="l"/>
                <a:tab pos="6634163" algn="l"/>
                <a:tab pos="7050088" algn="l"/>
                <a:tab pos="7464425" algn="l"/>
                <a:tab pos="7878763" algn="l"/>
                <a:tab pos="8293100" algn="l"/>
              </a:tabLst>
            </a:pPr>
            <a:r>
              <a:rPr lang="en-US" sz="2800" dirty="0"/>
              <a:t>Jerusalem is sacred to ?</a:t>
            </a:r>
            <a:endParaRPr lang="en-GB" sz="2800" dirty="0"/>
          </a:p>
        </p:txBody>
      </p:sp>
      <p:sp>
        <p:nvSpPr>
          <p:cNvPr id="15" name="Text Box 2"/>
          <p:cNvSpPr txBox="1">
            <a:spLocks noChangeArrowheads="1"/>
          </p:cNvSpPr>
          <p:nvPr/>
        </p:nvSpPr>
        <p:spPr bwMode="auto">
          <a:xfrm>
            <a:off x="1905000" y="5726128"/>
            <a:ext cx="8763000" cy="1055673"/>
          </a:xfrm>
          <a:prstGeom prst="rect">
            <a:avLst/>
          </a:prstGeom>
          <a:noFill/>
          <a:ln w="9525">
            <a:noFill/>
            <a:miter lim="800000"/>
            <a:headEnd/>
            <a:tailEnd/>
          </a:ln>
        </p:spPr>
        <p:txBody>
          <a:bodyPr wrap="square" lIns="0" tIns="0" rIns="0" bIns="0">
            <a:prstTxWarp prst="textNoShape">
              <a:avLst/>
            </a:prstTxWarp>
            <a:spAutoFit/>
          </a:bodyPr>
          <a:lstStyle/>
          <a:p>
            <a:pPr>
              <a:lnSpc>
                <a:spcPct val="95000"/>
              </a:lnSpc>
              <a:buClr>
                <a:srgbClr val="000000"/>
              </a:buClr>
              <a:buSzPct val="45000"/>
              <a:tabLst>
                <a:tab pos="0" algn="l"/>
                <a:tab pos="414338" algn="l"/>
                <a:tab pos="828675" algn="l"/>
                <a:tab pos="1243013" algn="l"/>
                <a:tab pos="1657350" algn="l"/>
                <a:tab pos="2073275" algn="l"/>
                <a:tab pos="2487613" algn="l"/>
                <a:tab pos="2901950" algn="l"/>
                <a:tab pos="3316288" algn="l"/>
                <a:tab pos="3732213" algn="l"/>
                <a:tab pos="4146550" algn="l"/>
                <a:tab pos="4560888" algn="l"/>
                <a:tab pos="4975225" algn="l"/>
                <a:tab pos="5391150" algn="l"/>
                <a:tab pos="5805488" algn="l"/>
                <a:tab pos="6219825" algn="l"/>
                <a:tab pos="6634163" algn="l"/>
                <a:tab pos="7050088" algn="l"/>
                <a:tab pos="7464425" algn="l"/>
                <a:tab pos="7878763" algn="l"/>
                <a:tab pos="8293100" algn="l"/>
              </a:tabLst>
            </a:pPr>
            <a:r>
              <a:rPr lang="en-GB" sz="2400" dirty="0">
                <a:solidFill>
                  <a:srgbClr val="FF0000"/>
                </a:solidFill>
              </a:rPr>
              <a:t>a</a:t>
            </a:r>
            <a:r>
              <a:rPr lang="en-GB" sz="2400" dirty="0"/>
              <a:t>) </a:t>
            </a:r>
            <a:r>
              <a:rPr lang="en-US" sz="2400" dirty="0">
                <a:solidFill>
                  <a:srgbClr val="0000FF"/>
                </a:solidFill>
              </a:rPr>
              <a:t>Jew</a:t>
            </a:r>
            <a:endParaRPr lang="en-GB" sz="2400" dirty="0">
              <a:solidFill>
                <a:srgbClr val="0000FF"/>
              </a:solidFill>
            </a:endParaRPr>
          </a:p>
          <a:p>
            <a:pPr>
              <a:lnSpc>
                <a:spcPct val="95000"/>
              </a:lnSpc>
              <a:buClr>
                <a:srgbClr val="000000"/>
              </a:buClr>
              <a:buSzPct val="45000"/>
              <a:tabLst>
                <a:tab pos="0" algn="l"/>
                <a:tab pos="414338" algn="l"/>
                <a:tab pos="828675" algn="l"/>
                <a:tab pos="1243013" algn="l"/>
                <a:tab pos="1657350" algn="l"/>
                <a:tab pos="2073275" algn="l"/>
                <a:tab pos="2487613" algn="l"/>
                <a:tab pos="2901950" algn="l"/>
                <a:tab pos="3316288" algn="l"/>
                <a:tab pos="3732213" algn="l"/>
                <a:tab pos="4146550" algn="l"/>
                <a:tab pos="4560888" algn="l"/>
                <a:tab pos="4975225" algn="l"/>
                <a:tab pos="5391150" algn="l"/>
                <a:tab pos="5805488" algn="l"/>
                <a:tab pos="6219825" algn="l"/>
                <a:tab pos="6634163" algn="l"/>
                <a:tab pos="7050088" algn="l"/>
                <a:tab pos="7464425" algn="l"/>
                <a:tab pos="7878763" algn="l"/>
                <a:tab pos="8293100" algn="l"/>
              </a:tabLst>
            </a:pPr>
            <a:r>
              <a:rPr lang="en-GB" sz="2400" dirty="0">
                <a:solidFill>
                  <a:srgbClr val="FF0000"/>
                </a:solidFill>
              </a:rPr>
              <a:t>b</a:t>
            </a:r>
            <a:r>
              <a:rPr lang="en-GB" sz="2400" dirty="0"/>
              <a:t>) </a:t>
            </a:r>
            <a:r>
              <a:rPr lang="en-US" sz="2400" dirty="0">
                <a:solidFill>
                  <a:srgbClr val="0000FF"/>
                </a:solidFill>
              </a:rPr>
              <a:t>Christian</a:t>
            </a:r>
            <a:endParaRPr lang="en-GB" sz="2400" dirty="0">
              <a:solidFill>
                <a:srgbClr val="0000FF"/>
              </a:solidFill>
            </a:endParaRPr>
          </a:p>
          <a:p>
            <a:pPr>
              <a:lnSpc>
                <a:spcPct val="95000"/>
              </a:lnSpc>
              <a:buClr>
                <a:srgbClr val="000000"/>
              </a:buClr>
              <a:buSzPct val="45000"/>
              <a:tabLst>
                <a:tab pos="0" algn="l"/>
                <a:tab pos="414338" algn="l"/>
                <a:tab pos="828675" algn="l"/>
                <a:tab pos="1243013" algn="l"/>
                <a:tab pos="1657350" algn="l"/>
                <a:tab pos="2073275" algn="l"/>
                <a:tab pos="2487613" algn="l"/>
                <a:tab pos="2901950" algn="l"/>
                <a:tab pos="3316288" algn="l"/>
                <a:tab pos="3732213" algn="l"/>
                <a:tab pos="4146550" algn="l"/>
                <a:tab pos="4560888" algn="l"/>
                <a:tab pos="4975225" algn="l"/>
                <a:tab pos="5391150" algn="l"/>
                <a:tab pos="5805488" algn="l"/>
                <a:tab pos="6219825" algn="l"/>
                <a:tab pos="6634163" algn="l"/>
                <a:tab pos="7050088" algn="l"/>
                <a:tab pos="7464425" algn="l"/>
                <a:tab pos="7878763" algn="l"/>
                <a:tab pos="8293100" algn="l"/>
              </a:tabLst>
            </a:pPr>
            <a:r>
              <a:rPr lang="en-GB" sz="2400" dirty="0">
                <a:solidFill>
                  <a:srgbClr val="FF0000"/>
                </a:solidFill>
              </a:rPr>
              <a:t>c</a:t>
            </a:r>
            <a:r>
              <a:rPr lang="en-GB" sz="2400" dirty="0"/>
              <a:t>) </a:t>
            </a:r>
            <a:r>
              <a:rPr lang="en-US" sz="2400" dirty="0">
                <a:solidFill>
                  <a:srgbClr val="0000FF"/>
                </a:solidFill>
              </a:rPr>
              <a:t>Muslim</a:t>
            </a:r>
            <a:endParaRPr lang="en-GB" sz="2400" dirty="0">
              <a:solidFill>
                <a:srgbClr val="0000FF"/>
              </a:solidFill>
            </a:endParaRPr>
          </a:p>
        </p:txBody>
      </p:sp>
    </p:spTree>
    <p:extLst>
      <p:ext uri="{BB962C8B-B14F-4D97-AF65-F5344CB8AC3E}">
        <p14:creationId xmlns:p14="http://schemas.microsoft.com/office/powerpoint/2010/main" val="559903732"/>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50000" decel="5000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accel="50000" decel="5000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ppt_x"/>
                                          </p:val>
                                        </p:tav>
                                        <p:tav tm="100000">
                                          <p:val>
                                            <p:strVal val="#ppt_x"/>
                                          </p:val>
                                        </p:tav>
                                      </p:tavLst>
                                    </p:anim>
                                    <p:anim calcmode="lin" valueType="num">
                                      <p:cBhvr additive="base">
                                        <p:cTn id="1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accel="50000" decel="5000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anim calcmode="lin" valueType="num">
                                      <p:cBhvr additive="base">
                                        <p:cTn id="19" dur="500" fill="hold"/>
                                        <p:tgtEl>
                                          <p:spTgt spid="13"/>
                                        </p:tgtEl>
                                        <p:attrNameLst>
                                          <p:attrName>ppt_x</p:attrName>
                                        </p:attrNameLst>
                                      </p:cBhvr>
                                      <p:tavLst>
                                        <p:tav tm="0">
                                          <p:val>
                                            <p:strVal val="#ppt_x"/>
                                          </p:val>
                                        </p:tav>
                                        <p:tav tm="100000">
                                          <p:val>
                                            <p:strVal val="#ppt_x"/>
                                          </p:val>
                                        </p:tav>
                                      </p:tavLst>
                                    </p:anim>
                                    <p:anim calcmode="lin" valueType="num">
                                      <p:cBhvr additive="base">
                                        <p:cTn id="20"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accel="50000" decel="50000" fill="hold" grpId="0" nodeType="clickEffect">
                                  <p:stCondLst>
                                    <p:cond delay="0"/>
                                  </p:stCondLst>
                                  <p:childTnLst>
                                    <p:set>
                                      <p:cBhvr>
                                        <p:cTn id="24" dur="1" fill="hold">
                                          <p:stCondLst>
                                            <p:cond delay="0"/>
                                          </p:stCondLst>
                                        </p:cTn>
                                        <p:tgtEl>
                                          <p:spTgt spid="16"/>
                                        </p:tgtEl>
                                        <p:attrNameLst>
                                          <p:attrName>style.visibility</p:attrName>
                                        </p:attrNameLst>
                                      </p:cBhvr>
                                      <p:to>
                                        <p:strVal val="visible"/>
                                      </p:to>
                                    </p:set>
                                    <p:anim calcmode="lin" valueType="num">
                                      <p:cBhvr additive="base">
                                        <p:cTn id="25" dur="500" fill="hold"/>
                                        <p:tgtEl>
                                          <p:spTgt spid="16"/>
                                        </p:tgtEl>
                                        <p:attrNameLst>
                                          <p:attrName>ppt_x</p:attrName>
                                        </p:attrNameLst>
                                      </p:cBhvr>
                                      <p:tavLst>
                                        <p:tav tm="0">
                                          <p:val>
                                            <p:strVal val="#ppt_x"/>
                                          </p:val>
                                        </p:tav>
                                        <p:tav tm="100000">
                                          <p:val>
                                            <p:strVal val="#ppt_x"/>
                                          </p:val>
                                        </p:tav>
                                      </p:tavLst>
                                    </p:anim>
                                    <p:anim calcmode="lin" valueType="num">
                                      <p:cBhvr additive="base">
                                        <p:cTn id="26"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accel="50000" decel="50000" fill="hold" grpId="0" nodeType="clickEffect">
                                  <p:stCondLst>
                                    <p:cond delay="0"/>
                                  </p:stCondLst>
                                  <p:childTnLst>
                                    <p:set>
                                      <p:cBhvr>
                                        <p:cTn id="30" dur="1" fill="hold">
                                          <p:stCondLst>
                                            <p:cond delay="0"/>
                                          </p:stCondLst>
                                        </p:cTn>
                                        <p:tgtEl>
                                          <p:spTgt spid="17"/>
                                        </p:tgtEl>
                                        <p:attrNameLst>
                                          <p:attrName>style.visibility</p:attrName>
                                        </p:attrNameLst>
                                      </p:cBhvr>
                                      <p:to>
                                        <p:strVal val="visible"/>
                                      </p:to>
                                    </p:set>
                                    <p:anim calcmode="lin" valueType="num">
                                      <p:cBhvr additive="base">
                                        <p:cTn id="31" dur="500" fill="hold"/>
                                        <p:tgtEl>
                                          <p:spTgt spid="17"/>
                                        </p:tgtEl>
                                        <p:attrNameLst>
                                          <p:attrName>ppt_x</p:attrName>
                                        </p:attrNameLst>
                                      </p:cBhvr>
                                      <p:tavLst>
                                        <p:tav tm="0">
                                          <p:val>
                                            <p:strVal val="#ppt_x"/>
                                          </p:val>
                                        </p:tav>
                                        <p:tav tm="100000">
                                          <p:val>
                                            <p:strVal val="#ppt_x"/>
                                          </p:val>
                                        </p:tav>
                                      </p:tavLst>
                                    </p:anim>
                                    <p:anim calcmode="lin" valueType="num">
                                      <p:cBhvr additive="base">
                                        <p:cTn id="32"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6" grpId="0" animBg="1"/>
      <p:bldP spid="13" grpId="0" animBg="1"/>
      <p:bldP spid="10" grpId="0" animBg="1"/>
      <p:bldP spid="9"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0" y="76201"/>
            <a:ext cx="5943600" cy="1323439"/>
          </a:xfrm>
          <a:prstGeom prst="rect">
            <a:avLst/>
          </a:prstGeom>
          <a:noFill/>
        </p:spPr>
        <p:txBody>
          <a:bodyPr wrap="square" rtlCol="0">
            <a:spAutoFit/>
          </a:bodyPr>
          <a:lstStyle/>
          <a:p>
            <a:pPr algn="ctr"/>
            <a:r>
              <a:rPr lang="en-US" sz="8000" dirty="0">
                <a:solidFill>
                  <a:schemeClr val="bg2">
                    <a:lumMod val="50000"/>
                  </a:schemeClr>
                </a:solidFill>
                <a:effectLst>
                  <a:outerShdw blurRad="50800" dist="38100" dir="2700000">
                    <a:srgbClr val="000000">
                      <a:alpha val="43000"/>
                    </a:srgbClr>
                  </a:outerShdw>
                </a:effectLst>
                <a:latin typeface=" JSP Ross"/>
                <a:cs typeface=" JSP Ross"/>
              </a:rPr>
              <a:t>Reading</a:t>
            </a:r>
          </a:p>
        </p:txBody>
      </p:sp>
      <p:sp>
        <p:nvSpPr>
          <p:cNvPr id="4" name="Text Box 2"/>
          <p:cNvSpPr txBox="1">
            <a:spLocks noChangeArrowheads="1"/>
          </p:cNvSpPr>
          <p:nvPr/>
        </p:nvSpPr>
        <p:spPr bwMode="auto">
          <a:xfrm>
            <a:off x="5562600" y="2209800"/>
            <a:ext cx="4343400" cy="1228028"/>
          </a:xfrm>
          <a:prstGeom prst="rect">
            <a:avLst/>
          </a:prstGeom>
          <a:noFill/>
          <a:ln w="9525">
            <a:noFill/>
            <a:miter lim="800000"/>
            <a:headEnd/>
            <a:tailEnd/>
          </a:ln>
        </p:spPr>
        <p:txBody>
          <a:bodyPr wrap="square" lIns="0" tIns="0" rIns="0" bIns="0">
            <a:prstTxWarp prst="textNoShape">
              <a:avLst/>
            </a:prstTxWarp>
            <a:spAutoFit/>
          </a:bodyPr>
          <a:lstStyle/>
          <a:p>
            <a:pPr marL="457200" indent="-457200">
              <a:lnSpc>
                <a:spcPct val="95000"/>
              </a:lnSpc>
              <a:buClr>
                <a:schemeClr val="accent1">
                  <a:lumMod val="50000"/>
                </a:schemeClr>
              </a:buClr>
              <a:buSzPct val="140000"/>
              <a:tabLst>
                <a:tab pos="0" algn="l"/>
                <a:tab pos="414338" algn="l"/>
                <a:tab pos="828675" algn="l"/>
                <a:tab pos="1243013" algn="l"/>
                <a:tab pos="1657350" algn="l"/>
                <a:tab pos="2073275" algn="l"/>
                <a:tab pos="2487613" algn="l"/>
                <a:tab pos="2901950" algn="l"/>
                <a:tab pos="3316288" algn="l"/>
                <a:tab pos="3732213" algn="l"/>
                <a:tab pos="4146550" algn="l"/>
                <a:tab pos="4560888" algn="l"/>
                <a:tab pos="4975225" algn="l"/>
                <a:tab pos="5391150" algn="l"/>
                <a:tab pos="5805488" algn="l"/>
                <a:tab pos="6219825" algn="l"/>
                <a:tab pos="6634163" algn="l"/>
                <a:tab pos="7050088" algn="l"/>
                <a:tab pos="7464425" algn="l"/>
                <a:tab pos="7878763" algn="l"/>
                <a:tab pos="8293100" algn="l"/>
              </a:tabLst>
            </a:pPr>
            <a:r>
              <a:rPr lang="en-GB" sz="2800" dirty="0">
                <a:solidFill>
                  <a:schemeClr val="accent1">
                    <a:lumMod val="50000"/>
                  </a:schemeClr>
                </a:solidFill>
              </a:rPr>
              <a:t>Book 1:211-232</a:t>
            </a:r>
          </a:p>
          <a:p>
            <a:pPr marL="457200" indent="-457200">
              <a:lnSpc>
                <a:spcPct val="95000"/>
              </a:lnSpc>
              <a:buClr>
                <a:schemeClr val="accent1">
                  <a:lumMod val="50000"/>
                </a:schemeClr>
              </a:buClr>
              <a:buSzPct val="140000"/>
              <a:tabLst>
                <a:tab pos="0" algn="l"/>
                <a:tab pos="414338" algn="l"/>
                <a:tab pos="828675" algn="l"/>
                <a:tab pos="1243013" algn="l"/>
                <a:tab pos="1657350" algn="l"/>
                <a:tab pos="2073275" algn="l"/>
                <a:tab pos="2487613" algn="l"/>
                <a:tab pos="2901950" algn="l"/>
                <a:tab pos="3316288" algn="l"/>
                <a:tab pos="3732213" algn="l"/>
                <a:tab pos="4146550" algn="l"/>
                <a:tab pos="4560888" algn="l"/>
                <a:tab pos="4975225" algn="l"/>
                <a:tab pos="5391150" algn="l"/>
                <a:tab pos="5805488" algn="l"/>
                <a:tab pos="6219825" algn="l"/>
                <a:tab pos="6634163" algn="l"/>
                <a:tab pos="7050088" algn="l"/>
                <a:tab pos="7464425" algn="l"/>
                <a:tab pos="7878763" algn="l"/>
                <a:tab pos="8293100" algn="l"/>
              </a:tabLst>
            </a:pPr>
            <a:r>
              <a:rPr lang="en-GB" sz="2800" dirty="0">
                <a:solidFill>
                  <a:schemeClr val="accent1">
                    <a:lumMod val="50000"/>
                  </a:schemeClr>
                </a:solidFill>
              </a:rPr>
              <a:t>Book 2:178-181, 185-187, 189-195, 198-201</a:t>
            </a:r>
          </a:p>
        </p:txBody>
      </p:sp>
      <p:sp>
        <p:nvSpPr>
          <p:cNvPr id="7" name="Text Box 2"/>
          <p:cNvSpPr txBox="1">
            <a:spLocks noChangeArrowheads="1"/>
          </p:cNvSpPr>
          <p:nvPr/>
        </p:nvSpPr>
        <p:spPr bwMode="auto">
          <a:xfrm>
            <a:off x="4800600" y="6400801"/>
            <a:ext cx="5715000" cy="353943"/>
          </a:xfrm>
          <a:prstGeom prst="rect">
            <a:avLst/>
          </a:prstGeom>
          <a:noFill/>
          <a:ln w="9525">
            <a:noFill/>
            <a:miter lim="800000"/>
            <a:headEnd/>
            <a:tailEnd/>
          </a:ln>
        </p:spPr>
        <p:txBody>
          <a:bodyPr wrap="square" lIns="0" tIns="0" rIns="0" bIns="0">
            <a:prstTxWarp prst="textNoShape">
              <a:avLst/>
            </a:prstTxWarp>
            <a:spAutoFit/>
          </a:bodyPr>
          <a:lstStyle/>
          <a:p>
            <a:pPr marL="457200" indent="-457200" algn="r">
              <a:lnSpc>
                <a:spcPct val="95000"/>
              </a:lnSpc>
              <a:buClr>
                <a:schemeClr val="accent1">
                  <a:lumMod val="50000"/>
                </a:schemeClr>
              </a:buClr>
              <a:buSzPct val="140000"/>
              <a:tabLst>
                <a:tab pos="0" algn="l"/>
                <a:tab pos="414338" algn="l"/>
                <a:tab pos="828675" algn="l"/>
                <a:tab pos="1243013" algn="l"/>
                <a:tab pos="1657350" algn="l"/>
                <a:tab pos="2073275" algn="l"/>
                <a:tab pos="2487613" algn="l"/>
                <a:tab pos="2901950" algn="l"/>
                <a:tab pos="3316288" algn="l"/>
                <a:tab pos="3732213" algn="l"/>
                <a:tab pos="4146550" algn="l"/>
                <a:tab pos="4560888" algn="l"/>
                <a:tab pos="4975225" algn="l"/>
                <a:tab pos="5391150" algn="l"/>
                <a:tab pos="5805488" algn="l"/>
                <a:tab pos="6219825" algn="l"/>
                <a:tab pos="6634163" algn="l"/>
                <a:tab pos="7050088" algn="l"/>
                <a:tab pos="7464425" algn="l"/>
                <a:tab pos="7878763" algn="l"/>
                <a:tab pos="8293100" algn="l"/>
              </a:tabLst>
            </a:pPr>
            <a:r>
              <a:rPr lang="en-GB" sz="2400" b="1" i="1" dirty="0">
                <a:solidFill>
                  <a:schemeClr val="bg1">
                    <a:lumMod val="65000"/>
                  </a:schemeClr>
                </a:solidFill>
                <a:latin typeface=" JSP Ross"/>
                <a:cs typeface=" JSP Ross"/>
              </a:rPr>
              <a:t>Good overview</a:t>
            </a:r>
          </a:p>
        </p:txBody>
      </p:sp>
      <p:pic>
        <p:nvPicPr>
          <p:cNvPr id="5" name="Picture 4">
            <a:extLst>
              <a:ext uri="{FF2B5EF4-FFF2-40B4-BE49-F238E27FC236}">
                <a16:creationId xmlns:a16="http://schemas.microsoft.com/office/drawing/2014/main" id="{24919A82-D998-FF40-9F75-5CFA92D4CFD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05000" y="4087743"/>
            <a:ext cx="2088224" cy="2667000"/>
          </a:xfrm>
          <a:prstGeom prst="rect">
            <a:avLst/>
          </a:prstGeom>
        </p:spPr>
      </p:pic>
    </p:spTree>
    <p:extLst>
      <p:ext uri="{BB962C8B-B14F-4D97-AF65-F5344CB8AC3E}">
        <p14:creationId xmlns:p14="http://schemas.microsoft.com/office/powerpoint/2010/main" val="29919735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hearing.jpg"/>
          <p:cNvPicPr>
            <a:picLocks noChangeAspect="1"/>
          </p:cNvPicPr>
          <p:nvPr/>
        </p:nvPicPr>
        <p:blipFill>
          <a:blip r:embed="rId3"/>
          <a:stretch>
            <a:fillRect/>
          </a:stretch>
        </p:blipFill>
        <p:spPr>
          <a:xfrm>
            <a:off x="1524000" y="5017314"/>
            <a:ext cx="2514600" cy="1840687"/>
          </a:xfrm>
          <a:prstGeom prst="rect">
            <a:avLst/>
          </a:prstGeom>
        </p:spPr>
      </p:pic>
      <p:sp>
        <p:nvSpPr>
          <p:cNvPr id="2" name="TextBox 1"/>
          <p:cNvSpPr txBox="1"/>
          <p:nvPr/>
        </p:nvSpPr>
        <p:spPr>
          <a:xfrm>
            <a:off x="4572000" y="76201"/>
            <a:ext cx="5943600" cy="1323439"/>
          </a:xfrm>
          <a:prstGeom prst="rect">
            <a:avLst/>
          </a:prstGeom>
          <a:noFill/>
        </p:spPr>
        <p:txBody>
          <a:bodyPr wrap="square" rtlCol="0">
            <a:spAutoFit/>
          </a:bodyPr>
          <a:lstStyle/>
          <a:p>
            <a:pPr algn="ctr"/>
            <a:r>
              <a:rPr lang="en-US" sz="8000" dirty="0">
                <a:solidFill>
                  <a:schemeClr val="accent6">
                    <a:lumMod val="75000"/>
                  </a:schemeClr>
                </a:solidFill>
                <a:effectLst>
                  <a:outerShdw blurRad="50800" dist="38100" dir="2700000">
                    <a:srgbClr val="000000">
                      <a:alpha val="43000"/>
                    </a:srgbClr>
                  </a:outerShdw>
                </a:effectLst>
                <a:latin typeface=" JSP Ross"/>
                <a:cs typeface=" JSP Ross"/>
              </a:rPr>
              <a:t>Listening</a:t>
            </a:r>
          </a:p>
        </p:txBody>
      </p:sp>
      <p:sp>
        <p:nvSpPr>
          <p:cNvPr id="4" name="Text Box 2"/>
          <p:cNvSpPr txBox="1">
            <a:spLocks noChangeArrowheads="1"/>
          </p:cNvSpPr>
          <p:nvPr/>
        </p:nvSpPr>
        <p:spPr bwMode="auto">
          <a:xfrm>
            <a:off x="5562600" y="2209800"/>
            <a:ext cx="4343400" cy="822276"/>
          </a:xfrm>
          <a:prstGeom prst="rect">
            <a:avLst/>
          </a:prstGeom>
          <a:noFill/>
          <a:ln w="9525">
            <a:noFill/>
            <a:miter lim="800000"/>
            <a:headEnd/>
            <a:tailEnd/>
          </a:ln>
        </p:spPr>
        <p:txBody>
          <a:bodyPr wrap="square" lIns="0" tIns="0" rIns="0" bIns="0">
            <a:prstTxWarp prst="textNoShape">
              <a:avLst/>
            </a:prstTxWarp>
            <a:spAutoFit/>
          </a:bodyPr>
          <a:lstStyle/>
          <a:p>
            <a:pPr marL="457200" indent="-457200">
              <a:lnSpc>
                <a:spcPct val="95000"/>
              </a:lnSpc>
              <a:buClr>
                <a:schemeClr val="accent1">
                  <a:lumMod val="50000"/>
                </a:schemeClr>
              </a:buClr>
              <a:buSzPct val="140000"/>
              <a:tabLst>
                <a:tab pos="0" algn="l"/>
                <a:tab pos="414338" algn="l"/>
                <a:tab pos="828675" algn="l"/>
                <a:tab pos="1243013" algn="l"/>
                <a:tab pos="1657350" algn="l"/>
                <a:tab pos="2073275" algn="l"/>
                <a:tab pos="2487613" algn="l"/>
                <a:tab pos="2901950" algn="l"/>
                <a:tab pos="3316288" algn="l"/>
                <a:tab pos="3732213" algn="l"/>
                <a:tab pos="4146550" algn="l"/>
                <a:tab pos="4560888" algn="l"/>
                <a:tab pos="4975225" algn="l"/>
                <a:tab pos="5391150" algn="l"/>
                <a:tab pos="5805488" algn="l"/>
                <a:tab pos="6219825" algn="l"/>
                <a:tab pos="6634163" algn="l"/>
                <a:tab pos="7050088" algn="l"/>
                <a:tab pos="7464425" algn="l"/>
                <a:tab pos="7878763" algn="l"/>
                <a:tab pos="8293100" algn="l"/>
              </a:tabLst>
            </a:pPr>
            <a:r>
              <a:rPr lang="en-GB" sz="2800" dirty="0">
                <a:solidFill>
                  <a:schemeClr val="accent1">
                    <a:lumMod val="50000"/>
                  </a:schemeClr>
                </a:solidFill>
              </a:rPr>
              <a:t>Genesis 1</a:t>
            </a:r>
          </a:p>
          <a:p>
            <a:pPr marL="457200" indent="-457200">
              <a:lnSpc>
                <a:spcPct val="95000"/>
              </a:lnSpc>
              <a:buClr>
                <a:schemeClr val="accent1">
                  <a:lumMod val="50000"/>
                </a:schemeClr>
              </a:buClr>
              <a:buSzPct val="140000"/>
              <a:tabLst>
                <a:tab pos="0" algn="l"/>
                <a:tab pos="414338" algn="l"/>
                <a:tab pos="828675" algn="l"/>
                <a:tab pos="1243013" algn="l"/>
                <a:tab pos="1657350" algn="l"/>
                <a:tab pos="2073275" algn="l"/>
                <a:tab pos="2487613" algn="l"/>
                <a:tab pos="2901950" algn="l"/>
                <a:tab pos="3316288" algn="l"/>
                <a:tab pos="3732213" algn="l"/>
                <a:tab pos="4146550" algn="l"/>
                <a:tab pos="4560888" algn="l"/>
                <a:tab pos="4975225" algn="l"/>
                <a:tab pos="5391150" algn="l"/>
                <a:tab pos="5805488" algn="l"/>
                <a:tab pos="6219825" algn="l"/>
                <a:tab pos="6634163" algn="l"/>
                <a:tab pos="7050088" algn="l"/>
                <a:tab pos="7464425" algn="l"/>
                <a:tab pos="7878763" algn="l"/>
                <a:tab pos="8293100" algn="l"/>
              </a:tabLst>
            </a:pPr>
            <a:r>
              <a:rPr lang="en-GB" sz="2800" dirty="0">
                <a:solidFill>
                  <a:schemeClr val="accent1">
                    <a:lumMod val="50000"/>
                  </a:schemeClr>
                </a:solidFill>
              </a:rPr>
              <a:t>Exodus 20</a:t>
            </a:r>
          </a:p>
        </p:txBody>
      </p:sp>
      <p:sp>
        <p:nvSpPr>
          <p:cNvPr id="7" name="Text Box 2"/>
          <p:cNvSpPr txBox="1">
            <a:spLocks noChangeArrowheads="1"/>
          </p:cNvSpPr>
          <p:nvPr/>
        </p:nvSpPr>
        <p:spPr bwMode="auto">
          <a:xfrm>
            <a:off x="4800600" y="6400801"/>
            <a:ext cx="5715000" cy="353943"/>
          </a:xfrm>
          <a:prstGeom prst="rect">
            <a:avLst/>
          </a:prstGeom>
          <a:noFill/>
          <a:ln w="9525">
            <a:noFill/>
            <a:miter lim="800000"/>
            <a:headEnd/>
            <a:tailEnd/>
          </a:ln>
        </p:spPr>
        <p:txBody>
          <a:bodyPr wrap="square" lIns="0" tIns="0" rIns="0" bIns="0">
            <a:prstTxWarp prst="textNoShape">
              <a:avLst/>
            </a:prstTxWarp>
            <a:spAutoFit/>
          </a:bodyPr>
          <a:lstStyle/>
          <a:p>
            <a:pPr marL="457200" indent="-457200" algn="r">
              <a:lnSpc>
                <a:spcPct val="95000"/>
              </a:lnSpc>
              <a:buClr>
                <a:schemeClr val="accent1">
                  <a:lumMod val="50000"/>
                </a:schemeClr>
              </a:buClr>
              <a:buSzPct val="140000"/>
              <a:tabLst>
                <a:tab pos="0" algn="l"/>
                <a:tab pos="414338" algn="l"/>
                <a:tab pos="828675" algn="l"/>
                <a:tab pos="1243013" algn="l"/>
                <a:tab pos="1657350" algn="l"/>
                <a:tab pos="2073275" algn="l"/>
                <a:tab pos="2487613" algn="l"/>
                <a:tab pos="2901950" algn="l"/>
                <a:tab pos="3316288" algn="l"/>
                <a:tab pos="3732213" algn="l"/>
                <a:tab pos="4146550" algn="l"/>
                <a:tab pos="4560888" algn="l"/>
                <a:tab pos="4975225" algn="l"/>
                <a:tab pos="5391150" algn="l"/>
                <a:tab pos="5805488" algn="l"/>
                <a:tab pos="6219825" algn="l"/>
                <a:tab pos="6634163" algn="l"/>
                <a:tab pos="7050088" algn="l"/>
                <a:tab pos="7464425" algn="l"/>
                <a:tab pos="7878763" algn="l"/>
                <a:tab pos="8293100" algn="l"/>
              </a:tabLst>
            </a:pPr>
            <a:r>
              <a:rPr lang="en-GB" sz="2400" b="1" i="1" dirty="0">
                <a:solidFill>
                  <a:schemeClr val="bg1">
                    <a:lumMod val="65000"/>
                  </a:schemeClr>
                </a:solidFill>
                <a:latin typeface=" JSP Ross"/>
                <a:cs typeface=" JSP Ross"/>
              </a:rPr>
              <a:t>As it was delivered to them</a:t>
            </a:r>
          </a:p>
        </p:txBody>
      </p:sp>
    </p:spTree>
    <p:extLst>
      <p:ext uri="{BB962C8B-B14F-4D97-AF65-F5344CB8AC3E}">
        <p14:creationId xmlns:p14="http://schemas.microsoft.com/office/powerpoint/2010/main" val="8862637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12192000" cy="6858000"/>
          </a:xfrm>
          <a:prstGeom prst="rect">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1"/>
          <p:cNvSpPr>
            <a:spLocks noChangeArrowheads="1"/>
          </p:cNvSpPr>
          <p:nvPr/>
        </p:nvSpPr>
        <p:spPr bwMode="auto">
          <a:xfrm>
            <a:off x="0" y="0"/>
            <a:ext cx="12192000" cy="6858000"/>
          </a:xfrm>
          <a:prstGeom prst="rect">
            <a:avLst/>
          </a:prstGeom>
          <a:solidFill>
            <a:srgbClr val="000000"/>
          </a:solidFill>
          <a:ln w="12600">
            <a:solidFill>
              <a:srgbClr val="000000"/>
            </a:solidFill>
            <a:miter lim="800000"/>
            <a:headEnd/>
            <a:tailEnd/>
          </a:ln>
        </p:spPr>
        <p:txBody>
          <a:bodyPr wrap="none" lIns="82945" tIns="41473" rIns="82945" bIns="41473" anchor="ctr">
            <a:prstTxWarp prst="textNoShape">
              <a:avLst/>
            </a:prstTxWarp>
          </a:bodyPr>
          <a:lstStyle/>
          <a:p>
            <a:endParaRPr lang="en-US">
              <a:ea typeface="ＭＳ Ｐゴシック" pitchFamily="71" charset="-128"/>
              <a:cs typeface="ＭＳ Ｐゴシック" pitchFamily="71" charset="-128"/>
            </a:endParaRPr>
          </a:p>
        </p:txBody>
      </p:sp>
      <p:sp>
        <p:nvSpPr>
          <p:cNvPr id="15363" name="WordArt 2"/>
          <p:cNvSpPr>
            <a:spLocks noChangeArrowheads="1" noChangeShapeType="1" noTextEdit="1"/>
          </p:cNvSpPr>
          <p:nvPr/>
        </p:nvSpPr>
        <p:spPr bwMode="auto">
          <a:xfrm>
            <a:off x="3124201" y="2057400"/>
            <a:ext cx="5942013" cy="2362200"/>
          </a:xfrm>
          <a:prstGeom prst="rect">
            <a:avLst/>
          </a:prstGeom>
        </p:spPr>
        <p:txBody>
          <a:bodyPr wrap="none" fromWordArt="1">
            <a:prstTxWarp prst="textCanUp">
              <a:avLst/>
            </a:prstTxWarp>
            <a:scene3d>
              <a:camera prst="orthographicFront"/>
              <a:lightRig rig="threePt" dir="t"/>
            </a:scene3d>
            <a:sp3d extrusionH="57150">
              <a:bevelT w="82550" h="38100" prst="coolSlant"/>
            </a:sp3d>
          </a:bodyPr>
          <a:lstStyle/>
          <a:p>
            <a:pPr algn="ctr">
              <a:defRPr/>
            </a:pPr>
            <a:r>
              <a:rPr lang="en-US" sz="3300" kern="10" dirty="0">
                <a:ln w="9525">
                  <a:noFill/>
                  <a:round/>
                  <a:headEnd/>
                  <a:tailEnd/>
                </a:ln>
                <a:gradFill flip="none" rotWithShape="1">
                  <a:gsLst>
                    <a:gs pos="0">
                      <a:srgbClr val="FF6600"/>
                    </a:gs>
                    <a:gs pos="100000">
                      <a:srgbClr val="FF6600"/>
                    </a:gs>
                    <a:gs pos="50000">
                      <a:schemeClr val="accent6">
                        <a:lumMod val="50000"/>
                      </a:schemeClr>
                    </a:gs>
                  </a:gsLst>
                  <a:lin ang="5400000" scaled="0"/>
                  <a:tileRect/>
                </a:gradFill>
                <a:effectLst>
                  <a:outerShdw blurRad="63500" dist="17819" dir="2700000" algn="ctr" rotWithShape="0">
                    <a:srgbClr val="C0C0C0">
                      <a:alpha val="74997"/>
                    </a:srgbClr>
                  </a:outerShdw>
                </a:effectLst>
                <a:latin typeface="Impact"/>
                <a:ea typeface="Impact"/>
                <a:cs typeface="Impact"/>
              </a:rPr>
              <a:t>God Loves You</a:t>
            </a:r>
          </a:p>
        </p:txBody>
      </p:sp>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ChangeArrowheads="1"/>
          </p:cNvSpPr>
          <p:nvPr/>
        </p:nvSpPr>
        <p:spPr bwMode="auto">
          <a:xfrm>
            <a:off x="1524000" y="0"/>
            <a:ext cx="9144000" cy="6858000"/>
          </a:xfrm>
          <a:prstGeom prst="rect">
            <a:avLst/>
          </a:prstGeom>
          <a:solidFill>
            <a:schemeClr val="bg1"/>
          </a:solidFill>
          <a:ln w="12700">
            <a:noFill/>
            <a:miter lim="800000"/>
            <a:headEnd type="none" w="sm" len="sm"/>
            <a:tailEnd type="none" w="sm" len="sm"/>
          </a:ln>
        </p:spPr>
        <p:txBody>
          <a:bodyPr wrap="none" anchor="ctr">
            <a:prstTxWarp prst="textNoShape">
              <a:avLst/>
            </a:prstTxWarp>
          </a:bodyPr>
          <a:lstStyle/>
          <a:p>
            <a:endParaRPr lang="en-US"/>
          </a:p>
        </p:txBody>
      </p:sp>
      <p:sp>
        <p:nvSpPr>
          <p:cNvPr id="635907" name="Rectangle 3"/>
          <p:cNvSpPr>
            <a:spLocks noGrp="1" noChangeArrowheads="1"/>
          </p:cNvSpPr>
          <p:nvPr>
            <p:ph type="ctrTitle"/>
          </p:nvPr>
        </p:nvSpPr>
        <p:spPr>
          <a:xfrm>
            <a:off x="1905000" y="762000"/>
            <a:ext cx="8305800" cy="3657600"/>
          </a:xfrm>
        </p:spPr>
        <p:txBody>
          <a:bodyPr anchor="t"/>
          <a:lstStyle/>
          <a:p>
            <a:r>
              <a:rPr lang="en-US" dirty="0">
                <a:solidFill>
                  <a:schemeClr val="accent3">
                    <a:lumMod val="50000"/>
                  </a:schemeClr>
                </a:solidFill>
                <a:effectLst>
                  <a:outerShdw blurRad="50800" dist="38100" dir="2700000" algn="tl" rotWithShape="0">
                    <a:prstClr val="black">
                      <a:alpha val="40000"/>
                    </a:prstClr>
                  </a:outerShdw>
                </a:effectLst>
                <a:latin typeface="Estelle Black SF" pitchFamily="2" charset="0"/>
              </a:rPr>
              <a:t>Do not correct those who make fun of wisdom, or they will hate you.</a:t>
            </a:r>
            <a:br>
              <a:rPr lang="en-US" sz="4000" dirty="0">
                <a:solidFill>
                  <a:schemeClr val="accent3">
                    <a:lumMod val="50000"/>
                  </a:schemeClr>
                </a:solidFill>
                <a:effectLst>
                  <a:outerShdw blurRad="50800" dist="38100" dir="2700000" algn="tl" rotWithShape="0">
                    <a:prstClr val="black">
                      <a:alpha val="40000"/>
                    </a:prstClr>
                  </a:outerShdw>
                </a:effectLst>
                <a:latin typeface="Estelle Black SF" pitchFamily="2" charset="0"/>
              </a:rPr>
            </a:br>
            <a:r>
              <a:rPr lang="en-US" dirty="0">
                <a:solidFill>
                  <a:schemeClr val="accent3">
                    <a:lumMod val="50000"/>
                  </a:schemeClr>
                </a:solidFill>
                <a:effectLst>
                  <a:outerShdw blurRad="50800" dist="38100" dir="2700000" algn="tl" rotWithShape="0">
                    <a:prstClr val="black">
                      <a:alpha val="40000"/>
                    </a:prstClr>
                  </a:outerShdw>
                </a:effectLst>
                <a:latin typeface="Estelle Black SF" pitchFamily="2" charset="0"/>
              </a:rPr>
              <a:t>    But correct the wise, and they will love you.</a:t>
            </a:r>
            <a:endParaRPr lang="en-US" sz="4000" dirty="0">
              <a:solidFill>
                <a:schemeClr val="accent3">
                  <a:lumMod val="50000"/>
                </a:schemeClr>
              </a:solidFill>
              <a:effectLst>
                <a:outerShdw blurRad="50800" dist="38100" dir="2700000" algn="tl" rotWithShape="0">
                  <a:prstClr val="black">
                    <a:alpha val="40000"/>
                  </a:prstClr>
                </a:outerShdw>
              </a:effectLst>
              <a:latin typeface="Estelle Black SF" pitchFamily="2" charset="0"/>
            </a:endParaRPr>
          </a:p>
        </p:txBody>
      </p:sp>
      <p:sp>
        <p:nvSpPr>
          <p:cNvPr id="19460" name="TextBox 3"/>
          <p:cNvSpPr txBox="1">
            <a:spLocks noChangeArrowheads="1"/>
          </p:cNvSpPr>
          <p:nvPr/>
        </p:nvSpPr>
        <p:spPr bwMode="auto">
          <a:xfrm>
            <a:off x="5943600" y="5867400"/>
            <a:ext cx="4114800" cy="369888"/>
          </a:xfrm>
          <a:prstGeom prst="rect">
            <a:avLst/>
          </a:prstGeom>
          <a:noFill/>
          <a:ln w="9525">
            <a:noFill/>
            <a:miter lim="800000"/>
            <a:headEnd/>
            <a:tailEnd/>
          </a:ln>
        </p:spPr>
        <p:txBody>
          <a:bodyPr>
            <a:prstTxWarp prst="textNoShape">
              <a:avLst/>
            </a:prstTxWarp>
            <a:spAutoFit/>
          </a:bodyPr>
          <a:lstStyle/>
          <a:p>
            <a:pPr algn="r"/>
            <a:r>
              <a:rPr lang="en-US" b="1" i="1" dirty="0"/>
              <a:t>Proverbs 9:8</a:t>
            </a:r>
          </a:p>
        </p:txBody>
      </p:sp>
    </p:spTree>
    <p:extLst>
      <p:ext uri="{BB962C8B-B14F-4D97-AF65-F5344CB8AC3E}">
        <p14:creationId xmlns:p14="http://schemas.microsoft.com/office/powerpoint/2010/main" val="3540815559"/>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ChangeArrowheads="1"/>
          </p:cNvSpPr>
          <p:nvPr/>
        </p:nvSpPr>
        <p:spPr bwMode="auto">
          <a:xfrm>
            <a:off x="1524000" y="0"/>
            <a:ext cx="9144000" cy="6858000"/>
          </a:xfrm>
          <a:prstGeom prst="rect">
            <a:avLst/>
          </a:prstGeom>
          <a:solidFill>
            <a:schemeClr val="bg1"/>
          </a:solidFill>
          <a:ln w="12700">
            <a:noFill/>
            <a:miter lim="800000"/>
            <a:headEnd type="none" w="sm" len="sm"/>
            <a:tailEnd type="none" w="sm" len="sm"/>
          </a:ln>
        </p:spPr>
        <p:txBody>
          <a:bodyPr wrap="none" anchor="ctr">
            <a:prstTxWarp prst="textNoShape">
              <a:avLst/>
            </a:prstTxWarp>
          </a:bodyPr>
          <a:lstStyle/>
          <a:p>
            <a:endParaRPr lang="en-US"/>
          </a:p>
        </p:txBody>
      </p:sp>
      <p:sp>
        <p:nvSpPr>
          <p:cNvPr id="635907" name="Rectangle 3"/>
          <p:cNvSpPr>
            <a:spLocks noGrp="1" noChangeArrowheads="1"/>
          </p:cNvSpPr>
          <p:nvPr>
            <p:ph type="ctrTitle"/>
          </p:nvPr>
        </p:nvSpPr>
        <p:spPr>
          <a:xfrm>
            <a:off x="1905000" y="762000"/>
            <a:ext cx="8305800" cy="3657600"/>
          </a:xfrm>
        </p:spPr>
        <p:txBody>
          <a:bodyPr anchor="t"/>
          <a:lstStyle/>
          <a:p>
            <a:r>
              <a:rPr lang="en-US" dirty="0">
                <a:solidFill>
                  <a:schemeClr val="accent3">
                    <a:lumMod val="50000"/>
                  </a:schemeClr>
                </a:solidFill>
                <a:effectLst>
                  <a:outerShdw blurRad="50800" dist="38100" dir="2700000" algn="tl" rotWithShape="0">
                    <a:prstClr val="black">
                      <a:alpha val="40000"/>
                    </a:prstClr>
                  </a:outerShdw>
                </a:effectLst>
                <a:latin typeface="Estelle Black SF" pitchFamily="2" charset="0"/>
              </a:rPr>
              <a:t>One who has unreliable friends soon comes to ruin,</a:t>
            </a:r>
            <a:r>
              <a:rPr lang="en-US" sz="4000" dirty="0">
                <a:solidFill>
                  <a:schemeClr val="accent3">
                    <a:lumMod val="50000"/>
                  </a:schemeClr>
                </a:solidFill>
                <a:effectLst>
                  <a:outerShdw blurRad="50800" dist="38100" dir="2700000" algn="tl" rotWithShape="0">
                    <a:prstClr val="black">
                      <a:alpha val="40000"/>
                    </a:prstClr>
                  </a:outerShdw>
                </a:effectLst>
                <a:latin typeface="Estelle Black SF" pitchFamily="2" charset="0"/>
              </a:rPr>
              <a:t> </a:t>
            </a:r>
            <a:r>
              <a:rPr lang="en-US" dirty="0">
                <a:solidFill>
                  <a:schemeClr val="accent3">
                    <a:lumMod val="50000"/>
                  </a:schemeClr>
                </a:solidFill>
                <a:effectLst>
                  <a:outerShdw blurRad="50800" dist="38100" dir="2700000" algn="tl" rotWithShape="0">
                    <a:prstClr val="black">
                      <a:alpha val="40000"/>
                    </a:prstClr>
                  </a:outerShdw>
                </a:effectLst>
                <a:latin typeface="Estelle Black SF" pitchFamily="2" charset="0"/>
              </a:rPr>
              <a:t>but there is a friend who sticks closer than a brother.</a:t>
            </a:r>
            <a:endParaRPr lang="en-US" sz="4000" dirty="0">
              <a:solidFill>
                <a:schemeClr val="accent3">
                  <a:lumMod val="50000"/>
                </a:schemeClr>
              </a:solidFill>
              <a:effectLst>
                <a:outerShdw blurRad="50800" dist="38100" dir="2700000" algn="tl" rotWithShape="0">
                  <a:prstClr val="black">
                    <a:alpha val="40000"/>
                  </a:prstClr>
                </a:outerShdw>
              </a:effectLst>
              <a:latin typeface="Estelle Black SF" pitchFamily="2" charset="0"/>
            </a:endParaRPr>
          </a:p>
        </p:txBody>
      </p:sp>
      <p:sp>
        <p:nvSpPr>
          <p:cNvPr id="19460" name="TextBox 3"/>
          <p:cNvSpPr txBox="1">
            <a:spLocks noChangeArrowheads="1"/>
          </p:cNvSpPr>
          <p:nvPr/>
        </p:nvSpPr>
        <p:spPr bwMode="auto">
          <a:xfrm>
            <a:off x="5943600" y="5867400"/>
            <a:ext cx="4114800" cy="369888"/>
          </a:xfrm>
          <a:prstGeom prst="rect">
            <a:avLst/>
          </a:prstGeom>
          <a:noFill/>
          <a:ln w="9525">
            <a:noFill/>
            <a:miter lim="800000"/>
            <a:headEnd/>
            <a:tailEnd/>
          </a:ln>
        </p:spPr>
        <p:txBody>
          <a:bodyPr>
            <a:prstTxWarp prst="textNoShape">
              <a:avLst/>
            </a:prstTxWarp>
            <a:spAutoFit/>
          </a:bodyPr>
          <a:lstStyle/>
          <a:p>
            <a:pPr algn="r"/>
            <a:r>
              <a:rPr lang="en-US" b="1" i="1" dirty="0"/>
              <a:t>Proverbs 18:24</a:t>
            </a:r>
          </a:p>
        </p:txBody>
      </p:sp>
    </p:spTree>
    <p:extLst>
      <p:ext uri="{BB962C8B-B14F-4D97-AF65-F5344CB8AC3E}">
        <p14:creationId xmlns:p14="http://schemas.microsoft.com/office/powerpoint/2010/main" val="3410007565"/>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1"/>
          <p:cNvSpPr>
            <a:spLocks noChangeArrowheads="1"/>
          </p:cNvSpPr>
          <p:nvPr/>
        </p:nvSpPr>
        <p:spPr bwMode="auto">
          <a:xfrm>
            <a:off x="0" y="0"/>
            <a:ext cx="12192000" cy="6858000"/>
          </a:xfrm>
          <a:prstGeom prst="rect">
            <a:avLst/>
          </a:prstGeom>
          <a:solidFill>
            <a:srgbClr val="000000"/>
          </a:solidFill>
          <a:ln w="12600">
            <a:solidFill>
              <a:srgbClr val="000000"/>
            </a:solidFill>
            <a:miter lim="800000"/>
            <a:headEnd/>
            <a:tailEnd/>
          </a:ln>
        </p:spPr>
        <p:txBody>
          <a:bodyPr wrap="none" lIns="82945" tIns="41473" rIns="82945" bIns="41473" anchor="ctr">
            <a:prstTxWarp prst="textNoShape">
              <a:avLst/>
            </a:prstTxWarp>
          </a:bodyPr>
          <a:lstStyle/>
          <a:p>
            <a:endParaRPr lang="en-US"/>
          </a:p>
        </p:txBody>
      </p:sp>
      <p:sp>
        <p:nvSpPr>
          <p:cNvPr id="31747" name="TextBox 2"/>
          <p:cNvSpPr txBox="1">
            <a:spLocks noChangeArrowheads="1"/>
          </p:cNvSpPr>
          <p:nvPr/>
        </p:nvSpPr>
        <p:spPr bwMode="auto">
          <a:xfrm>
            <a:off x="1752600" y="3352801"/>
            <a:ext cx="4953000" cy="369332"/>
          </a:xfrm>
          <a:prstGeom prst="rect">
            <a:avLst/>
          </a:prstGeom>
          <a:noFill/>
          <a:ln w="9525">
            <a:noFill/>
            <a:miter lim="800000"/>
            <a:headEnd/>
            <a:tailEnd/>
          </a:ln>
        </p:spPr>
        <p:txBody>
          <a:bodyPr wrap="square">
            <a:prstTxWarp prst="textNoShape">
              <a:avLst/>
            </a:prstTxWarp>
            <a:spAutoFit/>
          </a:bodyPr>
          <a:lstStyle/>
          <a:p>
            <a:pPr eaLnBrk="0" hangingPunct="0"/>
            <a:r>
              <a:rPr lang="en-US" dirty="0">
                <a:solidFill>
                  <a:srgbClr val="D9D9D9"/>
                </a:solidFill>
              </a:rPr>
              <a:t>Understanding Judaism through festivals</a:t>
            </a:r>
            <a:endParaRPr lang="en-US" dirty="0">
              <a:solidFill>
                <a:srgbClr val="D9D9D9"/>
              </a:solidFill>
              <a:latin typeface="SLGreek"/>
              <a:cs typeface="SLGreek"/>
            </a:endParaRPr>
          </a:p>
        </p:txBody>
      </p:sp>
    </p:spTree>
    <p:extLst>
      <p:ext uri="{BB962C8B-B14F-4D97-AF65-F5344CB8AC3E}">
        <p14:creationId xmlns:p14="http://schemas.microsoft.com/office/powerpoint/2010/main" val="32110223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Alternate Process 15">
            <a:extLst>
              <a:ext uri="{FF2B5EF4-FFF2-40B4-BE49-F238E27FC236}">
                <a16:creationId xmlns:a16="http://schemas.microsoft.com/office/drawing/2014/main" id="{EF0ED2AA-FD04-8540-AA97-4863D0821FC9}"/>
              </a:ext>
            </a:extLst>
          </p:cNvPr>
          <p:cNvSpPr/>
          <p:nvPr/>
        </p:nvSpPr>
        <p:spPr>
          <a:xfrm>
            <a:off x="1767155" y="6477000"/>
            <a:ext cx="8458200" cy="304800"/>
          </a:xfrm>
          <a:prstGeom prst="flowChartAlternateProcess">
            <a:avLst/>
          </a:prstGeom>
          <a:solidFill>
            <a:srgbClr val="FFFF0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3" name="Alternate Process 12"/>
          <p:cNvSpPr/>
          <p:nvPr/>
        </p:nvSpPr>
        <p:spPr>
          <a:xfrm>
            <a:off x="1752600" y="3951273"/>
            <a:ext cx="8458200" cy="304800"/>
          </a:xfrm>
          <a:prstGeom prst="flowChartAlternateProcess">
            <a:avLst/>
          </a:prstGeom>
          <a:solidFill>
            <a:srgbClr val="FFFF0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0" name="Alternate Process 9"/>
          <p:cNvSpPr/>
          <p:nvPr/>
        </p:nvSpPr>
        <p:spPr>
          <a:xfrm>
            <a:off x="1752600" y="1524000"/>
            <a:ext cx="8458200" cy="304800"/>
          </a:xfrm>
          <a:prstGeom prst="flowChartAlternateProcess">
            <a:avLst/>
          </a:prstGeom>
          <a:solidFill>
            <a:srgbClr val="FFFF0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9" name="Alternate Process 8"/>
          <p:cNvSpPr/>
          <p:nvPr/>
        </p:nvSpPr>
        <p:spPr>
          <a:xfrm>
            <a:off x="1752600" y="1143000"/>
            <a:ext cx="8458200" cy="304800"/>
          </a:xfrm>
          <a:prstGeom prst="flowChartAlternateProcess">
            <a:avLst/>
          </a:prstGeom>
          <a:solidFill>
            <a:srgbClr val="FFFF0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64515" name="Text Box 1"/>
          <p:cNvSpPr txBox="1">
            <a:spLocks noChangeArrowheads="1"/>
          </p:cNvSpPr>
          <p:nvPr/>
        </p:nvSpPr>
        <p:spPr bwMode="auto">
          <a:xfrm>
            <a:off x="1752600" y="331858"/>
            <a:ext cx="8763000" cy="353943"/>
          </a:xfrm>
          <a:prstGeom prst="rect">
            <a:avLst/>
          </a:prstGeom>
          <a:noFill/>
          <a:ln w="9525">
            <a:noFill/>
            <a:miter lim="800000"/>
            <a:headEnd/>
            <a:tailEnd/>
          </a:ln>
        </p:spPr>
        <p:txBody>
          <a:bodyPr wrap="square" lIns="0" tIns="0" rIns="0" bIns="0">
            <a:prstTxWarp prst="textNoShape">
              <a:avLst/>
            </a:prstTxWarp>
            <a:spAutoFit/>
          </a:bodyPr>
          <a:lstStyle/>
          <a:p>
            <a:pPr>
              <a:lnSpc>
                <a:spcPct val="95000"/>
              </a:lnSpc>
              <a:buClr>
                <a:srgbClr val="000000"/>
              </a:buClr>
              <a:buSzPct val="45000"/>
              <a:tabLst>
                <a:tab pos="0" algn="l"/>
                <a:tab pos="414338" algn="l"/>
                <a:tab pos="828675" algn="l"/>
                <a:tab pos="1243013" algn="l"/>
                <a:tab pos="1657350" algn="l"/>
                <a:tab pos="2073275" algn="l"/>
                <a:tab pos="2487613" algn="l"/>
                <a:tab pos="2901950" algn="l"/>
                <a:tab pos="3316288" algn="l"/>
                <a:tab pos="3732213" algn="l"/>
                <a:tab pos="4146550" algn="l"/>
                <a:tab pos="4560888" algn="l"/>
                <a:tab pos="4975225" algn="l"/>
                <a:tab pos="5391150" algn="l"/>
                <a:tab pos="5805488" algn="l"/>
                <a:tab pos="6219825" algn="l"/>
                <a:tab pos="6634163" algn="l"/>
                <a:tab pos="7050088" algn="l"/>
                <a:tab pos="7464425" algn="l"/>
                <a:tab pos="7878763" algn="l"/>
                <a:tab pos="8293100" algn="l"/>
              </a:tabLst>
            </a:pPr>
            <a:r>
              <a:rPr lang="en-US" sz="2400" dirty="0"/>
              <a:t>Important facets (practical commandments) of </a:t>
            </a:r>
            <a:r>
              <a:rPr lang="en-US" sz="2400" dirty="0" err="1"/>
              <a:t>jewish</a:t>
            </a:r>
            <a:r>
              <a:rPr lang="en-US" sz="2400" dirty="0"/>
              <a:t> life?</a:t>
            </a:r>
            <a:endParaRPr lang="en-GB" sz="2400" dirty="0"/>
          </a:p>
        </p:txBody>
      </p:sp>
      <p:sp>
        <p:nvSpPr>
          <p:cNvPr id="64516" name="Text Box 2"/>
          <p:cNvSpPr txBox="1">
            <a:spLocks noChangeArrowheads="1"/>
          </p:cNvSpPr>
          <p:nvPr/>
        </p:nvSpPr>
        <p:spPr bwMode="auto">
          <a:xfrm>
            <a:off x="1905000" y="762001"/>
            <a:ext cx="8534400" cy="1055673"/>
          </a:xfrm>
          <a:prstGeom prst="rect">
            <a:avLst/>
          </a:prstGeom>
          <a:noFill/>
          <a:ln w="9525">
            <a:noFill/>
            <a:miter lim="800000"/>
            <a:headEnd/>
            <a:tailEnd/>
          </a:ln>
        </p:spPr>
        <p:txBody>
          <a:bodyPr wrap="square" lIns="0" tIns="0" rIns="0" bIns="0">
            <a:prstTxWarp prst="textNoShape">
              <a:avLst/>
            </a:prstTxWarp>
            <a:spAutoFit/>
          </a:bodyPr>
          <a:lstStyle/>
          <a:p>
            <a:pPr>
              <a:lnSpc>
                <a:spcPct val="95000"/>
              </a:lnSpc>
              <a:buClr>
                <a:srgbClr val="000000"/>
              </a:buClr>
              <a:buSzPct val="45000"/>
              <a:tabLst>
                <a:tab pos="0" algn="l"/>
                <a:tab pos="414338" algn="l"/>
                <a:tab pos="828675" algn="l"/>
                <a:tab pos="1243013" algn="l"/>
                <a:tab pos="1657350" algn="l"/>
                <a:tab pos="2073275" algn="l"/>
                <a:tab pos="2487613" algn="l"/>
                <a:tab pos="2901950" algn="l"/>
                <a:tab pos="3316288" algn="l"/>
                <a:tab pos="3732213" algn="l"/>
                <a:tab pos="4146550" algn="l"/>
                <a:tab pos="4560888" algn="l"/>
                <a:tab pos="4975225" algn="l"/>
                <a:tab pos="5391150" algn="l"/>
                <a:tab pos="5805488" algn="l"/>
                <a:tab pos="6219825" algn="l"/>
                <a:tab pos="6634163" algn="l"/>
                <a:tab pos="7050088" algn="l"/>
                <a:tab pos="7464425" algn="l"/>
                <a:tab pos="7878763" algn="l"/>
                <a:tab pos="8293100" algn="l"/>
              </a:tabLst>
            </a:pPr>
            <a:r>
              <a:rPr lang="en-GB" sz="2400" dirty="0">
                <a:solidFill>
                  <a:srgbClr val="FF0000"/>
                </a:solidFill>
              </a:rPr>
              <a:t>a</a:t>
            </a:r>
            <a:r>
              <a:rPr lang="en-GB" sz="2400" dirty="0"/>
              <a:t>) </a:t>
            </a:r>
            <a:r>
              <a:rPr lang="en-GB" sz="2400" dirty="0">
                <a:solidFill>
                  <a:srgbClr val="0000FF"/>
                </a:solidFill>
              </a:rPr>
              <a:t>Torah reading</a:t>
            </a:r>
          </a:p>
          <a:p>
            <a:pPr>
              <a:lnSpc>
                <a:spcPct val="95000"/>
              </a:lnSpc>
              <a:buClr>
                <a:srgbClr val="000000"/>
              </a:buClr>
              <a:buSzPct val="45000"/>
              <a:tabLst>
                <a:tab pos="0" algn="l"/>
                <a:tab pos="414338" algn="l"/>
                <a:tab pos="828675" algn="l"/>
                <a:tab pos="1243013" algn="l"/>
                <a:tab pos="1657350" algn="l"/>
                <a:tab pos="2073275" algn="l"/>
                <a:tab pos="2487613" algn="l"/>
                <a:tab pos="2901950" algn="l"/>
                <a:tab pos="3316288" algn="l"/>
                <a:tab pos="3732213" algn="l"/>
                <a:tab pos="4146550" algn="l"/>
                <a:tab pos="4560888" algn="l"/>
                <a:tab pos="4975225" algn="l"/>
                <a:tab pos="5391150" algn="l"/>
                <a:tab pos="5805488" algn="l"/>
                <a:tab pos="6219825" algn="l"/>
                <a:tab pos="6634163" algn="l"/>
                <a:tab pos="7050088" algn="l"/>
                <a:tab pos="7464425" algn="l"/>
                <a:tab pos="7878763" algn="l"/>
                <a:tab pos="8293100" algn="l"/>
              </a:tabLst>
            </a:pPr>
            <a:r>
              <a:rPr lang="en-GB" sz="2400" dirty="0">
                <a:solidFill>
                  <a:srgbClr val="FF0000"/>
                </a:solidFill>
              </a:rPr>
              <a:t>b</a:t>
            </a:r>
            <a:r>
              <a:rPr lang="en-GB" sz="2400" dirty="0"/>
              <a:t>) </a:t>
            </a:r>
            <a:r>
              <a:rPr lang="en-GB" sz="2400" dirty="0">
                <a:solidFill>
                  <a:srgbClr val="0000FF"/>
                </a:solidFill>
              </a:rPr>
              <a:t>Dietary laws</a:t>
            </a:r>
          </a:p>
          <a:p>
            <a:pPr>
              <a:lnSpc>
                <a:spcPct val="95000"/>
              </a:lnSpc>
              <a:buClr>
                <a:srgbClr val="000000"/>
              </a:buClr>
              <a:buSzPct val="45000"/>
              <a:tabLst>
                <a:tab pos="0" algn="l"/>
                <a:tab pos="414338" algn="l"/>
                <a:tab pos="828675" algn="l"/>
                <a:tab pos="1243013" algn="l"/>
                <a:tab pos="1657350" algn="l"/>
                <a:tab pos="2073275" algn="l"/>
                <a:tab pos="2487613" algn="l"/>
                <a:tab pos="2901950" algn="l"/>
                <a:tab pos="3316288" algn="l"/>
                <a:tab pos="3732213" algn="l"/>
                <a:tab pos="4146550" algn="l"/>
                <a:tab pos="4560888" algn="l"/>
                <a:tab pos="4975225" algn="l"/>
                <a:tab pos="5391150" algn="l"/>
                <a:tab pos="5805488" algn="l"/>
                <a:tab pos="6219825" algn="l"/>
                <a:tab pos="6634163" algn="l"/>
                <a:tab pos="7050088" algn="l"/>
                <a:tab pos="7464425" algn="l"/>
                <a:tab pos="7878763" algn="l"/>
                <a:tab pos="8293100" algn="l"/>
              </a:tabLst>
            </a:pPr>
            <a:r>
              <a:rPr lang="en-GB" sz="2400" dirty="0">
                <a:solidFill>
                  <a:srgbClr val="FF0000"/>
                </a:solidFill>
              </a:rPr>
              <a:t>c</a:t>
            </a:r>
            <a:r>
              <a:rPr lang="en-GB" sz="2400" dirty="0"/>
              <a:t>) </a:t>
            </a:r>
            <a:r>
              <a:rPr lang="en-GB" sz="2400" dirty="0">
                <a:solidFill>
                  <a:srgbClr val="0000FF"/>
                </a:solidFill>
              </a:rPr>
              <a:t>Sabbath keeping</a:t>
            </a:r>
          </a:p>
        </p:txBody>
      </p:sp>
      <p:sp>
        <p:nvSpPr>
          <p:cNvPr id="11" name="Text Box 1"/>
          <p:cNvSpPr txBox="1">
            <a:spLocks noChangeArrowheads="1"/>
          </p:cNvSpPr>
          <p:nvPr/>
        </p:nvSpPr>
        <p:spPr bwMode="auto">
          <a:xfrm>
            <a:off x="1752600" y="2590800"/>
            <a:ext cx="8763000" cy="486672"/>
          </a:xfrm>
          <a:prstGeom prst="rect">
            <a:avLst/>
          </a:prstGeom>
          <a:noFill/>
          <a:ln w="9525">
            <a:noFill/>
            <a:miter lim="800000"/>
            <a:headEnd/>
            <a:tailEnd/>
          </a:ln>
        </p:spPr>
        <p:txBody>
          <a:bodyPr wrap="square" lIns="0" tIns="0" rIns="0" bIns="0">
            <a:prstTxWarp prst="textNoShape">
              <a:avLst/>
            </a:prstTxWarp>
            <a:spAutoFit/>
          </a:bodyPr>
          <a:lstStyle/>
          <a:p>
            <a:pPr>
              <a:lnSpc>
                <a:spcPct val="95000"/>
              </a:lnSpc>
              <a:buClr>
                <a:srgbClr val="000000"/>
              </a:buClr>
              <a:buSzPct val="45000"/>
              <a:tabLst>
                <a:tab pos="0" algn="l"/>
                <a:tab pos="414338" algn="l"/>
                <a:tab pos="828675" algn="l"/>
                <a:tab pos="1243013" algn="l"/>
                <a:tab pos="1657350" algn="l"/>
                <a:tab pos="2073275" algn="l"/>
                <a:tab pos="2487613" algn="l"/>
                <a:tab pos="2901950" algn="l"/>
                <a:tab pos="3316288" algn="l"/>
                <a:tab pos="3732213" algn="l"/>
                <a:tab pos="4146550" algn="l"/>
                <a:tab pos="4560888" algn="l"/>
                <a:tab pos="4975225" algn="l"/>
                <a:tab pos="5391150" algn="l"/>
                <a:tab pos="5805488" algn="l"/>
                <a:tab pos="6219825" algn="l"/>
                <a:tab pos="6634163" algn="l"/>
                <a:tab pos="7050088" algn="l"/>
                <a:tab pos="7464425" algn="l"/>
                <a:tab pos="7878763" algn="l"/>
                <a:tab pos="8293100" algn="l"/>
              </a:tabLst>
            </a:pPr>
            <a:r>
              <a:rPr lang="en-US" sz="3300" dirty="0"/>
              <a:t>Sacred days of awe begins with?</a:t>
            </a:r>
            <a:endParaRPr lang="en-GB" sz="3300" dirty="0"/>
          </a:p>
        </p:txBody>
      </p:sp>
      <p:sp>
        <p:nvSpPr>
          <p:cNvPr id="12" name="Text Box 2"/>
          <p:cNvSpPr txBox="1">
            <a:spLocks noChangeArrowheads="1"/>
          </p:cNvSpPr>
          <p:nvPr/>
        </p:nvSpPr>
        <p:spPr bwMode="auto">
          <a:xfrm>
            <a:off x="1905000" y="3200401"/>
            <a:ext cx="8534400" cy="1055673"/>
          </a:xfrm>
          <a:prstGeom prst="rect">
            <a:avLst/>
          </a:prstGeom>
          <a:noFill/>
          <a:ln w="9525">
            <a:noFill/>
            <a:miter lim="800000"/>
            <a:headEnd/>
            <a:tailEnd/>
          </a:ln>
        </p:spPr>
        <p:txBody>
          <a:bodyPr wrap="square" lIns="0" tIns="0" rIns="0" bIns="0">
            <a:prstTxWarp prst="textNoShape">
              <a:avLst/>
            </a:prstTxWarp>
            <a:spAutoFit/>
          </a:bodyPr>
          <a:lstStyle/>
          <a:p>
            <a:pPr>
              <a:lnSpc>
                <a:spcPct val="95000"/>
              </a:lnSpc>
              <a:buClr>
                <a:srgbClr val="000000"/>
              </a:buClr>
              <a:buSzPct val="45000"/>
              <a:tabLst>
                <a:tab pos="0" algn="l"/>
                <a:tab pos="414338" algn="l"/>
                <a:tab pos="828675" algn="l"/>
                <a:tab pos="1243013" algn="l"/>
                <a:tab pos="1657350" algn="l"/>
                <a:tab pos="2073275" algn="l"/>
                <a:tab pos="2487613" algn="l"/>
                <a:tab pos="2901950" algn="l"/>
                <a:tab pos="3316288" algn="l"/>
                <a:tab pos="3732213" algn="l"/>
                <a:tab pos="4146550" algn="l"/>
                <a:tab pos="4560888" algn="l"/>
                <a:tab pos="4975225" algn="l"/>
                <a:tab pos="5391150" algn="l"/>
                <a:tab pos="5805488" algn="l"/>
                <a:tab pos="6219825" algn="l"/>
                <a:tab pos="6634163" algn="l"/>
                <a:tab pos="7050088" algn="l"/>
                <a:tab pos="7464425" algn="l"/>
                <a:tab pos="7878763" algn="l"/>
                <a:tab pos="8293100" algn="l"/>
              </a:tabLst>
            </a:pPr>
            <a:r>
              <a:rPr lang="en-GB" sz="2400" dirty="0">
                <a:solidFill>
                  <a:srgbClr val="FF0000"/>
                </a:solidFill>
              </a:rPr>
              <a:t>a</a:t>
            </a:r>
            <a:r>
              <a:rPr lang="en-GB" sz="2400" dirty="0"/>
              <a:t>) </a:t>
            </a:r>
            <a:r>
              <a:rPr lang="en-GB" sz="2400" dirty="0">
                <a:solidFill>
                  <a:srgbClr val="0000FF"/>
                </a:solidFill>
              </a:rPr>
              <a:t>Y</a:t>
            </a:r>
            <a:r>
              <a:rPr lang="en-US" sz="2400" dirty="0" err="1">
                <a:solidFill>
                  <a:srgbClr val="0000FF"/>
                </a:solidFill>
              </a:rPr>
              <a:t>om</a:t>
            </a:r>
            <a:r>
              <a:rPr lang="en-US" sz="2400" dirty="0">
                <a:solidFill>
                  <a:srgbClr val="0000FF"/>
                </a:solidFill>
              </a:rPr>
              <a:t> </a:t>
            </a:r>
            <a:r>
              <a:rPr lang="en-US" sz="2400" dirty="0" err="1">
                <a:solidFill>
                  <a:srgbClr val="0000FF"/>
                </a:solidFill>
              </a:rPr>
              <a:t>kippur</a:t>
            </a:r>
            <a:endParaRPr lang="en-GB" sz="2400" dirty="0">
              <a:solidFill>
                <a:srgbClr val="0000FF"/>
              </a:solidFill>
            </a:endParaRPr>
          </a:p>
          <a:p>
            <a:pPr>
              <a:lnSpc>
                <a:spcPct val="95000"/>
              </a:lnSpc>
              <a:buClr>
                <a:srgbClr val="000000"/>
              </a:buClr>
              <a:buSzPct val="45000"/>
              <a:tabLst>
                <a:tab pos="0" algn="l"/>
                <a:tab pos="414338" algn="l"/>
                <a:tab pos="828675" algn="l"/>
                <a:tab pos="1243013" algn="l"/>
                <a:tab pos="1657350" algn="l"/>
                <a:tab pos="2073275" algn="l"/>
                <a:tab pos="2487613" algn="l"/>
                <a:tab pos="2901950" algn="l"/>
                <a:tab pos="3316288" algn="l"/>
                <a:tab pos="3732213" algn="l"/>
                <a:tab pos="4146550" algn="l"/>
                <a:tab pos="4560888" algn="l"/>
                <a:tab pos="4975225" algn="l"/>
                <a:tab pos="5391150" algn="l"/>
                <a:tab pos="5805488" algn="l"/>
                <a:tab pos="6219825" algn="l"/>
                <a:tab pos="6634163" algn="l"/>
                <a:tab pos="7050088" algn="l"/>
                <a:tab pos="7464425" algn="l"/>
                <a:tab pos="7878763" algn="l"/>
                <a:tab pos="8293100" algn="l"/>
              </a:tabLst>
            </a:pPr>
            <a:r>
              <a:rPr lang="en-GB" sz="2400" dirty="0">
                <a:solidFill>
                  <a:srgbClr val="FF0000"/>
                </a:solidFill>
              </a:rPr>
              <a:t>b</a:t>
            </a:r>
            <a:r>
              <a:rPr lang="en-GB" sz="2400" dirty="0"/>
              <a:t>) </a:t>
            </a:r>
            <a:r>
              <a:rPr lang="en-GB" sz="2400" dirty="0">
                <a:solidFill>
                  <a:srgbClr val="0000FF"/>
                </a:solidFill>
              </a:rPr>
              <a:t>P</a:t>
            </a:r>
            <a:r>
              <a:rPr lang="en-US" sz="2400" dirty="0" err="1">
                <a:solidFill>
                  <a:srgbClr val="0000FF"/>
                </a:solidFill>
              </a:rPr>
              <a:t>assover</a:t>
            </a:r>
            <a:r>
              <a:rPr lang="en-US" sz="2400" dirty="0">
                <a:solidFill>
                  <a:srgbClr val="0000FF"/>
                </a:solidFill>
              </a:rPr>
              <a:t> (</a:t>
            </a:r>
            <a:r>
              <a:rPr lang="en-US" sz="2400" dirty="0" err="1">
                <a:solidFill>
                  <a:srgbClr val="0000FF"/>
                </a:solidFill>
              </a:rPr>
              <a:t>pesach</a:t>
            </a:r>
            <a:r>
              <a:rPr lang="en-US" sz="2400" dirty="0">
                <a:solidFill>
                  <a:srgbClr val="0000FF"/>
                </a:solidFill>
              </a:rPr>
              <a:t>)</a:t>
            </a:r>
            <a:endParaRPr lang="en-GB" sz="2400" dirty="0">
              <a:solidFill>
                <a:srgbClr val="0000FF"/>
              </a:solidFill>
            </a:endParaRPr>
          </a:p>
          <a:p>
            <a:pPr>
              <a:lnSpc>
                <a:spcPct val="95000"/>
              </a:lnSpc>
              <a:buClr>
                <a:srgbClr val="000000"/>
              </a:buClr>
              <a:buSzPct val="45000"/>
              <a:tabLst>
                <a:tab pos="0" algn="l"/>
                <a:tab pos="414338" algn="l"/>
                <a:tab pos="828675" algn="l"/>
                <a:tab pos="1243013" algn="l"/>
                <a:tab pos="1657350" algn="l"/>
                <a:tab pos="2073275" algn="l"/>
                <a:tab pos="2487613" algn="l"/>
                <a:tab pos="2901950" algn="l"/>
                <a:tab pos="3316288" algn="l"/>
                <a:tab pos="3732213" algn="l"/>
                <a:tab pos="4146550" algn="l"/>
                <a:tab pos="4560888" algn="l"/>
                <a:tab pos="4975225" algn="l"/>
                <a:tab pos="5391150" algn="l"/>
                <a:tab pos="5805488" algn="l"/>
                <a:tab pos="6219825" algn="l"/>
                <a:tab pos="6634163" algn="l"/>
                <a:tab pos="7050088" algn="l"/>
                <a:tab pos="7464425" algn="l"/>
                <a:tab pos="7878763" algn="l"/>
                <a:tab pos="8293100" algn="l"/>
              </a:tabLst>
            </a:pPr>
            <a:r>
              <a:rPr lang="en-GB" sz="2400" dirty="0">
                <a:solidFill>
                  <a:srgbClr val="FF0000"/>
                </a:solidFill>
              </a:rPr>
              <a:t>c</a:t>
            </a:r>
            <a:r>
              <a:rPr lang="en-GB" sz="2400" dirty="0"/>
              <a:t>) </a:t>
            </a:r>
            <a:r>
              <a:rPr lang="en-GB" sz="2400" dirty="0">
                <a:solidFill>
                  <a:srgbClr val="0000FF"/>
                </a:solidFill>
              </a:rPr>
              <a:t>R</a:t>
            </a:r>
            <a:r>
              <a:rPr lang="en-US" sz="2400" dirty="0" err="1">
                <a:solidFill>
                  <a:srgbClr val="0000FF"/>
                </a:solidFill>
              </a:rPr>
              <a:t>osh</a:t>
            </a:r>
            <a:r>
              <a:rPr lang="en-US" sz="2400" dirty="0">
                <a:solidFill>
                  <a:srgbClr val="0000FF"/>
                </a:solidFill>
              </a:rPr>
              <a:t> </a:t>
            </a:r>
            <a:r>
              <a:rPr lang="en-US" sz="2400" dirty="0" err="1">
                <a:solidFill>
                  <a:srgbClr val="0000FF"/>
                </a:solidFill>
              </a:rPr>
              <a:t>hoshana</a:t>
            </a:r>
            <a:endParaRPr lang="en-GB" sz="2400" dirty="0">
              <a:solidFill>
                <a:srgbClr val="0000FF"/>
              </a:solidFill>
            </a:endParaRPr>
          </a:p>
        </p:txBody>
      </p:sp>
      <p:sp>
        <p:nvSpPr>
          <p:cNvPr id="14" name="Text Box 1"/>
          <p:cNvSpPr txBox="1">
            <a:spLocks noChangeArrowheads="1"/>
          </p:cNvSpPr>
          <p:nvPr/>
        </p:nvSpPr>
        <p:spPr bwMode="auto">
          <a:xfrm>
            <a:off x="1752600" y="5152129"/>
            <a:ext cx="8763000" cy="409343"/>
          </a:xfrm>
          <a:prstGeom prst="rect">
            <a:avLst/>
          </a:prstGeom>
          <a:noFill/>
          <a:ln w="9525">
            <a:noFill/>
            <a:miter lim="800000"/>
            <a:headEnd/>
            <a:tailEnd/>
          </a:ln>
        </p:spPr>
        <p:txBody>
          <a:bodyPr wrap="square" lIns="0" tIns="0" rIns="0" bIns="0">
            <a:prstTxWarp prst="textNoShape">
              <a:avLst/>
            </a:prstTxWarp>
            <a:spAutoFit/>
          </a:bodyPr>
          <a:lstStyle/>
          <a:p>
            <a:pPr>
              <a:lnSpc>
                <a:spcPct val="95000"/>
              </a:lnSpc>
              <a:buClr>
                <a:srgbClr val="000000"/>
              </a:buClr>
              <a:buSzPct val="45000"/>
              <a:tabLst>
                <a:tab pos="0" algn="l"/>
                <a:tab pos="414338" algn="l"/>
                <a:tab pos="828675" algn="l"/>
                <a:tab pos="1243013" algn="l"/>
                <a:tab pos="1657350" algn="l"/>
                <a:tab pos="2073275" algn="l"/>
                <a:tab pos="2487613" algn="l"/>
                <a:tab pos="2901950" algn="l"/>
                <a:tab pos="3316288" algn="l"/>
                <a:tab pos="3732213" algn="l"/>
                <a:tab pos="4146550" algn="l"/>
                <a:tab pos="4560888" algn="l"/>
                <a:tab pos="4975225" algn="l"/>
                <a:tab pos="5391150" algn="l"/>
                <a:tab pos="5805488" algn="l"/>
                <a:tab pos="6219825" algn="l"/>
                <a:tab pos="6634163" algn="l"/>
                <a:tab pos="7050088" algn="l"/>
                <a:tab pos="7464425" algn="l"/>
                <a:tab pos="7878763" algn="l"/>
                <a:tab pos="8293100" algn="l"/>
              </a:tabLst>
            </a:pPr>
            <a:r>
              <a:rPr lang="en-US" sz="2800" dirty="0"/>
              <a:t>Feast of Sukkot is similar to . . . ?</a:t>
            </a:r>
            <a:endParaRPr lang="en-GB" sz="2800" dirty="0"/>
          </a:p>
        </p:txBody>
      </p:sp>
      <p:sp>
        <p:nvSpPr>
          <p:cNvPr id="15" name="Text Box 2"/>
          <p:cNvSpPr txBox="1">
            <a:spLocks noChangeArrowheads="1"/>
          </p:cNvSpPr>
          <p:nvPr/>
        </p:nvSpPr>
        <p:spPr bwMode="auto">
          <a:xfrm>
            <a:off x="1905000" y="5726128"/>
            <a:ext cx="8763000" cy="1055673"/>
          </a:xfrm>
          <a:prstGeom prst="rect">
            <a:avLst/>
          </a:prstGeom>
          <a:noFill/>
          <a:ln w="9525">
            <a:noFill/>
            <a:miter lim="800000"/>
            <a:headEnd/>
            <a:tailEnd/>
          </a:ln>
        </p:spPr>
        <p:txBody>
          <a:bodyPr wrap="square" lIns="0" tIns="0" rIns="0" bIns="0">
            <a:prstTxWarp prst="textNoShape">
              <a:avLst/>
            </a:prstTxWarp>
            <a:spAutoFit/>
          </a:bodyPr>
          <a:lstStyle/>
          <a:p>
            <a:pPr>
              <a:lnSpc>
                <a:spcPct val="95000"/>
              </a:lnSpc>
              <a:buClr>
                <a:srgbClr val="000000"/>
              </a:buClr>
              <a:buSzPct val="45000"/>
              <a:tabLst>
                <a:tab pos="0" algn="l"/>
                <a:tab pos="414338" algn="l"/>
                <a:tab pos="828675" algn="l"/>
                <a:tab pos="1243013" algn="l"/>
                <a:tab pos="1657350" algn="l"/>
                <a:tab pos="2073275" algn="l"/>
                <a:tab pos="2487613" algn="l"/>
                <a:tab pos="2901950" algn="l"/>
                <a:tab pos="3316288" algn="l"/>
                <a:tab pos="3732213" algn="l"/>
                <a:tab pos="4146550" algn="l"/>
                <a:tab pos="4560888" algn="l"/>
                <a:tab pos="4975225" algn="l"/>
                <a:tab pos="5391150" algn="l"/>
                <a:tab pos="5805488" algn="l"/>
                <a:tab pos="6219825" algn="l"/>
                <a:tab pos="6634163" algn="l"/>
                <a:tab pos="7050088" algn="l"/>
                <a:tab pos="7464425" algn="l"/>
                <a:tab pos="7878763" algn="l"/>
                <a:tab pos="8293100" algn="l"/>
              </a:tabLst>
            </a:pPr>
            <a:r>
              <a:rPr lang="en-GB" sz="2400" dirty="0">
                <a:solidFill>
                  <a:srgbClr val="FF0000"/>
                </a:solidFill>
              </a:rPr>
              <a:t>a</a:t>
            </a:r>
            <a:r>
              <a:rPr lang="en-GB" sz="2400" dirty="0"/>
              <a:t>) </a:t>
            </a:r>
            <a:r>
              <a:rPr lang="en-US" sz="2400" dirty="0">
                <a:solidFill>
                  <a:srgbClr val="0000FF"/>
                </a:solidFill>
              </a:rPr>
              <a:t>Communion service</a:t>
            </a:r>
            <a:endParaRPr lang="en-GB" sz="2400" dirty="0">
              <a:solidFill>
                <a:srgbClr val="0000FF"/>
              </a:solidFill>
            </a:endParaRPr>
          </a:p>
          <a:p>
            <a:pPr>
              <a:lnSpc>
                <a:spcPct val="95000"/>
              </a:lnSpc>
              <a:buClr>
                <a:srgbClr val="000000"/>
              </a:buClr>
              <a:buSzPct val="45000"/>
              <a:tabLst>
                <a:tab pos="0" algn="l"/>
                <a:tab pos="414338" algn="l"/>
                <a:tab pos="828675" algn="l"/>
                <a:tab pos="1243013" algn="l"/>
                <a:tab pos="1657350" algn="l"/>
                <a:tab pos="2073275" algn="l"/>
                <a:tab pos="2487613" algn="l"/>
                <a:tab pos="2901950" algn="l"/>
                <a:tab pos="3316288" algn="l"/>
                <a:tab pos="3732213" algn="l"/>
                <a:tab pos="4146550" algn="l"/>
                <a:tab pos="4560888" algn="l"/>
                <a:tab pos="4975225" algn="l"/>
                <a:tab pos="5391150" algn="l"/>
                <a:tab pos="5805488" algn="l"/>
                <a:tab pos="6219825" algn="l"/>
                <a:tab pos="6634163" algn="l"/>
                <a:tab pos="7050088" algn="l"/>
                <a:tab pos="7464425" algn="l"/>
                <a:tab pos="7878763" algn="l"/>
                <a:tab pos="8293100" algn="l"/>
              </a:tabLst>
            </a:pPr>
            <a:r>
              <a:rPr lang="en-GB" sz="2400" dirty="0">
                <a:solidFill>
                  <a:srgbClr val="FF0000"/>
                </a:solidFill>
              </a:rPr>
              <a:t>b</a:t>
            </a:r>
            <a:r>
              <a:rPr lang="en-GB" sz="2400" dirty="0"/>
              <a:t>) </a:t>
            </a:r>
            <a:r>
              <a:rPr lang="en-GB" sz="2400" dirty="0">
                <a:solidFill>
                  <a:srgbClr val="0000FF"/>
                </a:solidFill>
              </a:rPr>
              <a:t>E</a:t>
            </a:r>
            <a:r>
              <a:rPr lang="en-US" sz="2400" dirty="0">
                <a:solidFill>
                  <a:srgbClr val="0000FF"/>
                </a:solidFill>
              </a:rPr>
              <a:t>aster celebration</a:t>
            </a:r>
            <a:endParaRPr lang="en-GB" sz="2400" dirty="0">
              <a:solidFill>
                <a:srgbClr val="0000FF"/>
              </a:solidFill>
            </a:endParaRPr>
          </a:p>
          <a:p>
            <a:pPr>
              <a:lnSpc>
                <a:spcPct val="95000"/>
              </a:lnSpc>
              <a:buClr>
                <a:srgbClr val="000000"/>
              </a:buClr>
              <a:buSzPct val="45000"/>
              <a:tabLst>
                <a:tab pos="0" algn="l"/>
                <a:tab pos="414338" algn="l"/>
                <a:tab pos="828675" algn="l"/>
                <a:tab pos="1243013" algn="l"/>
                <a:tab pos="1657350" algn="l"/>
                <a:tab pos="2073275" algn="l"/>
                <a:tab pos="2487613" algn="l"/>
                <a:tab pos="2901950" algn="l"/>
                <a:tab pos="3316288" algn="l"/>
                <a:tab pos="3732213" algn="l"/>
                <a:tab pos="4146550" algn="l"/>
                <a:tab pos="4560888" algn="l"/>
                <a:tab pos="4975225" algn="l"/>
                <a:tab pos="5391150" algn="l"/>
                <a:tab pos="5805488" algn="l"/>
                <a:tab pos="6219825" algn="l"/>
                <a:tab pos="6634163" algn="l"/>
                <a:tab pos="7050088" algn="l"/>
                <a:tab pos="7464425" algn="l"/>
                <a:tab pos="7878763" algn="l"/>
                <a:tab pos="8293100" algn="l"/>
              </a:tabLst>
            </a:pPr>
            <a:r>
              <a:rPr lang="en-GB" sz="2400" dirty="0">
                <a:solidFill>
                  <a:srgbClr val="FF0000"/>
                </a:solidFill>
              </a:rPr>
              <a:t>c</a:t>
            </a:r>
            <a:r>
              <a:rPr lang="en-GB" sz="2400" dirty="0"/>
              <a:t>) </a:t>
            </a:r>
            <a:r>
              <a:rPr lang="en-GB" sz="2400" dirty="0">
                <a:solidFill>
                  <a:srgbClr val="0000FF"/>
                </a:solidFill>
              </a:rPr>
              <a:t>C</a:t>
            </a:r>
            <a:r>
              <a:rPr lang="en-US" sz="2400" dirty="0" err="1">
                <a:solidFill>
                  <a:srgbClr val="0000FF"/>
                </a:solidFill>
              </a:rPr>
              <a:t>ampmeeting</a:t>
            </a:r>
            <a:endParaRPr lang="en-GB" sz="2400" dirty="0">
              <a:solidFill>
                <a:srgbClr val="0000FF"/>
              </a:solidFill>
            </a:endParaRPr>
          </a:p>
        </p:txBody>
      </p:sp>
    </p:spTree>
    <p:extLst>
      <p:ext uri="{BB962C8B-B14F-4D97-AF65-F5344CB8AC3E}">
        <p14:creationId xmlns:p14="http://schemas.microsoft.com/office/powerpoint/2010/main" val="542246752"/>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50000" decel="5000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accel="50000" decel="5000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ppt_x"/>
                                          </p:val>
                                        </p:tav>
                                        <p:tav tm="100000">
                                          <p:val>
                                            <p:strVal val="#ppt_x"/>
                                          </p:val>
                                        </p:tav>
                                      </p:tavLst>
                                    </p:anim>
                                    <p:anim calcmode="lin" valueType="num">
                                      <p:cBhvr additive="base">
                                        <p:cTn id="1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accel="50000" decel="5000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anim calcmode="lin" valueType="num">
                                      <p:cBhvr additive="base">
                                        <p:cTn id="19" dur="500" fill="hold"/>
                                        <p:tgtEl>
                                          <p:spTgt spid="13"/>
                                        </p:tgtEl>
                                        <p:attrNameLst>
                                          <p:attrName>ppt_x</p:attrName>
                                        </p:attrNameLst>
                                      </p:cBhvr>
                                      <p:tavLst>
                                        <p:tav tm="0">
                                          <p:val>
                                            <p:strVal val="#ppt_x"/>
                                          </p:val>
                                        </p:tav>
                                        <p:tav tm="100000">
                                          <p:val>
                                            <p:strVal val="#ppt_x"/>
                                          </p:val>
                                        </p:tav>
                                      </p:tavLst>
                                    </p:anim>
                                    <p:anim calcmode="lin" valueType="num">
                                      <p:cBhvr additive="base">
                                        <p:cTn id="20"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accel="50000" decel="50000" fill="hold" grpId="0" nodeType="clickEffect">
                                  <p:stCondLst>
                                    <p:cond delay="0"/>
                                  </p:stCondLst>
                                  <p:childTnLst>
                                    <p:set>
                                      <p:cBhvr>
                                        <p:cTn id="24" dur="1" fill="hold">
                                          <p:stCondLst>
                                            <p:cond delay="0"/>
                                          </p:stCondLst>
                                        </p:cTn>
                                        <p:tgtEl>
                                          <p:spTgt spid="16"/>
                                        </p:tgtEl>
                                        <p:attrNameLst>
                                          <p:attrName>style.visibility</p:attrName>
                                        </p:attrNameLst>
                                      </p:cBhvr>
                                      <p:to>
                                        <p:strVal val="visible"/>
                                      </p:to>
                                    </p:set>
                                    <p:anim calcmode="lin" valueType="num">
                                      <p:cBhvr additive="base">
                                        <p:cTn id="25" dur="500" fill="hold"/>
                                        <p:tgtEl>
                                          <p:spTgt spid="16"/>
                                        </p:tgtEl>
                                        <p:attrNameLst>
                                          <p:attrName>ppt_x</p:attrName>
                                        </p:attrNameLst>
                                      </p:cBhvr>
                                      <p:tavLst>
                                        <p:tav tm="0">
                                          <p:val>
                                            <p:strVal val="#ppt_x"/>
                                          </p:val>
                                        </p:tav>
                                        <p:tav tm="100000">
                                          <p:val>
                                            <p:strVal val="#ppt_x"/>
                                          </p:val>
                                        </p:tav>
                                      </p:tavLst>
                                    </p:anim>
                                    <p:anim calcmode="lin" valueType="num">
                                      <p:cBhvr additive="base">
                                        <p:cTn id="26"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13" grpId="0" animBg="1"/>
      <p:bldP spid="10" grpId="0" animBg="1"/>
      <p:bldP spid="9"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12192000" cy="6858000"/>
          </a:xfrm>
          <a:prstGeom prst="rect">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ChangeArrowheads="1"/>
          </p:cNvSpPr>
          <p:nvPr/>
        </p:nvSpPr>
        <p:spPr bwMode="auto">
          <a:xfrm>
            <a:off x="1524000" y="0"/>
            <a:ext cx="9144000" cy="6858000"/>
          </a:xfrm>
          <a:prstGeom prst="rect">
            <a:avLst/>
          </a:prstGeom>
          <a:solidFill>
            <a:schemeClr val="bg1"/>
          </a:solidFill>
          <a:ln w="12700">
            <a:noFill/>
            <a:miter lim="800000"/>
            <a:headEnd type="none" w="sm" len="sm"/>
            <a:tailEnd type="none" w="sm" len="sm"/>
          </a:ln>
        </p:spPr>
        <p:txBody>
          <a:bodyPr wrap="none" anchor="ctr">
            <a:prstTxWarp prst="textNoShape">
              <a:avLst/>
            </a:prstTxWarp>
          </a:bodyPr>
          <a:lstStyle/>
          <a:p>
            <a:endParaRPr lang="en-US"/>
          </a:p>
        </p:txBody>
      </p:sp>
      <p:sp>
        <p:nvSpPr>
          <p:cNvPr id="635907" name="Rectangle 3"/>
          <p:cNvSpPr>
            <a:spLocks noGrp="1" noChangeArrowheads="1"/>
          </p:cNvSpPr>
          <p:nvPr>
            <p:ph type="ctrTitle"/>
          </p:nvPr>
        </p:nvSpPr>
        <p:spPr>
          <a:xfrm>
            <a:off x="1905000" y="762000"/>
            <a:ext cx="8305800" cy="3657600"/>
          </a:xfrm>
        </p:spPr>
        <p:txBody>
          <a:bodyPr anchor="t"/>
          <a:lstStyle/>
          <a:p>
            <a:r>
              <a:rPr lang="en-US" sz="4000" dirty="0">
                <a:solidFill>
                  <a:schemeClr val="accent3">
                    <a:lumMod val="50000"/>
                  </a:schemeClr>
                </a:solidFill>
                <a:effectLst>
                  <a:outerShdw blurRad="50800" dist="38100" dir="2700000" algn="tl" rotWithShape="0">
                    <a:prstClr val="black">
                      <a:alpha val="40000"/>
                    </a:prstClr>
                  </a:outerShdw>
                </a:effectLst>
                <a:latin typeface="Estelle Black SF" pitchFamily="2" charset="0"/>
              </a:rPr>
              <a:t>If a king is fair, he makes his country strong, but if he takes gifts dishonestly, he tears his country down.</a:t>
            </a:r>
          </a:p>
        </p:txBody>
      </p:sp>
      <p:sp>
        <p:nvSpPr>
          <p:cNvPr id="19460" name="TextBox 3"/>
          <p:cNvSpPr txBox="1">
            <a:spLocks noChangeArrowheads="1"/>
          </p:cNvSpPr>
          <p:nvPr/>
        </p:nvSpPr>
        <p:spPr bwMode="auto">
          <a:xfrm>
            <a:off x="5943600" y="5867400"/>
            <a:ext cx="4114800" cy="369888"/>
          </a:xfrm>
          <a:prstGeom prst="rect">
            <a:avLst/>
          </a:prstGeom>
          <a:noFill/>
          <a:ln w="9525">
            <a:noFill/>
            <a:miter lim="800000"/>
            <a:headEnd/>
            <a:tailEnd/>
          </a:ln>
        </p:spPr>
        <p:txBody>
          <a:bodyPr>
            <a:prstTxWarp prst="textNoShape">
              <a:avLst/>
            </a:prstTxWarp>
            <a:spAutoFit/>
          </a:bodyPr>
          <a:lstStyle/>
          <a:p>
            <a:pPr algn="r"/>
            <a:r>
              <a:rPr lang="en-US" b="1" i="1" dirty="0"/>
              <a:t>Proverbs 29:4</a:t>
            </a:r>
          </a:p>
        </p:txBody>
      </p:sp>
    </p:spTree>
    <p:extLst>
      <p:ext uri="{BB962C8B-B14F-4D97-AF65-F5344CB8AC3E}">
        <p14:creationId xmlns:p14="http://schemas.microsoft.com/office/powerpoint/2010/main" val="518191109"/>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1"/>
          <p:cNvSpPr>
            <a:spLocks noChangeArrowheads="1"/>
          </p:cNvSpPr>
          <p:nvPr/>
        </p:nvSpPr>
        <p:spPr bwMode="auto">
          <a:xfrm>
            <a:off x="0" y="0"/>
            <a:ext cx="12192000" cy="6858000"/>
          </a:xfrm>
          <a:prstGeom prst="rect">
            <a:avLst/>
          </a:prstGeom>
          <a:solidFill>
            <a:srgbClr val="000000"/>
          </a:solidFill>
          <a:ln w="12600">
            <a:solidFill>
              <a:srgbClr val="000000"/>
            </a:solidFill>
            <a:miter lim="800000"/>
            <a:headEnd/>
            <a:tailEnd/>
          </a:ln>
        </p:spPr>
        <p:txBody>
          <a:bodyPr wrap="none" lIns="82945" tIns="41473" rIns="82945" bIns="41473" anchor="ctr">
            <a:prstTxWarp prst="textNoShape">
              <a:avLst/>
            </a:prstTxWarp>
          </a:bodyPr>
          <a:lstStyle/>
          <a:p>
            <a:endParaRPr lang="en-US">
              <a:ea typeface="ＭＳ Ｐゴシック" pitchFamily="71" charset="-128"/>
              <a:cs typeface="ＭＳ Ｐゴシック" pitchFamily="71" charset="-128"/>
            </a:endParaRPr>
          </a:p>
        </p:txBody>
      </p:sp>
      <p:sp>
        <p:nvSpPr>
          <p:cNvPr id="15363" name="WordArt 2"/>
          <p:cNvSpPr>
            <a:spLocks noChangeArrowheads="1" noChangeShapeType="1" noTextEdit="1"/>
          </p:cNvSpPr>
          <p:nvPr/>
        </p:nvSpPr>
        <p:spPr bwMode="auto">
          <a:xfrm>
            <a:off x="3124201" y="2057400"/>
            <a:ext cx="5942013" cy="2362200"/>
          </a:xfrm>
          <a:prstGeom prst="rect">
            <a:avLst/>
          </a:prstGeom>
        </p:spPr>
        <p:txBody>
          <a:bodyPr wrap="none" fromWordArt="1">
            <a:prstTxWarp prst="textCanUp">
              <a:avLst/>
            </a:prstTxWarp>
            <a:scene3d>
              <a:camera prst="orthographicFront"/>
              <a:lightRig rig="threePt" dir="t"/>
            </a:scene3d>
            <a:sp3d extrusionH="57150">
              <a:bevelT w="82550" h="38100" prst="coolSlant"/>
            </a:sp3d>
          </a:bodyPr>
          <a:lstStyle/>
          <a:p>
            <a:pPr algn="ctr">
              <a:defRPr/>
            </a:pPr>
            <a:r>
              <a:rPr lang="en-US" sz="3300" kern="10" dirty="0">
                <a:ln w="9525">
                  <a:noFill/>
                  <a:round/>
                  <a:headEnd/>
                  <a:tailEnd/>
                </a:ln>
                <a:gradFill flip="none" rotWithShape="1">
                  <a:gsLst>
                    <a:gs pos="0">
                      <a:srgbClr val="008000"/>
                    </a:gs>
                    <a:gs pos="100000">
                      <a:srgbClr val="008000"/>
                    </a:gs>
                    <a:gs pos="50000">
                      <a:srgbClr val="003F06"/>
                    </a:gs>
                  </a:gsLst>
                  <a:lin ang="5400000" scaled="0"/>
                  <a:tileRect/>
                </a:gradFill>
                <a:effectLst>
                  <a:outerShdw blurRad="63500" dist="17819" dir="2700000" algn="ctr" rotWithShape="0">
                    <a:srgbClr val="C0C0C0">
                      <a:alpha val="74997"/>
                    </a:srgbClr>
                  </a:outerShdw>
                </a:effectLst>
                <a:latin typeface="Impact"/>
                <a:ea typeface="Impact"/>
                <a:cs typeface="Impact"/>
              </a:rPr>
              <a:t>God Loves You</a:t>
            </a:r>
          </a:p>
        </p:txBody>
      </p:sp>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ChangeArrowheads="1"/>
          </p:cNvSpPr>
          <p:nvPr/>
        </p:nvSpPr>
        <p:spPr bwMode="auto">
          <a:xfrm>
            <a:off x="1524000" y="0"/>
            <a:ext cx="9144000" cy="6858000"/>
          </a:xfrm>
          <a:prstGeom prst="rect">
            <a:avLst/>
          </a:prstGeom>
          <a:solidFill>
            <a:schemeClr val="bg1"/>
          </a:solidFill>
          <a:ln w="12700">
            <a:noFill/>
            <a:miter lim="800000"/>
            <a:headEnd type="none" w="sm" len="sm"/>
            <a:tailEnd type="none" w="sm" len="sm"/>
          </a:ln>
        </p:spPr>
        <p:txBody>
          <a:bodyPr wrap="none" anchor="ctr">
            <a:prstTxWarp prst="textNoShape">
              <a:avLst/>
            </a:prstTxWarp>
          </a:bodyPr>
          <a:lstStyle/>
          <a:p>
            <a:endParaRPr lang="en-US"/>
          </a:p>
        </p:txBody>
      </p:sp>
      <p:sp>
        <p:nvSpPr>
          <p:cNvPr id="635907" name="Rectangle 3"/>
          <p:cNvSpPr>
            <a:spLocks noGrp="1" noChangeArrowheads="1"/>
          </p:cNvSpPr>
          <p:nvPr>
            <p:ph type="ctrTitle"/>
          </p:nvPr>
        </p:nvSpPr>
        <p:spPr>
          <a:xfrm>
            <a:off x="1905000" y="762000"/>
            <a:ext cx="8305800" cy="3657600"/>
          </a:xfrm>
        </p:spPr>
        <p:txBody>
          <a:bodyPr anchor="t"/>
          <a:lstStyle/>
          <a:p>
            <a:r>
              <a:rPr lang="en-US" sz="4000" dirty="0">
                <a:solidFill>
                  <a:schemeClr val="accent3">
                    <a:lumMod val="50000"/>
                  </a:schemeClr>
                </a:solidFill>
                <a:effectLst>
                  <a:outerShdw blurRad="50800" dist="38100" dir="2700000" algn="tl" rotWithShape="0">
                    <a:prstClr val="black">
                      <a:alpha val="40000"/>
                    </a:prstClr>
                  </a:outerShdw>
                </a:effectLst>
                <a:latin typeface="Estelle Black SF" pitchFamily="2" charset="0"/>
              </a:rPr>
              <a:t>Those who give false praise to their neighbors are setting a trap for them.</a:t>
            </a:r>
          </a:p>
        </p:txBody>
      </p:sp>
      <p:sp>
        <p:nvSpPr>
          <p:cNvPr id="19460" name="TextBox 3"/>
          <p:cNvSpPr txBox="1">
            <a:spLocks noChangeArrowheads="1"/>
          </p:cNvSpPr>
          <p:nvPr/>
        </p:nvSpPr>
        <p:spPr bwMode="auto">
          <a:xfrm>
            <a:off x="5943600" y="5867400"/>
            <a:ext cx="4114800" cy="369888"/>
          </a:xfrm>
          <a:prstGeom prst="rect">
            <a:avLst/>
          </a:prstGeom>
          <a:noFill/>
          <a:ln w="9525">
            <a:noFill/>
            <a:miter lim="800000"/>
            <a:headEnd/>
            <a:tailEnd/>
          </a:ln>
        </p:spPr>
        <p:txBody>
          <a:bodyPr>
            <a:prstTxWarp prst="textNoShape">
              <a:avLst/>
            </a:prstTxWarp>
            <a:spAutoFit/>
          </a:bodyPr>
          <a:lstStyle/>
          <a:p>
            <a:pPr algn="r"/>
            <a:r>
              <a:rPr lang="en-US" b="1" i="1" dirty="0"/>
              <a:t>Proverbs 29:5</a:t>
            </a:r>
          </a:p>
        </p:txBody>
      </p:sp>
    </p:spTree>
    <p:extLst>
      <p:ext uri="{BB962C8B-B14F-4D97-AF65-F5344CB8AC3E}">
        <p14:creationId xmlns:p14="http://schemas.microsoft.com/office/powerpoint/2010/main" val="2004935512"/>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ChangeArrowheads="1"/>
          </p:cNvSpPr>
          <p:nvPr/>
        </p:nvSpPr>
        <p:spPr bwMode="auto">
          <a:xfrm>
            <a:off x="1524000" y="0"/>
            <a:ext cx="9144000" cy="6858000"/>
          </a:xfrm>
          <a:prstGeom prst="rect">
            <a:avLst/>
          </a:prstGeom>
          <a:solidFill>
            <a:schemeClr val="bg1"/>
          </a:solidFill>
          <a:ln w="12700">
            <a:noFill/>
            <a:miter lim="800000"/>
            <a:headEnd type="none" w="sm" len="sm"/>
            <a:tailEnd type="none" w="sm" len="sm"/>
          </a:ln>
        </p:spPr>
        <p:txBody>
          <a:bodyPr wrap="none" anchor="ctr">
            <a:prstTxWarp prst="textNoShape">
              <a:avLst/>
            </a:prstTxWarp>
          </a:bodyPr>
          <a:lstStyle/>
          <a:p>
            <a:endParaRPr lang="en-US"/>
          </a:p>
        </p:txBody>
      </p:sp>
      <p:sp>
        <p:nvSpPr>
          <p:cNvPr id="635907" name="Rectangle 3"/>
          <p:cNvSpPr>
            <a:spLocks noGrp="1" noChangeArrowheads="1"/>
          </p:cNvSpPr>
          <p:nvPr>
            <p:ph type="ctrTitle"/>
          </p:nvPr>
        </p:nvSpPr>
        <p:spPr>
          <a:xfrm>
            <a:off x="1905000" y="762000"/>
            <a:ext cx="8305800" cy="3657600"/>
          </a:xfrm>
        </p:spPr>
        <p:txBody>
          <a:bodyPr anchor="t"/>
          <a:lstStyle/>
          <a:p>
            <a:r>
              <a:rPr lang="en-US" sz="4000" dirty="0">
                <a:solidFill>
                  <a:schemeClr val="accent3">
                    <a:lumMod val="50000"/>
                  </a:schemeClr>
                </a:solidFill>
                <a:effectLst>
                  <a:outerShdw blurRad="50800" dist="38100" dir="2700000" algn="tl" rotWithShape="0">
                    <a:prstClr val="black">
                      <a:alpha val="40000"/>
                    </a:prstClr>
                  </a:outerShdw>
                </a:effectLst>
                <a:latin typeface="Estelle Black SF" pitchFamily="2" charset="0"/>
              </a:rPr>
              <a:t>A gentle answer turns away wrath, but a harsh word stirs up anger . . . The soothing tongue is a tree of life, but a perverse tongue crushes the spirit.</a:t>
            </a:r>
          </a:p>
        </p:txBody>
      </p:sp>
      <p:sp>
        <p:nvSpPr>
          <p:cNvPr id="19460" name="TextBox 3"/>
          <p:cNvSpPr txBox="1">
            <a:spLocks noChangeArrowheads="1"/>
          </p:cNvSpPr>
          <p:nvPr/>
        </p:nvSpPr>
        <p:spPr bwMode="auto">
          <a:xfrm>
            <a:off x="5943600" y="5867400"/>
            <a:ext cx="4114800" cy="369888"/>
          </a:xfrm>
          <a:prstGeom prst="rect">
            <a:avLst/>
          </a:prstGeom>
          <a:noFill/>
          <a:ln w="9525">
            <a:noFill/>
            <a:miter lim="800000"/>
            <a:headEnd/>
            <a:tailEnd/>
          </a:ln>
        </p:spPr>
        <p:txBody>
          <a:bodyPr>
            <a:prstTxWarp prst="textNoShape">
              <a:avLst/>
            </a:prstTxWarp>
            <a:spAutoFit/>
          </a:bodyPr>
          <a:lstStyle/>
          <a:p>
            <a:pPr algn="r"/>
            <a:r>
              <a:rPr lang="en-US" b="1" i="1" dirty="0"/>
              <a:t>Proverbs 15:1, 4</a:t>
            </a:r>
          </a:p>
        </p:txBody>
      </p:sp>
    </p:spTree>
    <p:extLst>
      <p:ext uri="{BB962C8B-B14F-4D97-AF65-F5344CB8AC3E}">
        <p14:creationId xmlns:p14="http://schemas.microsoft.com/office/powerpoint/2010/main" val="1158839581"/>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12192000" cy="6858000"/>
          </a:xfrm>
          <a:prstGeom prst="rect">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1"/>
          <p:cNvSpPr>
            <a:spLocks noChangeArrowheads="1"/>
          </p:cNvSpPr>
          <p:nvPr/>
        </p:nvSpPr>
        <p:spPr bwMode="auto">
          <a:xfrm>
            <a:off x="0" y="0"/>
            <a:ext cx="12192000" cy="6858000"/>
          </a:xfrm>
          <a:prstGeom prst="rect">
            <a:avLst/>
          </a:prstGeom>
          <a:solidFill>
            <a:srgbClr val="000000"/>
          </a:solidFill>
          <a:ln w="12600">
            <a:solidFill>
              <a:srgbClr val="000000"/>
            </a:solidFill>
            <a:miter lim="800000"/>
            <a:headEnd/>
            <a:tailEnd/>
          </a:ln>
        </p:spPr>
        <p:txBody>
          <a:bodyPr wrap="none" lIns="82945" tIns="41473" rIns="82945" bIns="41473" anchor="ctr">
            <a:prstTxWarp prst="textNoShape">
              <a:avLst/>
            </a:prstTxWarp>
          </a:bodyPr>
          <a:lstStyle/>
          <a:p>
            <a:endParaRPr lang="en-US"/>
          </a:p>
        </p:txBody>
      </p:sp>
      <p:sp>
        <p:nvSpPr>
          <p:cNvPr id="15363" name="WordArt 2"/>
          <p:cNvSpPr>
            <a:spLocks noChangeArrowheads="1" noChangeShapeType="1" noTextEdit="1"/>
          </p:cNvSpPr>
          <p:nvPr/>
        </p:nvSpPr>
        <p:spPr bwMode="auto">
          <a:xfrm>
            <a:off x="3124201" y="2057400"/>
            <a:ext cx="5942013" cy="2362200"/>
          </a:xfrm>
          <a:prstGeom prst="rect">
            <a:avLst/>
          </a:prstGeom>
        </p:spPr>
        <p:txBody>
          <a:bodyPr wrap="none" fromWordArt="1">
            <a:prstTxWarp prst="textCanUp">
              <a:avLst>
                <a:gd name="adj" fmla="val 85648"/>
              </a:avLst>
            </a:prstTxWarp>
          </a:bodyPr>
          <a:lstStyle/>
          <a:p>
            <a:pPr algn="ctr"/>
            <a:r>
              <a:rPr lang="en-US" sz="3300" kern="10">
                <a:ln w="9525">
                  <a:noFill/>
                  <a:round/>
                  <a:headEnd/>
                  <a:tailEnd/>
                </a:ln>
                <a:gradFill rotWithShape="1">
                  <a:gsLst>
                    <a:gs pos="0">
                      <a:srgbClr val="000000"/>
                    </a:gs>
                    <a:gs pos="50000">
                      <a:srgbClr val="0033CC"/>
                    </a:gs>
                    <a:gs pos="100000">
                      <a:srgbClr val="000000"/>
                    </a:gs>
                  </a:gsLst>
                  <a:lin ang="5400000" scaled="1"/>
                </a:gradFill>
                <a:effectLst>
                  <a:outerShdw blurRad="63500" dist="17819" dir="2700000" algn="ctr" rotWithShape="0">
                    <a:srgbClr val="C0C0C0">
                      <a:alpha val="74997"/>
                    </a:srgbClr>
                  </a:outerShdw>
                </a:effectLst>
                <a:latin typeface="Impact"/>
                <a:ea typeface="Impact"/>
                <a:cs typeface="Impact"/>
              </a:rPr>
              <a:t>God Loves You</a:t>
            </a:r>
          </a:p>
        </p:txBody>
      </p:sp>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ChangeArrowheads="1"/>
          </p:cNvSpPr>
          <p:nvPr/>
        </p:nvSpPr>
        <p:spPr bwMode="auto">
          <a:xfrm>
            <a:off x="1524000" y="0"/>
            <a:ext cx="9144000" cy="6858000"/>
          </a:xfrm>
          <a:prstGeom prst="rect">
            <a:avLst/>
          </a:prstGeom>
          <a:solidFill>
            <a:schemeClr val="bg1"/>
          </a:solidFill>
          <a:ln w="12700">
            <a:noFill/>
            <a:miter lim="800000"/>
            <a:headEnd type="none" w="sm" len="sm"/>
            <a:tailEnd type="none" w="sm" len="sm"/>
          </a:ln>
        </p:spPr>
        <p:txBody>
          <a:bodyPr wrap="none" anchor="ctr">
            <a:prstTxWarp prst="textNoShape">
              <a:avLst/>
            </a:prstTxWarp>
          </a:bodyPr>
          <a:lstStyle/>
          <a:p>
            <a:endParaRPr lang="en-US"/>
          </a:p>
        </p:txBody>
      </p:sp>
      <p:sp>
        <p:nvSpPr>
          <p:cNvPr id="635907" name="Rectangle 3"/>
          <p:cNvSpPr>
            <a:spLocks noGrp="1" noChangeArrowheads="1"/>
          </p:cNvSpPr>
          <p:nvPr>
            <p:ph type="ctrTitle"/>
          </p:nvPr>
        </p:nvSpPr>
        <p:spPr>
          <a:xfrm>
            <a:off x="1905000" y="762000"/>
            <a:ext cx="8305800" cy="3657600"/>
          </a:xfrm>
        </p:spPr>
        <p:txBody>
          <a:bodyPr anchor="t"/>
          <a:lstStyle/>
          <a:p>
            <a:pPr>
              <a:lnSpc>
                <a:spcPct val="120000"/>
              </a:lnSpc>
              <a:defRPr/>
            </a:pPr>
            <a:r>
              <a:rPr lang="en-US" dirty="0">
                <a:solidFill>
                  <a:schemeClr val="accent3">
                    <a:lumMod val="50000"/>
                  </a:schemeClr>
                </a:solidFill>
                <a:effectLst>
                  <a:outerShdw blurRad="50800" dist="38100" dir="2700000" algn="tl" rotWithShape="0">
                    <a:prstClr val="black">
                      <a:alpha val="40000"/>
                    </a:prstClr>
                  </a:outerShdw>
                </a:effectLst>
                <a:latin typeface="Estelle Black SF" pitchFamily="2" charset="0"/>
              </a:rPr>
              <a:t>Like a maniac shooting</a:t>
            </a:r>
            <a:r>
              <a:rPr lang="en-US" sz="1200" dirty="0">
                <a:solidFill>
                  <a:schemeClr val="accent3">
                    <a:lumMod val="50000"/>
                  </a:schemeClr>
                </a:solidFill>
                <a:effectLst>
                  <a:outerShdw blurRad="50800" dist="38100" dir="2700000" algn="tl" rotWithShape="0">
                    <a:prstClr val="black">
                      <a:alpha val="40000"/>
                    </a:prstClr>
                  </a:outerShdw>
                </a:effectLst>
                <a:latin typeface="Estelle Black SF" pitchFamily="2" charset="0"/>
              </a:rPr>
              <a:t> </a:t>
            </a:r>
            <a:r>
              <a:rPr lang="en-US" dirty="0">
                <a:solidFill>
                  <a:schemeClr val="accent3">
                    <a:lumMod val="50000"/>
                  </a:schemeClr>
                </a:solidFill>
                <a:effectLst>
                  <a:outerShdw blurRad="50800" dist="38100" dir="2700000" algn="tl" rotWithShape="0">
                    <a:prstClr val="black">
                      <a:alpha val="40000"/>
                    </a:prstClr>
                  </a:outerShdw>
                </a:effectLst>
                <a:latin typeface="Estelle Black SF" pitchFamily="2" charset="0"/>
              </a:rPr>
              <a:t>flaming arrows of death</a:t>
            </a:r>
            <a:r>
              <a:rPr lang="en-US" sz="1200" dirty="0">
                <a:solidFill>
                  <a:schemeClr val="accent3">
                    <a:lumMod val="50000"/>
                  </a:schemeClr>
                </a:solidFill>
                <a:effectLst>
                  <a:outerShdw blurRad="50800" dist="38100" dir="2700000" algn="tl" rotWithShape="0">
                    <a:prstClr val="black">
                      <a:alpha val="40000"/>
                    </a:prstClr>
                  </a:outerShdw>
                </a:effectLst>
                <a:latin typeface="Estelle Black SF" pitchFamily="2" charset="0"/>
              </a:rPr>
              <a:t> </a:t>
            </a:r>
            <a:r>
              <a:rPr lang="en-US" dirty="0">
                <a:solidFill>
                  <a:schemeClr val="accent3">
                    <a:lumMod val="50000"/>
                  </a:schemeClr>
                </a:solidFill>
                <a:effectLst>
                  <a:outerShdw blurRad="50800" dist="38100" dir="2700000" algn="tl" rotWithShape="0">
                    <a:prstClr val="black">
                      <a:alpha val="40000"/>
                    </a:prstClr>
                  </a:outerShdw>
                </a:effectLst>
                <a:latin typeface="Estelle Black SF" pitchFamily="2" charset="0"/>
              </a:rPr>
              <a:t>is one who deceives their neighbor</a:t>
            </a:r>
            <a:r>
              <a:rPr lang="en-US" sz="1200" dirty="0">
                <a:solidFill>
                  <a:schemeClr val="accent3">
                    <a:lumMod val="50000"/>
                  </a:schemeClr>
                </a:solidFill>
                <a:effectLst>
                  <a:outerShdw blurRad="50800" dist="38100" dir="2700000" algn="tl" rotWithShape="0">
                    <a:prstClr val="black">
                      <a:alpha val="40000"/>
                    </a:prstClr>
                  </a:outerShdw>
                </a:effectLst>
                <a:latin typeface="Estelle Black SF" pitchFamily="2" charset="0"/>
              </a:rPr>
              <a:t> </a:t>
            </a:r>
            <a:r>
              <a:rPr lang="en-US" dirty="0">
                <a:solidFill>
                  <a:schemeClr val="accent3">
                    <a:lumMod val="50000"/>
                  </a:schemeClr>
                </a:solidFill>
                <a:effectLst>
                  <a:outerShdw blurRad="50800" dist="38100" dir="2700000" algn="tl" rotWithShape="0">
                    <a:prstClr val="black">
                      <a:alpha val="40000"/>
                    </a:prstClr>
                  </a:outerShdw>
                </a:effectLst>
                <a:latin typeface="Estelle Black SF" pitchFamily="2" charset="0"/>
              </a:rPr>
              <a:t>and says, “I was only joking!”</a:t>
            </a:r>
            <a:endParaRPr lang="en-US" sz="1200" dirty="0">
              <a:solidFill>
                <a:schemeClr val="accent3">
                  <a:lumMod val="50000"/>
                </a:schemeClr>
              </a:solidFill>
              <a:effectLst>
                <a:outerShdw blurRad="50800" dist="38100" dir="2700000" algn="tl" rotWithShape="0">
                  <a:prstClr val="black">
                    <a:alpha val="40000"/>
                  </a:prstClr>
                </a:outerShdw>
              </a:effectLst>
              <a:latin typeface="Estelle Black SF" pitchFamily="2" charset="0"/>
            </a:endParaRPr>
          </a:p>
        </p:txBody>
      </p:sp>
      <p:sp>
        <p:nvSpPr>
          <p:cNvPr id="19460" name="TextBox 3"/>
          <p:cNvSpPr txBox="1">
            <a:spLocks noChangeArrowheads="1"/>
          </p:cNvSpPr>
          <p:nvPr/>
        </p:nvSpPr>
        <p:spPr bwMode="auto">
          <a:xfrm>
            <a:off x="5943600" y="5867400"/>
            <a:ext cx="4114800" cy="369888"/>
          </a:xfrm>
          <a:prstGeom prst="rect">
            <a:avLst/>
          </a:prstGeom>
          <a:noFill/>
          <a:ln w="9525">
            <a:noFill/>
            <a:miter lim="800000"/>
            <a:headEnd/>
            <a:tailEnd/>
          </a:ln>
        </p:spPr>
        <p:txBody>
          <a:bodyPr>
            <a:prstTxWarp prst="textNoShape">
              <a:avLst/>
            </a:prstTxWarp>
            <a:spAutoFit/>
          </a:bodyPr>
          <a:lstStyle/>
          <a:p>
            <a:pPr algn="r"/>
            <a:r>
              <a:rPr lang="en-US" b="1" i="1" dirty="0"/>
              <a:t>Proverbs 26:18-19</a:t>
            </a:r>
          </a:p>
        </p:txBody>
      </p:sp>
    </p:spTree>
    <p:extLst>
      <p:ext uri="{BB962C8B-B14F-4D97-AF65-F5344CB8AC3E}">
        <p14:creationId xmlns:p14="http://schemas.microsoft.com/office/powerpoint/2010/main" val="1214104508"/>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ChangeArrowheads="1"/>
          </p:cNvSpPr>
          <p:nvPr/>
        </p:nvSpPr>
        <p:spPr bwMode="auto">
          <a:xfrm>
            <a:off x="1524000" y="0"/>
            <a:ext cx="9144000" cy="6858000"/>
          </a:xfrm>
          <a:prstGeom prst="rect">
            <a:avLst/>
          </a:prstGeom>
          <a:solidFill>
            <a:schemeClr val="bg1"/>
          </a:solidFill>
          <a:ln w="12700">
            <a:noFill/>
            <a:miter lim="800000"/>
            <a:headEnd type="none" w="sm" len="sm"/>
            <a:tailEnd type="none" w="sm" len="sm"/>
          </a:ln>
        </p:spPr>
        <p:txBody>
          <a:bodyPr wrap="none" anchor="ctr">
            <a:prstTxWarp prst="textNoShape">
              <a:avLst/>
            </a:prstTxWarp>
          </a:bodyPr>
          <a:lstStyle/>
          <a:p>
            <a:endParaRPr lang="en-US"/>
          </a:p>
        </p:txBody>
      </p:sp>
      <p:sp>
        <p:nvSpPr>
          <p:cNvPr id="635907" name="Rectangle 3"/>
          <p:cNvSpPr>
            <a:spLocks noGrp="1" noChangeArrowheads="1"/>
          </p:cNvSpPr>
          <p:nvPr>
            <p:ph type="ctrTitle"/>
          </p:nvPr>
        </p:nvSpPr>
        <p:spPr>
          <a:xfrm>
            <a:off x="1905000" y="762000"/>
            <a:ext cx="8305800" cy="3657600"/>
          </a:xfrm>
        </p:spPr>
        <p:txBody>
          <a:bodyPr anchor="t"/>
          <a:lstStyle/>
          <a:p>
            <a:r>
              <a:rPr lang="en-US" sz="4000" dirty="0">
                <a:solidFill>
                  <a:schemeClr val="accent3">
                    <a:lumMod val="50000"/>
                  </a:schemeClr>
                </a:solidFill>
                <a:effectLst>
                  <a:outerShdw blurRad="50800" dist="38100" dir="2700000" algn="tl" rotWithShape="0">
                    <a:prstClr val="black">
                      <a:alpha val="40000"/>
                    </a:prstClr>
                  </a:outerShdw>
                </a:effectLst>
                <a:latin typeface="Estelle Black SF" pitchFamily="2" charset="0"/>
              </a:rPr>
              <a:t>A merry heart doeth good like a medicine: but a broken spirit </a:t>
            </a:r>
            <a:r>
              <a:rPr lang="en-US" sz="4000" dirty="0" err="1">
                <a:solidFill>
                  <a:schemeClr val="accent3">
                    <a:lumMod val="50000"/>
                  </a:schemeClr>
                </a:solidFill>
                <a:effectLst>
                  <a:outerShdw blurRad="50800" dist="38100" dir="2700000" algn="tl" rotWithShape="0">
                    <a:prstClr val="black">
                      <a:alpha val="40000"/>
                    </a:prstClr>
                  </a:outerShdw>
                </a:effectLst>
                <a:latin typeface="Estelle Black SF" pitchFamily="2" charset="0"/>
              </a:rPr>
              <a:t>drieth</a:t>
            </a:r>
            <a:r>
              <a:rPr lang="en-US" sz="4000" dirty="0">
                <a:solidFill>
                  <a:schemeClr val="accent3">
                    <a:lumMod val="50000"/>
                  </a:schemeClr>
                </a:solidFill>
                <a:effectLst>
                  <a:outerShdw blurRad="50800" dist="38100" dir="2700000" algn="tl" rotWithShape="0">
                    <a:prstClr val="black">
                      <a:alpha val="40000"/>
                    </a:prstClr>
                  </a:outerShdw>
                </a:effectLst>
                <a:latin typeface="Estelle Black SF" pitchFamily="2" charset="0"/>
              </a:rPr>
              <a:t> the bones.</a:t>
            </a:r>
          </a:p>
        </p:txBody>
      </p:sp>
      <p:sp>
        <p:nvSpPr>
          <p:cNvPr id="19460" name="TextBox 3"/>
          <p:cNvSpPr txBox="1">
            <a:spLocks noChangeArrowheads="1"/>
          </p:cNvSpPr>
          <p:nvPr/>
        </p:nvSpPr>
        <p:spPr bwMode="auto">
          <a:xfrm>
            <a:off x="5943600" y="5867400"/>
            <a:ext cx="4114800" cy="369888"/>
          </a:xfrm>
          <a:prstGeom prst="rect">
            <a:avLst/>
          </a:prstGeom>
          <a:noFill/>
          <a:ln w="9525">
            <a:noFill/>
            <a:miter lim="800000"/>
            <a:headEnd/>
            <a:tailEnd/>
          </a:ln>
        </p:spPr>
        <p:txBody>
          <a:bodyPr>
            <a:prstTxWarp prst="textNoShape">
              <a:avLst/>
            </a:prstTxWarp>
            <a:spAutoFit/>
          </a:bodyPr>
          <a:lstStyle/>
          <a:p>
            <a:pPr algn="r"/>
            <a:r>
              <a:rPr lang="en-US" b="1" i="1" dirty="0"/>
              <a:t>Proverbs 17:22</a:t>
            </a:r>
          </a:p>
        </p:txBody>
      </p:sp>
    </p:spTree>
    <p:extLst>
      <p:ext uri="{BB962C8B-B14F-4D97-AF65-F5344CB8AC3E}">
        <p14:creationId xmlns:p14="http://schemas.microsoft.com/office/powerpoint/2010/main" val="3322097209"/>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12192000" cy="6858000"/>
          </a:xfrm>
          <a:prstGeom prst="rect">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1"/>
          <p:cNvSpPr>
            <a:spLocks noChangeArrowheads="1"/>
          </p:cNvSpPr>
          <p:nvPr/>
        </p:nvSpPr>
        <p:spPr bwMode="auto">
          <a:xfrm>
            <a:off x="0" y="0"/>
            <a:ext cx="12192000" cy="6858000"/>
          </a:xfrm>
          <a:prstGeom prst="rect">
            <a:avLst/>
          </a:prstGeom>
          <a:solidFill>
            <a:srgbClr val="000000"/>
          </a:solidFill>
          <a:ln w="12600">
            <a:solidFill>
              <a:srgbClr val="000000"/>
            </a:solidFill>
            <a:miter lim="800000"/>
            <a:headEnd/>
            <a:tailEnd/>
          </a:ln>
        </p:spPr>
        <p:txBody>
          <a:bodyPr wrap="none" lIns="82945" tIns="41473" rIns="82945" bIns="41473" anchor="ctr">
            <a:prstTxWarp prst="textNoShape">
              <a:avLst/>
            </a:prstTxWarp>
          </a:bodyPr>
          <a:lstStyle/>
          <a:p>
            <a:endParaRPr lang="en-US"/>
          </a:p>
        </p:txBody>
      </p:sp>
      <p:sp>
        <p:nvSpPr>
          <p:cNvPr id="88067" name="WordArt 2"/>
          <p:cNvSpPr>
            <a:spLocks noChangeArrowheads="1" noChangeShapeType="1" noTextEdit="1"/>
          </p:cNvSpPr>
          <p:nvPr/>
        </p:nvSpPr>
        <p:spPr bwMode="auto">
          <a:xfrm>
            <a:off x="3124201" y="2057400"/>
            <a:ext cx="5942013" cy="2362200"/>
          </a:xfrm>
          <a:prstGeom prst="rect">
            <a:avLst/>
          </a:prstGeom>
        </p:spPr>
        <p:txBody>
          <a:bodyPr wrap="none" fromWordArt="1">
            <a:prstTxWarp prst="textCanUp">
              <a:avLst>
                <a:gd name="adj" fmla="val 85648"/>
              </a:avLst>
            </a:prstTxWarp>
          </a:bodyPr>
          <a:lstStyle/>
          <a:p>
            <a:pPr algn="ctr"/>
            <a:r>
              <a:rPr lang="en-US" sz="3300" kern="10">
                <a:ln w="9525">
                  <a:noFill/>
                  <a:round/>
                  <a:headEnd/>
                  <a:tailEnd/>
                </a:ln>
                <a:gradFill rotWithShape="1">
                  <a:gsLst>
                    <a:gs pos="0">
                      <a:srgbClr val="000000"/>
                    </a:gs>
                    <a:gs pos="50000">
                      <a:schemeClr val="folHlink"/>
                    </a:gs>
                    <a:gs pos="100000">
                      <a:srgbClr val="000000"/>
                    </a:gs>
                  </a:gsLst>
                  <a:lin ang="5400000" scaled="1"/>
                </a:gradFill>
                <a:effectLst>
                  <a:outerShdw blurRad="63500" dist="17819" dir="2700000" algn="ctr" rotWithShape="0">
                    <a:srgbClr val="C0C0C0">
                      <a:alpha val="74997"/>
                    </a:srgbClr>
                  </a:outerShdw>
                </a:effectLst>
                <a:latin typeface="Impact"/>
                <a:ea typeface="Impact"/>
                <a:cs typeface="Impact"/>
              </a:rPr>
              <a:t>God Loves You</a:t>
            </a:r>
          </a:p>
        </p:txBody>
      </p:sp>
    </p:spTree>
    <p:extLst>
      <p:ext uri="{BB962C8B-B14F-4D97-AF65-F5344CB8AC3E}">
        <p14:creationId xmlns:p14="http://schemas.microsoft.com/office/powerpoint/2010/main" val="3988666390"/>
      </p:ext>
    </p:extLst>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12192000" cy="6858000"/>
          </a:xfrm>
          <a:prstGeom prst="rect">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Tree>
    <p:extLst>
      <p:ext uri="{BB962C8B-B14F-4D97-AF65-F5344CB8AC3E}">
        <p14:creationId xmlns:p14="http://schemas.microsoft.com/office/powerpoint/2010/main" val="14394727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ChangeArrowheads="1"/>
          </p:cNvSpPr>
          <p:nvPr/>
        </p:nvSpPr>
        <p:spPr bwMode="auto">
          <a:xfrm>
            <a:off x="1524000" y="0"/>
            <a:ext cx="9144000" cy="6858000"/>
          </a:xfrm>
          <a:prstGeom prst="rect">
            <a:avLst/>
          </a:prstGeom>
          <a:solidFill>
            <a:schemeClr val="bg1"/>
          </a:solidFill>
          <a:ln w="12700">
            <a:noFill/>
            <a:miter lim="800000"/>
            <a:headEnd type="none" w="sm" len="sm"/>
            <a:tailEnd type="none" w="sm" len="sm"/>
          </a:ln>
        </p:spPr>
        <p:txBody>
          <a:bodyPr wrap="none" anchor="ctr">
            <a:prstTxWarp prst="textNoShape">
              <a:avLst/>
            </a:prstTxWarp>
          </a:bodyPr>
          <a:lstStyle/>
          <a:p>
            <a:endParaRPr lang="en-US"/>
          </a:p>
        </p:txBody>
      </p:sp>
      <p:sp>
        <p:nvSpPr>
          <p:cNvPr id="635907" name="Rectangle 3"/>
          <p:cNvSpPr>
            <a:spLocks noGrp="1" noChangeArrowheads="1"/>
          </p:cNvSpPr>
          <p:nvPr>
            <p:ph type="ctrTitle"/>
          </p:nvPr>
        </p:nvSpPr>
        <p:spPr>
          <a:xfrm>
            <a:off x="1905000" y="762000"/>
            <a:ext cx="8305800" cy="3657600"/>
          </a:xfrm>
        </p:spPr>
        <p:txBody>
          <a:bodyPr anchor="t"/>
          <a:lstStyle/>
          <a:p>
            <a:r>
              <a:rPr lang="en-US" sz="4000" dirty="0">
                <a:solidFill>
                  <a:schemeClr val="accent3">
                    <a:lumMod val="50000"/>
                  </a:schemeClr>
                </a:solidFill>
                <a:effectLst>
                  <a:outerShdw blurRad="50800" dist="38100" dir="2700000" algn="tl" rotWithShape="0">
                    <a:prstClr val="black">
                      <a:alpha val="40000"/>
                    </a:prstClr>
                  </a:outerShdw>
                </a:effectLst>
                <a:latin typeface="Estelle Black SF" pitchFamily="2" charset="0"/>
              </a:rPr>
              <a:t>Starting a quarrel is like breaching a dam; so drop the matter before a dispute breaks out.</a:t>
            </a:r>
          </a:p>
        </p:txBody>
      </p:sp>
      <p:sp>
        <p:nvSpPr>
          <p:cNvPr id="19460" name="TextBox 3"/>
          <p:cNvSpPr txBox="1">
            <a:spLocks noChangeArrowheads="1"/>
          </p:cNvSpPr>
          <p:nvPr/>
        </p:nvSpPr>
        <p:spPr bwMode="auto">
          <a:xfrm>
            <a:off x="5943600" y="5867400"/>
            <a:ext cx="4114800" cy="369888"/>
          </a:xfrm>
          <a:prstGeom prst="rect">
            <a:avLst/>
          </a:prstGeom>
          <a:noFill/>
          <a:ln w="9525">
            <a:noFill/>
            <a:miter lim="800000"/>
            <a:headEnd/>
            <a:tailEnd/>
          </a:ln>
        </p:spPr>
        <p:txBody>
          <a:bodyPr>
            <a:prstTxWarp prst="textNoShape">
              <a:avLst/>
            </a:prstTxWarp>
            <a:spAutoFit/>
          </a:bodyPr>
          <a:lstStyle/>
          <a:p>
            <a:pPr algn="r"/>
            <a:r>
              <a:rPr lang="en-US" b="1" i="1" dirty="0"/>
              <a:t>Proverbs 17:14</a:t>
            </a:r>
          </a:p>
        </p:txBody>
      </p:sp>
    </p:spTree>
    <p:extLst>
      <p:ext uri="{BB962C8B-B14F-4D97-AF65-F5344CB8AC3E}">
        <p14:creationId xmlns:p14="http://schemas.microsoft.com/office/powerpoint/2010/main" val="1486668806"/>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5907" name="Rectangle 3"/>
          <p:cNvSpPr>
            <a:spLocks noGrp="1" noChangeArrowheads="1"/>
          </p:cNvSpPr>
          <p:nvPr>
            <p:ph type="ctrTitle"/>
          </p:nvPr>
        </p:nvSpPr>
        <p:spPr>
          <a:xfrm>
            <a:off x="609600" y="228600"/>
            <a:ext cx="11049000" cy="6019800"/>
          </a:xfrm>
        </p:spPr>
        <p:txBody>
          <a:bodyPr anchor="t"/>
          <a:lstStyle/>
          <a:p>
            <a:r>
              <a:rPr lang="en-US" sz="3600" dirty="0">
                <a:solidFill>
                  <a:srgbClr val="660066"/>
                </a:solidFill>
                <a:effectLst>
                  <a:outerShdw blurRad="50800" dist="38100" dir="2700000" algn="tl" rotWithShape="0">
                    <a:prstClr val="black">
                      <a:alpha val="40000"/>
                    </a:prstClr>
                  </a:outerShdw>
                </a:effectLst>
                <a:latin typeface="Estelle Black SF" pitchFamily="2" charset="0"/>
              </a:rPr>
              <a:t>Now to Abraham and his seed were the promises made. He </a:t>
            </a:r>
            <a:r>
              <a:rPr lang="en-US" sz="3600" dirty="0" err="1">
                <a:solidFill>
                  <a:srgbClr val="660066"/>
                </a:solidFill>
                <a:effectLst>
                  <a:outerShdw blurRad="50800" dist="38100" dir="2700000" algn="tl" rotWithShape="0">
                    <a:prstClr val="black">
                      <a:alpha val="40000"/>
                    </a:prstClr>
                  </a:outerShdw>
                </a:effectLst>
                <a:latin typeface="Estelle Black SF" pitchFamily="2" charset="0"/>
              </a:rPr>
              <a:t>saith</a:t>
            </a:r>
            <a:r>
              <a:rPr lang="en-US" sz="3600" dirty="0">
                <a:solidFill>
                  <a:srgbClr val="660066"/>
                </a:solidFill>
                <a:effectLst>
                  <a:outerShdw blurRad="50800" dist="38100" dir="2700000" algn="tl" rotWithShape="0">
                    <a:prstClr val="black">
                      <a:alpha val="40000"/>
                    </a:prstClr>
                  </a:outerShdw>
                </a:effectLst>
                <a:latin typeface="Estelle Black SF" pitchFamily="2" charset="0"/>
              </a:rPr>
              <a:t> not, And to seeds, as of many; but as of one, And to thy seed, which is Christ . . . For ye are all the children of God by faith in Christ Jesus. For as many of you as have been baptized into Christ have put on Christ. There is neither Jew nor Greek, there is neither bond nor free, there is neither male nor female: for ye are all one in Christ Jesus. And if ye be Christ's, then are ye Abraham's seed, and heirs according to the promise.</a:t>
            </a:r>
            <a:endParaRPr lang="en-US" sz="3600" dirty="0">
              <a:solidFill>
                <a:srgbClr val="660066"/>
              </a:solidFill>
              <a:effectLst>
                <a:outerShdw blurRad="50800" dist="38100" dir="2700000" algn="tl" rotWithShape="0">
                  <a:prstClr val="black">
                    <a:alpha val="40000"/>
                  </a:prstClr>
                </a:outerShdw>
              </a:effectLst>
              <a:latin typeface="Estelle Black SF" pitchFamily="2" charset="0"/>
              <a:cs typeface="Estelle Black SF"/>
            </a:endParaRPr>
          </a:p>
        </p:txBody>
      </p:sp>
      <p:sp>
        <p:nvSpPr>
          <p:cNvPr id="25604" name="TextBox 3"/>
          <p:cNvSpPr txBox="1">
            <a:spLocks noChangeArrowheads="1"/>
          </p:cNvSpPr>
          <p:nvPr/>
        </p:nvSpPr>
        <p:spPr bwMode="auto">
          <a:xfrm>
            <a:off x="6477000" y="6411912"/>
            <a:ext cx="4114800" cy="369888"/>
          </a:xfrm>
          <a:prstGeom prst="rect">
            <a:avLst/>
          </a:prstGeom>
          <a:noFill/>
          <a:ln w="9525">
            <a:noFill/>
            <a:miter lim="800000"/>
            <a:headEnd/>
            <a:tailEnd/>
          </a:ln>
        </p:spPr>
        <p:txBody>
          <a:bodyPr>
            <a:prstTxWarp prst="textNoShape">
              <a:avLst/>
            </a:prstTxWarp>
            <a:spAutoFit/>
          </a:bodyPr>
          <a:lstStyle/>
          <a:p>
            <a:pPr algn="r"/>
            <a:r>
              <a:rPr lang="en-US" b="1" i="1" dirty="0"/>
              <a:t>Galatians 3:16, 26-29 (KJV)</a:t>
            </a: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ChangeArrowheads="1"/>
          </p:cNvSpPr>
          <p:nvPr/>
        </p:nvSpPr>
        <p:spPr bwMode="auto">
          <a:xfrm>
            <a:off x="1524000" y="0"/>
            <a:ext cx="9144000" cy="6858000"/>
          </a:xfrm>
          <a:prstGeom prst="rect">
            <a:avLst/>
          </a:prstGeom>
          <a:solidFill>
            <a:schemeClr val="bg1"/>
          </a:solidFill>
          <a:ln w="12700">
            <a:noFill/>
            <a:miter lim="800000"/>
            <a:headEnd type="none" w="sm" len="sm"/>
            <a:tailEnd type="none" w="sm" len="sm"/>
          </a:ln>
        </p:spPr>
        <p:txBody>
          <a:bodyPr wrap="none" anchor="ctr">
            <a:prstTxWarp prst="textNoShape">
              <a:avLst/>
            </a:prstTxWarp>
          </a:bodyPr>
          <a:lstStyle/>
          <a:p>
            <a:endParaRPr lang="en-US"/>
          </a:p>
        </p:txBody>
      </p:sp>
      <p:sp>
        <p:nvSpPr>
          <p:cNvPr id="635907" name="Rectangle 3"/>
          <p:cNvSpPr>
            <a:spLocks noGrp="1" noChangeArrowheads="1"/>
          </p:cNvSpPr>
          <p:nvPr>
            <p:ph type="ctrTitle"/>
          </p:nvPr>
        </p:nvSpPr>
        <p:spPr>
          <a:xfrm>
            <a:off x="609600" y="228600"/>
            <a:ext cx="10896600" cy="6019800"/>
          </a:xfrm>
        </p:spPr>
        <p:txBody>
          <a:bodyPr anchor="t"/>
          <a:lstStyle/>
          <a:p>
            <a:pPr>
              <a:defRPr/>
            </a:pPr>
            <a:r>
              <a:rPr lang="en-US" sz="3400" dirty="0">
                <a:solidFill>
                  <a:srgbClr val="660066"/>
                </a:solidFill>
                <a:effectLst>
                  <a:outerShdw blurRad="50800" dist="38100" dir="2700000" algn="tl" rotWithShape="0">
                    <a:prstClr val="black">
                      <a:alpha val="40000"/>
                    </a:prstClr>
                  </a:outerShdw>
                </a:effectLst>
                <a:latin typeface="Estelle Black SF" pitchFamily="2" charset="0"/>
              </a:rPr>
              <a:t>The promises were spoken to Abraham and to his seed. Scripture does not say “and to seeds,” meaning many people, but “and to your seed,” meaning one person, who is Christ . . . So in Christ Jesus you are all children of God through faith, for all of you who were baptized into Christ have clothed yourselves with Christ. There is neither Jew nor Gentile, neither slave nor free, nor is there male and female, for you are all one in Christ Jesus. If you belong to Christ, then you are Abraham’s seed, and heirs according to the promise.</a:t>
            </a:r>
            <a:endParaRPr lang="en-US" sz="3400" dirty="0">
              <a:solidFill>
                <a:srgbClr val="660066"/>
              </a:solidFill>
              <a:effectLst>
                <a:outerShdw blurRad="50800" dist="38100" dir="2700000" algn="tl" rotWithShape="0">
                  <a:prstClr val="black">
                    <a:alpha val="40000"/>
                  </a:prstClr>
                </a:outerShdw>
              </a:effectLst>
              <a:latin typeface="Estelle Black SF" pitchFamily="2" charset="0"/>
              <a:cs typeface="Estelle Black SF"/>
            </a:endParaRPr>
          </a:p>
        </p:txBody>
      </p:sp>
      <p:sp>
        <p:nvSpPr>
          <p:cNvPr id="25604" name="TextBox 3"/>
          <p:cNvSpPr txBox="1">
            <a:spLocks noChangeArrowheads="1"/>
          </p:cNvSpPr>
          <p:nvPr/>
        </p:nvSpPr>
        <p:spPr bwMode="auto">
          <a:xfrm>
            <a:off x="6477000" y="6411912"/>
            <a:ext cx="4114800" cy="369888"/>
          </a:xfrm>
          <a:prstGeom prst="rect">
            <a:avLst/>
          </a:prstGeom>
          <a:noFill/>
          <a:ln w="9525">
            <a:noFill/>
            <a:miter lim="800000"/>
            <a:headEnd/>
            <a:tailEnd/>
          </a:ln>
        </p:spPr>
        <p:txBody>
          <a:bodyPr>
            <a:prstTxWarp prst="textNoShape">
              <a:avLst/>
            </a:prstTxWarp>
            <a:spAutoFit/>
          </a:bodyPr>
          <a:lstStyle/>
          <a:p>
            <a:pPr algn="r"/>
            <a:r>
              <a:rPr lang="en-US" b="1" i="1" dirty="0"/>
              <a:t>Galatians 3:16, 26-29 (NIV)</a:t>
            </a: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1"/>
          <p:cNvSpPr>
            <a:spLocks noChangeArrowheads="1"/>
          </p:cNvSpPr>
          <p:nvPr/>
        </p:nvSpPr>
        <p:spPr bwMode="auto">
          <a:xfrm>
            <a:off x="0" y="0"/>
            <a:ext cx="12192000" cy="6858000"/>
          </a:xfrm>
          <a:prstGeom prst="rect">
            <a:avLst/>
          </a:prstGeom>
          <a:solidFill>
            <a:srgbClr val="000000"/>
          </a:solidFill>
          <a:ln w="12600">
            <a:solidFill>
              <a:srgbClr val="000000"/>
            </a:solidFill>
            <a:miter lim="800000"/>
            <a:headEnd/>
            <a:tailEnd/>
          </a:ln>
        </p:spPr>
        <p:txBody>
          <a:bodyPr wrap="none" lIns="82945" tIns="41473" rIns="82945" bIns="41473" anchor="ctr">
            <a:prstTxWarp prst="textNoShape">
              <a:avLst/>
            </a:prstTxWarp>
          </a:bodyPr>
          <a:lstStyle/>
          <a:p>
            <a:endParaRPr lang="en-US"/>
          </a:p>
        </p:txBody>
      </p:sp>
      <p:sp>
        <p:nvSpPr>
          <p:cNvPr id="31747" name="TextBox 2"/>
          <p:cNvSpPr txBox="1">
            <a:spLocks noChangeArrowheads="1"/>
          </p:cNvSpPr>
          <p:nvPr/>
        </p:nvSpPr>
        <p:spPr bwMode="auto">
          <a:xfrm>
            <a:off x="1752600" y="3352801"/>
            <a:ext cx="4953000" cy="369332"/>
          </a:xfrm>
          <a:prstGeom prst="rect">
            <a:avLst/>
          </a:prstGeom>
          <a:noFill/>
          <a:ln w="9525">
            <a:noFill/>
            <a:miter lim="800000"/>
            <a:headEnd/>
            <a:tailEnd/>
          </a:ln>
        </p:spPr>
        <p:txBody>
          <a:bodyPr wrap="square">
            <a:prstTxWarp prst="textNoShape">
              <a:avLst/>
            </a:prstTxWarp>
            <a:spAutoFit/>
          </a:bodyPr>
          <a:lstStyle/>
          <a:p>
            <a:pPr eaLnBrk="0" hangingPunct="0"/>
            <a:r>
              <a:rPr lang="en-US" dirty="0">
                <a:solidFill>
                  <a:srgbClr val="D9D9D9"/>
                </a:solidFill>
              </a:rPr>
              <a:t>The importance and meaning of Torah</a:t>
            </a:r>
            <a:endParaRPr lang="en-US" dirty="0">
              <a:solidFill>
                <a:srgbClr val="D9D9D9"/>
              </a:solidFill>
              <a:latin typeface="SLGreek"/>
              <a:cs typeface="SLGreek"/>
            </a:endParaRPr>
          </a:p>
        </p:txBody>
      </p:sp>
    </p:spTree>
    <p:extLst>
      <p:ext uri="{BB962C8B-B14F-4D97-AF65-F5344CB8AC3E}">
        <p14:creationId xmlns:p14="http://schemas.microsoft.com/office/powerpoint/2010/main" val="38545757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Alternate Process 16">
            <a:extLst>
              <a:ext uri="{FF2B5EF4-FFF2-40B4-BE49-F238E27FC236}">
                <a16:creationId xmlns:a16="http://schemas.microsoft.com/office/drawing/2014/main" id="{EF0ED2AA-FD04-8540-AA97-4863D0821FC9}"/>
              </a:ext>
            </a:extLst>
          </p:cNvPr>
          <p:cNvSpPr/>
          <p:nvPr/>
        </p:nvSpPr>
        <p:spPr>
          <a:xfrm>
            <a:off x="1752600" y="6096000"/>
            <a:ext cx="8458200" cy="304800"/>
          </a:xfrm>
          <a:prstGeom prst="flowChartAlternateProcess">
            <a:avLst/>
          </a:prstGeom>
          <a:solidFill>
            <a:srgbClr val="FFFF0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8" name="Alternate Process 17">
            <a:extLst>
              <a:ext uri="{FF2B5EF4-FFF2-40B4-BE49-F238E27FC236}">
                <a16:creationId xmlns:a16="http://schemas.microsoft.com/office/drawing/2014/main" id="{EF0ED2AA-FD04-8540-AA97-4863D0821FC9}"/>
              </a:ext>
            </a:extLst>
          </p:cNvPr>
          <p:cNvSpPr/>
          <p:nvPr/>
        </p:nvSpPr>
        <p:spPr>
          <a:xfrm>
            <a:off x="1752600" y="6477000"/>
            <a:ext cx="8458200" cy="304800"/>
          </a:xfrm>
          <a:prstGeom prst="flowChartAlternateProcess">
            <a:avLst/>
          </a:prstGeom>
          <a:solidFill>
            <a:srgbClr val="FFFF0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6" name="Alternate Process 15">
            <a:extLst>
              <a:ext uri="{FF2B5EF4-FFF2-40B4-BE49-F238E27FC236}">
                <a16:creationId xmlns:a16="http://schemas.microsoft.com/office/drawing/2014/main" id="{EF0ED2AA-FD04-8540-AA97-4863D0821FC9}"/>
              </a:ext>
            </a:extLst>
          </p:cNvPr>
          <p:cNvSpPr/>
          <p:nvPr/>
        </p:nvSpPr>
        <p:spPr>
          <a:xfrm>
            <a:off x="1767155" y="5791200"/>
            <a:ext cx="8458200" cy="304800"/>
          </a:xfrm>
          <a:prstGeom prst="flowChartAlternateProcess">
            <a:avLst/>
          </a:prstGeom>
          <a:solidFill>
            <a:srgbClr val="FFFF0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3" name="Alternate Process 12"/>
          <p:cNvSpPr/>
          <p:nvPr/>
        </p:nvSpPr>
        <p:spPr>
          <a:xfrm>
            <a:off x="1752600" y="3951273"/>
            <a:ext cx="8458200" cy="304800"/>
          </a:xfrm>
          <a:prstGeom prst="flowChartAlternateProcess">
            <a:avLst/>
          </a:prstGeom>
          <a:solidFill>
            <a:srgbClr val="FFFF0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0" name="Alternate Process 9"/>
          <p:cNvSpPr/>
          <p:nvPr/>
        </p:nvSpPr>
        <p:spPr>
          <a:xfrm>
            <a:off x="1752600" y="1154127"/>
            <a:ext cx="8458200" cy="304800"/>
          </a:xfrm>
          <a:prstGeom prst="flowChartAlternateProcess">
            <a:avLst/>
          </a:prstGeom>
          <a:solidFill>
            <a:srgbClr val="FFFF0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64515" name="Text Box 1"/>
          <p:cNvSpPr txBox="1">
            <a:spLocks noChangeArrowheads="1"/>
          </p:cNvSpPr>
          <p:nvPr/>
        </p:nvSpPr>
        <p:spPr bwMode="auto">
          <a:xfrm>
            <a:off x="1752600" y="76200"/>
            <a:ext cx="8763000" cy="486672"/>
          </a:xfrm>
          <a:prstGeom prst="rect">
            <a:avLst/>
          </a:prstGeom>
          <a:noFill/>
          <a:ln w="9525">
            <a:noFill/>
            <a:miter lim="800000"/>
            <a:headEnd/>
            <a:tailEnd/>
          </a:ln>
        </p:spPr>
        <p:txBody>
          <a:bodyPr wrap="square" lIns="0" tIns="0" rIns="0" bIns="0">
            <a:prstTxWarp prst="textNoShape">
              <a:avLst/>
            </a:prstTxWarp>
            <a:spAutoFit/>
          </a:bodyPr>
          <a:lstStyle/>
          <a:p>
            <a:pPr>
              <a:lnSpc>
                <a:spcPct val="95000"/>
              </a:lnSpc>
              <a:buClr>
                <a:srgbClr val="000000"/>
              </a:buClr>
              <a:buSzPct val="45000"/>
              <a:tabLst>
                <a:tab pos="0" algn="l"/>
                <a:tab pos="414338" algn="l"/>
                <a:tab pos="828675" algn="l"/>
                <a:tab pos="1243013" algn="l"/>
                <a:tab pos="1657350" algn="l"/>
                <a:tab pos="2073275" algn="l"/>
                <a:tab pos="2487613" algn="l"/>
                <a:tab pos="2901950" algn="l"/>
                <a:tab pos="3316288" algn="l"/>
                <a:tab pos="3732213" algn="l"/>
                <a:tab pos="4146550" algn="l"/>
                <a:tab pos="4560888" algn="l"/>
                <a:tab pos="4975225" algn="l"/>
                <a:tab pos="5391150" algn="l"/>
                <a:tab pos="5805488" algn="l"/>
                <a:tab pos="6219825" algn="l"/>
                <a:tab pos="6634163" algn="l"/>
                <a:tab pos="7050088" algn="l"/>
                <a:tab pos="7464425" algn="l"/>
                <a:tab pos="7878763" algn="l"/>
                <a:tab pos="8293100" algn="l"/>
              </a:tabLst>
            </a:pPr>
            <a:r>
              <a:rPr lang="en-US" sz="3300" dirty="0"/>
              <a:t>Key scripture passage?</a:t>
            </a:r>
            <a:endParaRPr lang="en-GB" sz="3300" dirty="0"/>
          </a:p>
        </p:txBody>
      </p:sp>
      <p:sp>
        <p:nvSpPr>
          <p:cNvPr id="64516" name="Text Box 2"/>
          <p:cNvSpPr txBox="1">
            <a:spLocks noChangeArrowheads="1"/>
          </p:cNvSpPr>
          <p:nvPr/>
        </p:nvSpPr>
        <p:spPr bwMode="auto">
          <a:xfrm>
            <a:off x="1905000" y="762001"/>
            <a:ext cx="8534400" cy="1055673"/>
          </a:xfrm>
          <a:prstGeom prst="rect">
            <a:avLst/>
          </a:prstGeom>
          <a:noFill/>
          <a:ln w="9525">
            <a:noFill/>
            <a:miter lim="800000"/>
            <a:headEnd/>
            <a:tailEnd/>
          </a:ln>
        </p:spPr>
        <p:txBody>
          <a:bodyPr wrap="square" lIns="0" tIns="0" rIns="0" bIns="0">
            <a:prstTxWarp prst="textNoShape">
              <a:avLst/>
            </a:prstTxWarp>
            <a:spAutoFit/>
          </a:bodyPr>
          <a:lstStyle/>
          <a:p>
            <a:pPr>
              <a:lnSpc>
                <a:spcPct val="95000"/>
              </a:lnSpc>
              <a:buClr>
                <a:srgbClr val="000000"/>
              </a:buClr>
              <a:buSzPct val="45000"/>
              <a:tabLst>
                <a:tab pos="0" algn="l"/>
                <a:tab pos="414338" algn="l"/>
                <a:tab pos="828675" algn="l"/>
                <a:tab pos="1243013" algn="l"/>
                <a:tab pos="1657350" algn="l"/>
                <a:tab pos="2073275" algn="l"/>
                <a:tab pos="2487613" algn="l"/>
                <a:tab pos="2901950" algn="l"/>
                <a:tab pos="3316288" algn="l"/>
                <a:tab pos="3732213" algn="l"/>
                <a:tab pos="4146550" algn="l"/>
                <a:tab pos="4560888" algn="l"/>
                <a:tab pos="4975225" algn="l"/>
                <a:tab pos="5391150" algn="l"/>
                <a:tab pos="5805488" algn="l"/>
                <a:tab pos="6219825" algn="l"/>
                <a:tab pos="6634163" algn="l"/>
                <a:tab pos="7050088" algn="l"/>
                <a:tab pos="7464425" algn="l"/>
                <a:tab pos="7878763" algn="l"/>
                <a:tab pos="8293100" algn="l"/>
              </a:tabLst>
            </a:pPr>
            <a:r>
              <a:rPr lang="en-GB" sz="2400" dirty="0">
                <a:solidFill>
                  <a:srgbClr val="FF0000"/>
                </a:solidFill>
              </a:rPr>
              <a:t>a</a:t>
            </a:r>
            <a:r>
              <a:rPr lang="en-GB" sz="2400" dirty="0"/>
              <a:t>) </a:t>
            </a:r>
            <a:r>
              <a:rPr lang="en-GB" sz="2400" dirty="0">
                <a:solidFill>
                  <a:srgbClr val="0000FF"/>
                </a:solidFill>
              </a:rPr>
              <a:t>Torah</a:t>
            </a:r>
          </a:p>
          <a:p>
            <a:pPr>
              <a:lnSpc>
                <a:spcPct val="95000"/>
              </a:lnSpc>
              <a:buClr>
                <a:srgbClr val="000000"/>
              </a:buClr>
              <a:buSzPct val="45000"/>
              <a:tabLst>
                <a:tab pos="0" algn="l"/>
                <a:tab pos="414338" algn="l"/>
                <a:tab pos="828675" algn="l"/>
                <a:tab pos="1243013" algn="l"/>
                <a:tab pos="1657350" algn="l"/>
                <a:tab pos="2073275" algn="l"/>
                <a:tab pos="2487613" algn="l"/>
                <a:tab pos="2901950" algn="l"/>
                <a:tab pos="3316288" algn="l"/>
                <a:tab pos="3732213" algn="l"/>
                <a:tab pos="4146550" algn="l"/>
                <a:tab pos="4560888" algn="l"/>
                <a:tab pos="4975225" algn="l"/>
                <a:tab pos="5391150" algn="l"/>
                <a:tab pos="5805488" algn="l"/>
                <a:tab pos="6219825" algn="l"/>
                <a:tab pos="6634163" algn="l"/>
                <a:tab pos="7050088" algn="l"/>
                <a:tab pos="7464425" algn="l"/>
                <a:tab pos="7878763" algn="l"/>
                <a:tab pos="8293100" algn="l"/>
              </a:tabLst>
            </a:pPr>
            <a:r>
              <a:rPr lang="en-GB" sz="2400" dirty="0">
                <a:solidFill>
                  <a:srgbClr val="FF0000"/>
                </a:solidFill>
              </a:rPr>
              <a:t>b</a:t>
            </a:r>
            <a:r>
              <a:rPr lang="en-GB" sz="2400" dirty="0"/>
              <a:t>) </a:t>
            </a:r>
            <a:r>
              <a:rPr lang="en-GB" sz="2400" dirty="0" err="1">
                <a:solidFill>
                  <a:srgbClr val="0000FF"/>
                </a:solidFill>
              </a:rPr>
              <a:t>Shema</a:t>
            </a:r>
            <a:endParaRPr lang="en-GB" sz="2400" dirty="0">
              <a:solidFill>
                <a:srgbClr val="0000FF"/>
              </a:solidFill>
            </a:endParaRPr>
          </a:p>
          <a:p>
            <a:pPr>
              <a:lnSpc>
                <a:spcPct val="95000"/>
              </a:lnSpc>
              <a:buClr>
                <a:srgbClr val="000000"/>
              </a:buClr>
              <a:buSzPct val="45000"/>
              <a:tabLst>
                <a:tab pos="0" algn="l"/>
                <a:tab pos="414338" algn="l"/>
                <a:tab pos="828675" algn="l"/>
                <a:tab pos="1243013" algn="l"/>
                <a:tab pos="1657350" algn="l"/>
                <a:tab pos="2073275" algn="l"/>
                <a:tab pos="2487613" algn="l"/>
                <a:tab pos="2901950" algn="l"/>
                <a:tab pos="3316288" algn="l"/>
                <a:tab pos="3732213" algn="l"/>
                <a:tab pos="4146550" algn="l"/>
                <a:tab pos="4560888" algn="l"/>
                <a:tab pos="4975225" algn="l"/>
                <a:tab pos="5391150" algn="l"/>
                <a:tab pos="5805488" algn="l"/>
                <a:tab pos="6219825" algn="l"/>
                <a:tab pos="6634163" algn="l"/>
                <a:tab pos="7050088" algn="l"/>
                <a:tab pos="7464425" algn="l"/>
                <a:tab pos="7878763" algn="l"/>
                <a:tab pos="8293100" algn="l"/>
              </a:tabLst>
            </a:pPr>
            <a:r>
              <a:rPr lang="en-GB" sz="2400" dirty="0">
                <a:solidFill>
                  <a:srgbClr val="FF0000"/>
                </a:solidFill>
              </a:rPr>
              <a:t>c</a:t>
            </a:r>
            <a:r>
              <a:rPr lang="en-GB" sz="2400" dirty="0"/>
              <a:t>) </a:t>
            </a:r>
            <a:r>
              <a:rPr lang="en-GB" sz="2400" dirty="0">
                <a:solidFill>
                  <a:srgbClr val="0000FF"/>
                </a:solidFill>
              </a:rPr>
              <a:t>Mezuzah</a:t>
            </a:r>
          </a:p>
        </p:txBody>
      </p:sp>
      <p:sp>
        <p:nvSpPr>
          <p:cNvPr id="11" name="Text Box 1"/>
          <p:cNvSpPr txBox="1">
            <a:spLocks noChangeArrowheads="1"/>
          </p:cNvSpPr>
          <p:nvPr/>
        </p:nvSpPr>
        <p:spPr bwMode="auto">
          <a:xfrm>
            <a:off x="1752600" y="2590800"/>
            <a:ext cx="8763000" cy="486672"/>
          </a:xfrm>
          <a:prstGeom prst="rect">
            <a:avLst/>
          </a:prstGeom>
          <a:noFill/>
          <a:ln w="9525">
            <a:noFill/>
            <a:miter lim="800000"/>
            <a:headEnd/>
            <a:tailEnd/>
          </a:ln>
        </p:spPr>
        <p:txBody>
          <a:bodyPr wrap="square" lIns="0" tIns="0" rIns="0" bIns="0">
            <a:prstTxWarp prst="textNoShape">
              <a:avLst/>
            </a:prstTxWarp>
            <a:spAutoFit/>
          </a:bodyPr>
          <a:lstStyle/>
          <a:p>
            <a:pPr>
              <a:lnSpc>
                <a:spcPct val="95000"/>
              </a:lnSpc>
              <a:buClr>
                <a:srgbClr val="000000"/>
              </a:buClr>
              <a:buSzPct val="45000"/>
              <a:tabLst>
                <a:tab pos="0" algn="l"/>
                <a:tab pos="414338" algn="l"/>
                <a:tab pos="828675" algn="l"/>
                <a:tab pos="1243013" algn="l"/>
                <a:tab pos="1657350" algn="l"/>
                <a:tab pos="2073275" algn="l"/>
                <a:tab pos="2487613" algn="l"/>
                <a:tab pos="2901950" algn="l"/>
                <a:tab pos="3316288" algn="l"/>
                <a:tab pos="3732213" algn="l"/>
                <a:tab pos="4146550" algn="l"/>
                <a:tab pos="4560888" algn="l"/>
                <a:tab pos="4975225" algn="l"/>
                <a:tab pos="5391150" algn="l"/>
                <a:tab pos="5805488" algn="l"/>
                <a:tab pos="6219825" algn="l"/>
                <a:tab pos="6634163" algn="l"/>
                <a:tab pos="7050088" algn="l"/>
                <a:tab pos="7464425" algn="l"/>
                <a:tab pos="7878763" algn="l"/>
                <a:tab pos="8293100" algn="l"/>
              </a:tabLst>
            </a:pPr>
            <a:r>
              <a:rPr lang="en-US" sz="3300" dirty="0"/>
              <a:t>Key historical event?</a:t>
            </a:r>
            <a:endParaRPr lang="en-GB" sz="3300" dirty="0"/>
          </a:p>
        </p:txBody>
      </p:sp>
      <p:sp>
        <p:nvSpPr>
          <p:cNvPr id="12" name="Text Box 2"/>
          <p:cNvSpPr txBox="1">
            <a:spLocks noChangeArrowheads="1"/>
          </p:cNvSpPr>
          <p:nvPr/>
        </p:nvSpPr>
        <p:spPr bwMode="auto">
          <a:xfrm>
            <a:off x="1905000" y="3200401"/>
            <a:ext cx="8534400" cy="1055673"/>
          </a:xfrm>
          <a:prstGeom prst="rect">
            <a:avLst/>
          </a:prstGeom>
          <a:noFill/>
          <a:ln w="9525">
            <a:noFill/>
            <a:miter lim="800000"/>
            <a:headEnd/>
            <a:tailEnd/>
          </a:ln>
        </p:spPr>
        <p:txBody>
          <a:bodyPr wrap="square" lIns="0" tIns="0" rIns="0" bIns="0">
            <a:prstTxWarp prst="textNoShape">
              <a:avLst/>
            </a:prstTxWarp>
            <a:spAutoFit/>
          </a:bodyPr>
          <a:lstStyle/>
          <a:p>
            <a:pPr>
              <a:lnSpc>
                <a:spcPct val="95000"/>
              </a:lnSpc>
              <a:buClr>
                <a:srgbClr val="000000"/>
              </a:buClr>
              <a:buSzPct val="45000"/>
              <a:tabLst>
                <a:tab pos="0" algn="l"/>
                <a:tab pos="414338" algn="l"/>
                <a:tab pos="828675" algn="l"/>
                <a:tab pos="1243013" algn="l"/>
                <a:tab pos="1657350" algn="l"/>
                <a:tab pos="2073275" algn="l"/>
                <a:tab pos="2487613" algn="l"/>
                <a:tab pos="2901950" algn="l"/>
                <a:tab pos="3316288" algn="l"/>
                <a:tab pos="3732213" algn="l"/>
                <a:tab pos="4146550" algn="l"/>
                <a:tab pos="4560888" algn="l"/>
                <a:tab pos="4975225" algn="l"/>
                <a:tab pos="5391150" algn="l"/>
                <a:tab pos="5805488" algn="l"/>
                <a:tab pos="6219825" algn="l"/>
                <a:tab pos="6634163" algn="l"/>
                <a:tab pos="7050088" algn="l"/>
                <a:tab pos="7464425" algn="l"/>
                <a:tab pos="7878763" algn="l"/>
                <a:tab pos="8293100" algn="l"/>
              </a:tabLst>
            </a:pPr>
            <a:r>
              <a:rPr lang="en-GB" sz="2400" dirty="0">
                <a:solidFill>
                  <a:srgbClr val="FF0000"/>
                </a:solidFill>
              </a:rPr>
              <a:t>a</a:t>
            </a:r>
            <a:r>
              <a:rPr lang="en-GB" sz="2400" dirty="0"/>
              <a:t>) </a:t>
            </a:r>
            <a:r>
              <a:rPr lang="en-GB" sz="2400" dirty="0">
                <a:solidFill>
                  <a:srgbClr val="0000FF"/>
                </a:solidFill>
              </a:rPr>
              <a:t>C</a:t>
            </a:r>
            <a:r>
              <a:rPr lang="en-US" sz="2400" dirty="0" err="1">
                <a:solidFill>
                  <a:srgbClr val="0000FF"/>
                </a:solidFill>
              </a:rPr>
              <a:t>reation</a:t>
            </a:r>
            <a:r>
              <a:rPr lang="en-US" sz="2400" dirty="0">
                <a:solidFill>
                  <a:srgbClr val="0000FF"/>
                </a:solidFill>
              </a:rPr>
              <a:t> of mankind at </a:t>
            </a:r>
            <a:r>
              <a:rPr lang="en-US" sz="2400" dirty="0" err="1">
                <a:solidFill>
                  <a:srgbClr val="0000FF"/>
                </a:solidFill>
              </a:rPr>
              <a:t>eden</a:t>
            </a:r>
            <a:endParaRPr lang="en-GB" sz="2400" dirty="0">
              <a:solidFill>
                <a:srgbClr val="0000FF"/>
              </a:solidFill>
            </a:endParaRPr>
          </a:p>
          <a:p>
            <a:pPr>
              <a:lnSpc>
                <a:spcPct val="95000"/>
              </a:lnSpc>
              <a:buClr>
                <a:srgbClr val="000000"/>
              </a:buClr>
              <a:buSzPct val="45000"/>
              <a:tabLst>
                <a:tab pos="0" algn="l"/>
                <a:tab pos="414338" algn="l"/>
                <a:tab pos="828675" algn="l"/>
                <a:tab pos="1243013" algn="l"/>
                <a:tab pos="1657350" algn="l"/>
                <a:tab pos="2073275" algn="l"/>
                <a:tab pos="2487613" algn="l"/>
                <a:tab pos="2901950" algn="l"/>
                <a:tab pos="3316288" algn="l"/>
                <a:tab pos="3732213" algn="l"/>
                <a:tab pos="4146550" algn="l"/>
                <a:tab pos="4560888" algn="l"/>
                <a:tab pos="4975225" algn="l"/>
                <a:tab pos="5391150" algn="l"/>
                <a:tab pos="5805488" algn="l"/>
                <a:tab pos="6219825" algn="l"/>
                <a:tab pos="6634163" algn="l"/>
                <a:tab pos="7050088" algn="l"/>
                <a:tab pos="7464425" algn="l"/>
                <a:tab pos="7878763" algn="l"/>
                <a:tab pos="8293100" algn="l"/>
              </a:tabLst>
            </a:pPr>
            <a:r>
              <a:rPr lang="en-GB" sz="2400" dirty="0">
                <a:solidFill>
                  <a:srgbClr val="FF0000"/>
                </a:solidFill>
              </a:rPr>
              <a:t>b</a:t>
            </a:r>
            <a:r>
              <a:rPr lang="en-GB" sz="2400" dirty="0"/>
              <a:t>) </a:t>
            </a:r>
            <a:r>
              <a:rPr lang="en-GB" sz="2400" dirty="0">
                <a:solidFill>
                  <a:srgbClr val="0000FF"/>
                </a:solidFill>
              </a:rPr>
              <a:t>B</a:t>
            </a:r>
            <a:r>
              <a:rPr lang="en-US" sz="2400" dirty="0" err="1">
                <a:solidFill>
                  <a:srgbClr val="0000FF"/>
                </a:solidFill>
              </a:rPr>
              <a:t>eginning</a:t>
            </a:r>
            <a:r>
              <a:rPr lang="en-US" sz="2400" dirty="0">
                <a:solidFill>
                  <a:srgbClr val="0000FF"/>
                </a:solidFill>
              </a:rPr>
              <a:t> of the kingdom of David</a:t>
            </a:r>
            <a:endParaRPr lang="en-GB" sz="2400" dirty="0">
              <a:solidFill>
                <a:srgbClr val="0000FF"/>
              </a:solidFill>
            </a:endParaRPr>
          </a:p>
          <a:p>
            <a:pPr>
              <a:lnSpc>
                <a:spcPct val="95000"/>
              </a:lnSpc>
              <a:buClr>
                <a:srgbClr val="000000"/>
              </a:buClr>
              <a:buSzPct val="45000"/>
              <a:tabLst>
                <a:tab pos="0" algn="l"/>
                <a:tab pos="414338" algn="l"/>
                <a:tab pos="828675" algn="l"/>
                <a:tab pos="1243013" algn="l"/>
                <a:tab pos="1657350" algn="l"/>
                <a:tab pos="2073275" algn="l"/>
                <a:tab pos="2487613" algn="l"/>
                <a:tab pos="2901950" algn="l"/>
                <a:tab pos="3316288" algn="l"/>
                <a:tab pos="3732213" algn="l"/>
                <a:tab pos="4146550" algn="l"/>
                <a:tab pos="4560888" algn="l"/>
                <a:tab pos="4975225" algn="l"/>
                <a:tab pos="5391150" algn="l"/>
                <a:tab pos="5805488" algn="l"/>
                <a:tab pos="6219825" algn="l"/>
                <a:tab pos="6634163" algn="l"/>
                <a:tab pos="7050088" algn="l"/>
                <a:tab pos="7464425" algn="l"/>
                <a:tab pos="7878763" algn="l"/>
                <a:tab pos="8293100" algn="l"/>
              </a:tabLst>
            </a:pPr>
            <a:r>
              <a:rPr lang="en-GB" sz="2400" dirty="0">
                <a:solidFill>
                  <a:srgbClr val="FF0000"/>
                </a:solidFill>
              </a:rPr>
              <a:t>c</a:t>
            </a:r>
            <a:r>
              <a:rPr lang="en-GB" sz="2400" dirty="0"/>
              <a:t>) </a:t>
            </a:r>
            <a:r>
              <a:rPr lang="en-GB" sz="2400" dirty="0">
                <a:solidFill>
                  <a:srgbClr val="0000FF"/>
                </a:solidFill>
              </a:rPr>
              <a:t>R</a:t>
            </a:r>
            <a:r>
              <a:rPr lang="en-US" sz="2400" dirty="0" err="1">
                <a:solidFill>
                  <a:srgbClr val="0000FF"/>
                </a:solidFill>
              </a:rPr>
              <a:t>eceiving</a:t>
            </a:r>
            <a:r>
              <a:rPr lang="en-US" sz="2400" dirty="0">
                <a:solidFill>
                  <a:srgbClr val="0000FF"/>
                </a:solidFill>
              </a:rPr>
              <a:t> the </a:t>
            </a:r>
            <a:r>
              <a:rPr lang="en-US" sz="2400" dirty="0" err="1">
                <a:solidFill>
                  <a:srgbClr val="0000FF"/>
                </a:solidFill>
              </a:rPr>
              <a:t>torah</a:t>
            </a:r>
            <a:r>
              <a:rPr lang="en-US" sz="2400" dirty="0">
                <a:solidFill>
                  <a:srgbClr val="0000FF"/>
                </a:solidFill>
              </a:rPr>
              <a:t> at </a:t>
            </a:r>
            <a:r>
              <a:rPr lang="en-US" sz="2400" dirty="0" err="1">
                <a:solidFill>
                  <a:srgbClr val="0000FF"/>
                </a:solidFill>
              </a:rPr>
              <a:t>sinai</a:t>
            </a:r>
            <a:endParaRPr lang="en-GB" sz="2400" dirty="0">
              <a:solidFill>
                <a:srgbClr val="0000FF"/>
              </a:solidFill>
            </a:endParaRPr>
          </a:p>
        </p:txBody>
      </p:sp>
      <p:sp>
        <p:nvSpPr>
          <p:cNvPr id="14" name="Text Box 1"/>
          <p:cNvSpPr txBox="1">
            <a:spLocks noChangeArrowheads="1"/>
          </p:cNvSpPr>
          <p:nvPr/>
        </p:nvSpPr>
        <p:spPr bwMode="auto">
          <a:xfrm>
            <a:off x="1752600" y="5152129"/>
            <a:ext cx="8763000" cy="409343"/>
          </a:xfrm>
          <a:prstGeom prst="rect">
            <a:avLst/>
          </a:prstGeom>
          <a:noFill/>
          <a:ln w="9525">
            <a:noFill/>
            <a:miter lim="800000"/>
            <a:headEnd/>
            <a:tailEnd/>
          </a:ln>
        </p:spPr>
        <p:txBody>
          <a:bodyPr wrap="square" lIns="0" tIns="0" rIns="0" bIns="0">
            <a:prstTxWarp prst="textNoShape">
              <a:avLst/>
            </a:prstTxWarp>
            <a:spAutoFit/>
          </a:bodyPr>
          <a:lstStyle/>
          <a:p>
            <a:pPr>
              <a:lnSpc>
                <a:spcPct val="95000"/>
              </a:lnSpc>
              <a:buClr>
                <a:srgbClr val="000000"/>
              </a:buClr>
              <a:buSzPct val="45000"/>
              <a:tabLst>
                <a:tab pos="0" algn="l"/>
                <a:tab pos="414338" algn="l"/>
                <a:tab pos="828675" algn="l"/>
                <a:tab pos="1243013" algn="l"/>
                <a:tab pos="1657350" algn="l"/>
                <a:tab pos="2073275" algn="l"/>
                <a:tab pos="2487613" algn="l"/>
                <a:tab pos="2901950" algn="l"/>
                <a:tab pos="3316288" algn="l"/>
                <a:tab pos="3732213" algn="l"/>
                <a:tab pos="4146550" algn="l"/>
                <a:tab pos="4560888" algn="l"/>
                <a:tab pos="4975225" algn="l"/>
                <a:tab pos="5391150" algn="l"/>
                <a:tab pos="5805488" algn="l"/>
                <a:tab pos="6219825" algn="l"/>
                <a:tab pos="6634163" algn="l"/>
                <a:tab pos="7050088" algn="l"/>
                <a:tab pos="7464425" algn="l"/>
                <a:tab pos="7878763" algn="l"/>
                <a:tab pos="8293100" algn="l"/>
              </a:tabLst>
            </a:pPr>
            <a:r>
              <a:rPr lang="en-US" sz="2800" dirty="0"/>
              <a:t>Key aspects of </a:t>
            </a:r>
            <a:r>
              <a:rPr lang="en-US" sz="2800" dirty="0" err="1"/>
              <a:t>judaism</a:t>
            </a:r>
            <a:r>
              <a:rPr lang="en-US" sz="2800" dirty="0"/>
              <a:t>?</a:t>
            </a:r>
            <a:endParaRPr lang="en-GB" sz="2800" dirty="0"/>
          </a:p>
        </p:txBody>
      </p:sp>
      <p:sp>
        <p:nvSpPr>
          <p:cNvPr id="15" name="Text Box 2"/>
          <p:cNvSpPr txBox="1">
            <a:spLocks noChangeArrowheads="1"/>
          </p:cNvSpPr>
          <p:nvPr/>
        </p:nvSpPr>
        <p:spPr bwMode="auto">
          <a:xfrm>
            <a:off x="1905000" y="5726128"/>
            <a:ext cx="8763000" cy="1055673"/>
          </a:xfrm>
          <a:prstGeom prst="rect">
            <a:avLst/>
          </a:prstGeom>
          <a:noFill/>
          <a:ln w="9525">
            <a:noFill/>
            <a:miter lim="800000"/>
            <a:headEnd/>
            <a:tailEnd/>
          </a:ln>
        </p:spPr>
        <p:txBody>
          <a:bodyPr wrap="square" lIns="0" tIns="0" rIns="0" bIns="0">
            <a:prstTxWarp prst="textNoShape">
              <a:avLst/>
            </a:prstTxWarp>
            <a:spAutoFit/>
          </a:bodyPr>
          <a:lstStyle/>
          <a:p>
            <a:pPr>
              <a:lnSpc>
                <a:spcPct val="95000"/>
              </a:lnSpc>
              <a:buClr>
                <a:srgbClr val="000000"/>
              </a:buClr>
              <a:buSzPct val="45000"/>
              <a:tabLst>
                <a:tab pos="0" algn="l"/>
                <a:tab pos="414338" algn="l"/>
                <a:tab pos="828675" algn="l"/>
                <a:tab pos="1243013" algn="l"/>
                <a:tab pos="1657350" algn="l"/>
                <a:tab pos="2073275" algn="l"/>
                <a:tab pos="2487613" algn="l"/>
                <a:tab pos="2901950" algn="l"/>
                <a:tab pos="3316288" algn="l"/>
                <a:tab pos="3732213" algn="l"/>
                <a:tab pos="4146550" algn="l"/>
                <a:tab pos="4560888" algn="l"/>
                <a:tab pos="4975225" algn="l"/>
                <a:tab pos="5391150" algn="l"/>
                <a:tab pos="5805488" algn="l"/>
                <a:tab pos="6219825" algn="l"/>
                <a:tab pos="6634163" algn="l"/>
                <a:tab pos="7050088" algn="l"/>
                <a:tab pos="7464425" algn="l"/>
                <a:tab pos="7878763" algn="l"/>
                <a:tab pos="8293100" algn="l"/>
              </a:tabLst>
            </a:pPr>
            <a:r>
              <a:rPr lang="en-GB" sz="2400" dirty="0">
                <a:solidFill>
                  <a:srgbClr val="FF0000"/>
                </a:solidFill>
              </a:rPr>
              <a:t>a</a:t>
            </a:r>
            <a:r>
              <a:rPr lang="en-GB" sz="2400" dirty="0"/>
              <a:t>) </a:t>
            </a:r>
            <a:r>
              <a:rPr lang="en-GB" sz="2400" dirty="0">
                <a:solidFill>
                  <a:srgbClr val="0000FF"/>
                </a:solidFill>
              </a:rPr>
              <a:t>L</a:t>
            </a:r>
            <a:r>
              <a:rPr lang="en-US" sz="2400" dirty="0" err="1">
                <a:solidFill>
                  <a:srgbClr val="0000FF"/>
                </a:solidFill>
              </a:rPr>
              <a:t>ove</a:t>
            </a:r>
            <a:r>
              <a:rPr lang="en-US" sz="2400" dirty="0">
                <a:solidFill>
                  <a:srgbClr val="0000FF"/>
                </a:solidFill>
              </a:rPr>
              <a:t> of YWHW</a:t>
            </a:r>
            <a:endParaRPr lang="en-GB" sz="2400" dirty="0">
              <a:solidFill>
                <a:srgbClr val="0000FF"/>
              </a:solidFill>
            </a:endParaRPr>
          </a:p>
          <a:p>
            <a:pPr>
              <a:lnSpc>
                <a:spcPct val="95000"/>
              </a:lnSpc>
              <a:buClr>
                <a:srgbClr val="000000"/>
              </a:buClr>
              <a:buSzPct val="45000"/>
              <a:tabLst>
                <a:tab pos="0" algn="l"/>
                <a:tab pos="414338" algn="l"/>
                <a:tab pos="828675" algn="l"/>
                <a:tab pos="1243013" algn="l"/>
                <a:tab pos="1657350" algn="l"/>
                <a:tab pos="2073275" algn="l"/>
                <a:tab pos="2487613" algn="l"/>
                <a:tab pos="2901950" algn="l"/>
                <a:tab pos="3316288" algn="l"/>
                <a:tab pos="3732213" algn="l"/>
                <a:tab pos="4146550" algn="l"/>
                <a:tab pos="4560888" algn="l"/>
                <a:tab pos="4975225" algn="l"/>
                <a:tab pos="5391150" algn="l"/>
                <a:tab pos="5805488" algn="l"/>
                <a:tab pos="6219825" algn="l"/>
                <a:tab pos="6634163" algn="l"/>
                <a:tab pos="7050088" algn="l"/>
                <a:tab pos="7464425" algn="l"/>
                <a:tab pos="7878763" algn="l"/>
                <a:tab pos="8293100" algn="l"/>
              </a:tabLst>
            </a:pPr>
            <a:r>
              <a:rPr lang="en-GB" sz="2400" dirty="0">
                <a:solidFill>
                  <a:srgbClr val="FF0000"/>
                </a:solidFill>
              </a:rPr>
              <a:t>b</a:t>
            </a:r>
            <a:r>
              <a:rPr lang="en-GB" sz="2400" dirty="0"/>
              <a:t>) </a:t>
            </a:r>
            <a:r>
              <a:rPr lang="en-GB" sz="2400" dirty="0">
                <a:solidFill>
                  <a:srgbClr val="0000FF"/>
                </a:solidFill>
              </a:rPr>
              <a:t>A</a:t>
            </a:r>
            <a:r>
              <a:rPr lang="en-US" sz="2400" dirty="0">
                <a:solidFill>
                  <a:srgbClr val="0000FF"/>
                </a:solidFill>
              </a:rPr>
              <a:t> land to freely worship in</a:t>
            </a:r>
            <a:endParaRPr lang="en-GB" sz="2400" dirty="0">
              <a:solidFill>
                <a:srgbClr val="0000FF"/>
              </a:solidFill>
            </a:endParaRPr>
          </a:p>
          <a:p>
            <a:pPr>
              <a:lnSpc>
                <a:spcPct val="95000"/>
              </a:lnSpc>
              <a:buClr>
                <a:srgbClr val="000000"/>
              </a:buClr>
              <a:buSzPct val="45000"/>
              <a:tabLst>
                <a:tab pos="0" algn="l"/>
                <a:tab pos="414338" algn="l"/>
                <a:tab pos="828675" algn="l"/>
                <a:tab pos="1243013" algn="l"/>
                <a:tab pos="1657350" algn="l"/>
                <a:tab pos="2073275" algn="l"/>
                <a:tab pos="2487613" algn="l"/>
                <a:tab pos="2901950" algn="l"/>
                <a:tab pos="3316288" algn="l"/>
                <a:tab pos="3732213" algn="l"/>
                <a:tab pos="4146550" algn="l"/>
                <a:tab pos="4560888" algn="l"/>
                <a:tab pos="4975225" algn="l"/>
                <a:tab pos="5391150" algn="l"/>
                <a:tab pos="5805488" algn="l"/>
                <a:tab pos="6219825" algn="l"/>
                <a:tab pos="6634163" algn="l"/>
                <a:tab pos="7050088" algn="l"/>
                <a:tab pos="7464425" algn="l"/>
                <a:tab pos="7878763" algn="l"/>
                <a:tab pos="8293100" algn="l"/>
              </a:tabLst>
            </a:pPr>
            <a:r>
              <a:rPr lang="en-GB" sz="2400" dirty="0">
                <a:solidFill>
                  <a:srgbClr val="FF0000"/>
                </a:solidFill>
              </a:rPr>
              <a:t>c</a:t>
            </a:r>
            <a:r>
              <a:rPr lang="en-GB" sz="2400" dirty="0"/>
              <a:t>) </a:t>
            </a:r>
            <a:r>
              <a:rPr lang="en-GB" sz="2400" dirty="0">
                <a:solidFill>
                  <a:srgbClr val="0000FF"/>
                </a:solidFill>
              </a:rPr>
              <a:t>T</a:t>
            </a:r>
            <a:r>
              <a:rPr lang="en-US" sz="2400" dirty="0">
                <a:solidFill>
                  <a:srgbClr val="0000FF"/>
                </a:solidFill>
              </a:rPr>
              <a:t>he </a:t>
            </a:r>
            <a:r>
              <a:rPr lang="en-US" sz="2400" dirty="0" err="1">
                <a:solidFill>
                  <a:srgbClr val="0000FF"/>
                </a:solidFill>
              </a:rPr>
              <a:t>torah</a:t>
            </a:r>
            <a:endParaRPr lang="en-GB" sz="2400" dirty="0">
              <a:solidFill>
                <a:srgbClr val="0000FF"/>
              </a:solidFill>
            </a:endParaRPr>
          </a:p>
        </p:txBody>
      </p:sp>
    </p:spTree>
    <p:extLst>
      <p:ext uri="{BB962C8B-B14F-4D97-AF65-F5344CB8AC3E}">
        <p14:creationId xmlns:p14="http://schemas.microsoft.com/office/powerpoint/2010/main" val="1871575077"/>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50000" decel="5000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accel="50000" decel="50000" fill="hold" grpId="0" nodeType="clickEffect">
                                  <p:stCondLst>
                                    <p:cond delay="0"/>
                                  </p:stCondLst>
                                  <p:childTnLst>
                                    <p:set>
                                      <p:cBhvr>
                                        <p:cTn id="12" dur="1" fill="hold">
                                          <p:stCondLst>
                                            <p:cond delay="0"/>
                                          </p:stCondLst>
                                        </p:cTn>
                                        <p:tgtEl>
                                          <p:spTgt spid="13"/>
                                        </p:tgtEl>
                                        <p:attrNameLst>
                                          <p:attrName>style.visibility</p:attrName>
                                        </p:attrNameLst>
                                      </p:cBhvr>
                                      <p:to>
                                        <p:strVal val="visible"/>
                                      </p:to>
                                    </p:set>
                                    <p:anim calcmode="lin" valueType="num">
                                      <p:cBhvr additive="base">
                                        <p:cTn id="13" dur="500" fill="hold"/>
                                        <p:tgtEl>
                                          <p:spTgt spid="13"/>
                                        </p:tgtEl>
                                        <p:attrNameLst>
                                          <p:attrName>ppt_x</p:attrName>
                                        </p:attrNameLst>
                                      </p:cBhvr>
                                      <p:tavLst>
                                        <p:tav tm="0">
                                          <p:val>
                                            <p:strVal val="#ppt_x"/>
                                          </p:val>
                                        </p:tav>
                                        <p:tav tm="100000">
                                          <p:val>
                                            <p:strVal val="#ppt_x"/>
                                          </p:val>
                                        </p:tav>
                                      </p:tavLst>
                                    </p:anim>
                                    <p:anim calcmode="lin" valueType="num">
                                      <p:cBhvr additive="base">
                                        <p:cTn id="1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accel="50000" decel="50000"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500" fill="hold"/>
                                        <p:tgtEl>
                                          <p:spTgt spid="16"/>
                                        </p:tgtEl>
                                        <p:attrNameLst>
                                          <p:attrName>ppt_x</p:attrName>
                                        </p:attrNameLst>
                                      </p:cBhvr>
                                      <p:tavLst>
                                        <p:tav tm="0">
                                          <p:val>
                                            <p:strVal val="#ppt_x"/>
                                          </p:val>
                                        </p:tav>
                                        <p:tav tm="100000">
                                          <p:val>
                                            <p:strVal val="#ppt_x"/>
                                          </p:val>
                                        </p:tav>
                                      </p:tavLst>
                                    </p:anim>
                                    <p:anim calcmode="lin" valueType="num">
                                      <p:cBhvr additive="base">
                                        <p:cTn id="20"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accel="50000" decel="50000" fill="hold" grpId="0" nodeType="clickEffect">
                                  <p:stCondLst>
                                    <p:cond delay="0"/>
                                  </p:stCondLst>
                                  <p:childTnLst>
                                    <p:set>
                                      <p:cBhvr>
                                        <p:cTn id="24" dur="1" fill="hold">
                                          <p:stCondLst>
                                            <p:cond delay="0"/>
                                          </p:stCondLst>
                                        </p:cTn>
                                        <p:tgtEl>
                                          <p:spTgt spid="17"/>
                                        </p:tgtEl>
                                        <p:attrNameLst>
                                          <p:attrName>style.visibility</p:attrName>
                                        </p:attrNameLst>
                                      </p:cBhvr>
                                      <p:to>
                                        <p:strVal val="visible"/>
                                      </p:to>
                                    </p:set>
                                    <p:anim calcmode="lin" valueType="num">
                                      <p:cBhvr additive="base">
                                        <p:cTn id="25" dur="500" fill="hold"/>
                                        <p:tgtEl>
                                          <p:spTgt spid="17"/>
                                        </p:tgtEl>
                                        <p:attrNameLst>
                                          <p:attrName>ppt_x</p:attrName>
                                        </p:attrNameLst>
                                      </p:cBhvr>
                                      <p:tavLst>
                                        <p:tav tm="0">
                                          <p:val>
                                            <p:strVal val="#ppt_x"/>
                                          </p:val>
                                        </p:tav>
                                        <p:tav tm="100000">
                                          <p:val>
                                            <p:strVal val="#ppt_x"/>
                                          </p:val>
                                        </p:tav>
                                      </p:tavLst>
                                    </p:anim>
                                    <p:anim calcmode="lin" valueType="num">
                                      <p:cBhvr additive="base">
                                        <p:cTn id="26"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accel="50000" decel="50000" fill="hold" grpId="0" nodeType="clickEffect">
                                  <p:stCondLst>
                                    <p:cond delay="0"/>
                                  </p:stCondLst>
                                  <p:childTnLst>
                                    <p:set>
                                      <p:cBhvr>
                                        <p:cTn id="30" dur="1" fill="hold">
                                          <p:stCondLst>
                                            <p:cond delay="0"/>
                                          </p:stCondLst>
                                        </p:cTn>
                                        <p:tgtEl>
                                          <p:spTgt spid="18"/>
                                        </p:tgtEl>
                                        <p:attrNameLst>
                                          <p:attrName>style.visibility</p:attrName>
                                        </p:attrNameLst>
                                      </p:cBhvr>
                                      <p:to>
                                        <p:strVal val="visible"/>
                                      </p:to>
                                    </p:set>
                                    <p:anim calcmode="lin" valueType="num">
                                      <p:cBhvr additive="base">
                                        <p:cTn id="31" dur="500" fill="hold"/>
                                        <p:tgtEl>
                                          <p:spTgt spid="18"/>
                                        </p:tgtEl>
                                        <p:attrNameLst>
                                          <p:attrName>ppt_x</p:attrName>
                                        </p:attrNameLst>
                                      </p:cBhvr>
                                      <p:tavLst>
                                        <p:tav tm="0">
                                          <p:val>
                                            <p:strVal val="#ppt_x"/>
                                          </p:val>
                                        </p:tav>
                                        <p:tav tm="100000">
                                          <p:val>
                                            <p:strVal val="#ppt_x"/>
                                          </p:val>
                                        </p:tav>
                                      </p:tavLst>
                                    </p:anim>
                                    <p:anim calcmode="lin" valueType="num">
                                      <p:cBhvr additive="base">
                                        <p:cTn id="32"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8" grpId="0" animBg="1"/>
      <p:bldP spid="16" grpId="0" animBg="1"/>
      <p:bldP spid="13" grpId="0" animBg="1"/>
      <p:bldP spid="10"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1"/>
          <p:cNvSpPr>
            <a:spLocks noChangeArrowheads="1"/>
          </p:cNvSpPr>
          <p:nvPr/>
        </p:nvSpPr>
        <p:spPr bwMode="auto">
          <a:xfrm>
            <a:off x="0" y="0"/>
            <a:ext cx="12192000" cy="6858000"/>
          </a:xfrm>
          <a:prstGeom prst="rect">
            <a:avLst/>
          </a:prstGeom>
          <a:solidFill>
            <a:srgbClr val="000000"/>
          </a:solidFill>
          <a:ln w="12600">
            <a:solidFill>
              <a:srgbClr val="000000"/>
            </a:solidFill>
            <a:miter lim="800000"/>
            <a:headEnd/>
            <a:tailEnd/>
          </a:ln>
        </p:spPr>
        <p:txBody>
          <a:bodyPr wrap="none" lIns="82945" tIns="41473" rIns="82945" bIns="41473" anchor="ctr">
            <a:prstTxWarp prst="textNoShape">
              <a:avLst/>
            </a:prstTxWarp>
          </a:bodyPr>
          <a:lstStyle/>
          <a:p>
            <a:endParaRPr lang="en-US"/>
          </a:p>
        </p:txBody>
      </p:sp>
      <p:sp>
        <p:nvSpPr>
          <p:cNvPr id="31747" name="TextBox 2"/>
          <p:cNvSpPr txBox="1">
            <a:spLocks noChangeArrowheads="1"/>
          </p:cNvSpPr>
          <p:nvPr/>
        </p:nvSpPr>
        <p:spPr bwMode="auto">
          <a:xfrm>
            <a:off x="1752600" y="3352801"/>
            <a:ext cx="4953000" cy="369332"/>
          </a:xfrm>
          <a:prstGeom prst="rect">
            <a:avLst/>
          </a:prstGeom>
          <a:noFill/>
          <a:ln w="9525">
            <a:noFill/>
            <a:miter lim="800000"/>
            <a:headEnd/>
            <a:tailEnd/>
          </a:ln>
        </p:spPr>
        <p:txBody>
          <a:bodyPr wrap="square">
            <a:prstTxWarp prst="textNoShape">
              <a:avLst/>
            </a:prstTxWarp>
            <a:spAutoFit/>
          </a:bodyPr>
          <a:lstStyle/>
          <a:p>
            <a:pPr eaLnBrk="0" hangingPunct="0"/>
            <a:r>
              <a:rPr lang="en-US" dirty="0">
                <a:solidFill>
                  <a:srgbClr val="D9D9D9"/>
                </a:solidFill>
              </a:rPr>
              <a:t>Meaning in suffering</a:t>
            </a:r>
            <a:endParaRPr lang="en-US" dirty="0">
              <a:solidFill>
                <a:srgbClr val="D9D9D9"/>
              </a:solidFill>
              <a:latin typeface="SLGreek"/>
              <a:cs typeface="SLGreek"/>
            </a:endParaRPr>
          </a:p>
        </p:txBody>
      </p:sp>
    </p:spTree>
    <p:extLst>
      <p:ext uri="{BB962C8B-B14F-4D97-AF65-F5344CB8AC3E}">
        <p14:creationId xmlns:p14="http://schemas.microsoft.com/office/powerpoint/2010/main" val="25683615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1"/>
          <p:cNvSpPr>
            <a:spLocks noChangeArrowheads="1"/>
          </p:cNvSpPr>
          <p:nvPr/>
        </p:nvSpPr>
        <p:spPr bwMode="auto">
          <a:xfrm>
            <a:off x="0" y="0"/>
            <a:ext cx="12192000" cy="6858000"/>
          </a:xfrm>
          <a:prstGeom prst="rect">
            <a:avLst/>
          </a:prstGeom>
          <a:solidFill>
            <a:srgbClr val="000000"/>
          </a:solidFill>
          <a:ln w="12600">
            <a:solidFill>
              <a:srgbClr val="000000"/>
            </a:solidFill>
            <a:miter lim="800000"/>
            <a:headEnd/>
            <a:tailEnd/>
          </a:ln>
        </p:spPr>
        <p:txBody>
          <a:bodyPr wrap="none" lIns="82945" tIns="41473" rIns="82945" bIns="41473" anchor="ctr">
            <a:prstTxWarp prst="textNoShape">
              <a:avLst/>
            </a:prstTxWarp>
          </a:bodyPr>
          <a:lstStyle/>
          <a:p>
            <a:endParaRPr lang="en-US"/>
          </a:p>
        </p:txBody>
      </p:sp>
      <p:sp>
        <p:nvSpPr>
          <p:cNvPr id="31747" name="TextBox 2"/>
          <p:cNvSpPr txBox="1">
            <a:spLocks noChangeArrowheads="1"/>
          </p:cNvSpPr>
          <p:nvPr/>
        </p:nvSpPr>
        <p:spPr bwMode="auto">
          <a:xfrm>
            <a:off x="1752600" y="3352801"/>
            <a:ext cx="5334000" cy="369332"/>
          </a:xfrm>
          <a:prstGeom prst="rect">
            <a:avLst/>
          </a:prstGeom>
          <a:noFill/>
          <a:ln w="9525">
            <a:noFill/>
            <a:miter lim="800000"/>
            <a:headEnd/>
            <a:tailEnd/>
          </a:ln>
        </p:spPr>
        <p:txBody>
          <a:bodyPr wrap="square">
            <a:prstTxWarp prst="textNoShape">
              <a:avLst/>
            </a:prstTxWarp>
            <a:spAutoFit/>
          </a:bodyPr>
          <a:lstStyle/>
          <a:p>
            <a:pPr eaLnBrk="0" hangingPunct="0"/>
            <a:r>
              <a:rPr lang="en-US" dirty="0">
                <a:solidFill>
                  <a:srgbClr val="D9D9D9"/>
                </a:solidFill>
              </a:rPr>
              <a:t>The past living in the present (temple structure)</a:t>
            </a:r>
            <a:endParaRPr lang="en-US" dirty="0">
              <a:solidFill>
                <a:srgbClr val="D9D9D9"/>
              </a:solidFill>
              <a:latin typeface="SLGreek"/>
              <a:cs typeface="SLGreek"/>
            </a:endParaRPr>
          </a:p>
        </p:txBody>
      </p:sp>
    </p:spTree>
    <p:extLst>
      <p:ext uri="{BB962C8B-B14F-4D97-AF65-F5344CB8AC3E}">
        <p14:creationId xmlns:p14="http://schemas.microsoft.com/office/powerpoint/2010/main" val="22406395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3643</TotalTime>
  <Words>744</Words>
  <Application>Microsoft Macintosh PowerPoint</Application>
  <PresentationFormat>Widescreen</PresentationFormat>
  <Paragraphs>89</Paragraphs>
  <Slides>29</Slides>
  <Notes>29</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29</vt:i4>
      </vt:variant>
    </vt:vector>
  </HeadingPairs>
  <TitlesOfParts>
    <vt:vector size="38" baseType="lpstr">
      <vt:lpstr>ＭＳ Ｐゴシック</vt:lpstr>
      <vt:lpstr> JSP Ross</vt:lpstr>
      <vt:lpstr>Arial</vt:lpstr>
      <vt:lpstr>Calibri</vt:lpstr>
      <vt:lpstr>Estelle Black SF</vt:lpstr>
      <vt:lpstr>Impact</vt:lpstr>
      <vt:lpstr>SLGreek</vt:lpstr>
      <vt:lpstr>Wingdings</vt:lpstr>
      <vt:lpstr>Office Theme</vt:lpstr>
      <vt:lpstr>PowerPoint Presentation</vt:lpstr>
      <vt:lpstr>If a king is fair, he makes his country strong, but if he takes gifts dishonestly, he tears his country down.</vt:lpstr>
      <vt:lpstr>Starting a quarrel is like breaching a dam; so drop the matter before a dispute breaks out.</vt:lpstr>
      <vt:lpstr>Now to Abraham and his seed were the promises made. He saith not, And to seeds, as of many; but as of one, And to thy seed, which is Christ . . . For ye are all the children of God by faith in Christ Jesus. For as many of you as have been baptized into Christ have put on Christ. There is neither Jew nor Greek, there is neither bond nor free, there is neither male nor female: for ye are all one in Christ Jesus. And if ye be Christ's, then are ye Abraham's seed, and heirs according to the promise.</vt:lpstr>
      <vt:lpstr>The promises were spoken to Abraham and to his seed. Scripture does not say “and to seeds,” meaning many people, but “and to your seed,” meaning one person, who is Christ . . . So in Christ Jesus you are all children of God through faith, for all of you who were baptized into Christ have clothed yourselves with Christ. There is neither Jew nor Gentile, neither slave nor free, nor is there male and female, for you are all one in Christ Jesus. If you belong to Christ, then you are Abraham’s seed, and heirs according to the promise.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Do not correct those who make fun of wisdom, or they will hate you.     But correct the wise, and they will love you.</vt:lpstr>
      <vt:lpstr>One who has unreliable friends soon comes to ruin, but there is a friend who sticks closer than a brother.</vt:lpstr>
      <vt:lpstr>PowerPoint Presentation</vt:lpstr>
      <vt:lpstr>PowerPoint Presentation</vt:lpstr>
      <vt:lpstr>PowerPoint Presentation</vt:lpstr>
      <vt:lpstr>PowerPoint Presentation</vt:lpstr>
      <vt:lpstr>Those who give false praise to their neighbors are setting a trap for them.</vt:lpstr>
      <vt:lpstr>A gentle answer turns away wrath, but a harsh word stirs up anger . . . The soothing tongue is a tree of life, but a perverse tongue crushes the spirit.</vt:lpstr>
      <vt:lpstr>PowerPoint Presentation</vt:lpstr>
      <vt:lpstr>PowerPoint Presentation</vt:lpstr>
      <vt:lpstr>Like a maniac shooting flaming arrows of death is one who deceives their neighbor and says, “I was only joking!”</vt:lpstr>
      <vt:lpstr>A merry heart doeth good like a medicine: but a broken spirit drieth the bones.</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Preferred Customer</dc:creator>
  <cp:lastModifiedBy>dgregory@montereybayacademy.org</cp:lastModifiedBy>
  <cp:revision>148</cp:revision>
  <dcterms:created xsi:type="dcterms:W3CDTF">2014-03-10T19:48:19Z</dcterms:created>
  <dcterms:modified xsi:type="dcterms:W3CDTF">2026-02-27T16:52:05Z</dcterms:modified>
</cp:coreProperties>
</file>