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342" r:id="rId3"/>
    <p:sldId id="402" r:id="rId4"/>
    <p:sldId id="403" r:id="rId5"/>
    <p:sldId id="437" r:id="rId6"/>
    <p:sldId id="566" r:id="rId7"/>
    <p:sldId id="564" r:id="rId8"/>
    <p:sldId id="435" r:id="rId9"/>
    <p:sldId id="385" r:id="rId10"/>
    <p:sldId id="315" r:id="rId11"/>
    <p:sldId id="541" r:id="rId12"/>
    <p:sldId id="525" r:id="rId13"/>
    <p:sldId id="540" r:id="rId14"/>
    <p:sldId id="582" r:id="rId15"/>
    <p:sldId id="283" r:id="rId16"/>
    <p:sldId id="284" r:id="rId17"/>
    <p:sldId id="328" r:id="rId18"/>
    <p:sldId id="287" r:id="rId19"/>
    <p:sldId id="324" r:id="rId20"/>
    <p:sldId id="295" r:id="rId21"/>
    <p:sldId id="325" r:id="rId22"/>
    <p:sldId id="296" r:id="rId23"/>
    <p:sldId id="297" r:id="rId24"/>
    <p:sldId id="299" r:id="rId25"/>
    <p:sldId id="293" r:id="rId26"/>
    <p:sldId id="326" r:id="rId27"/>
    <p:sldId id="279" r:id="rId28"/>
    <p:sldId id="327" r:id="rId29"/>
    <p:sldId id="306" r:id="rId30"/>
    <p:sldId id="329" r:id="rId31"/>
    <p:sldId id="264" r:id="rId32"/>
    <p:sldId id="307" r:id="rId33"/>
    <p:sldId id="309" r:id="rId34"/>
    <p:sldId id="331" r:id="rId35"/>
    <p:sldId id="330" r:id="rId36"/>
    <p:sldId id="332" r:id="rId37"/>
    <p:sldId id="333" r:id="rId38"/>
    <p:sldId id="334" r:id="rId39"/>
    <p:sldId id="335" r:id="rId40"/>
    <p:sldId id="336" r:id="rId41"/>
    <p:sldId id="337" r:id="rId42"/>
    <p:sldId id="338" r:id="rId43"/>
    <p:sldId id="339" r:id="rId44"/>
    <p:sldId id="340" r:id="rId45"/>
    <p:sldId id="381" r:id="rId46"/>
    <p:sldId id="568" r:id="rId47"/>
    <p:sldId id="518" r:id="rId48"/>
    <p:sldId id="573" r:id="rId49"/>
    <p:sldId id="388" r:id="rId50"/>
    <p:sldId id="542" r:id="rId51"/>
    <p:sldId id="276" r:id="rId52"/>
    <p:sldId id="543" r:id="rId53"/>
    <p:sldId id="576" r:id="rId54"/>
    <p:sldId id="399" r:id="rId55"/>
    <p:sldId id="575"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5024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06"/>
    <p:restoredTop sz="94694"/>
  </p:normalViewPr>
  <p:slideViewPr>
    <p:cSldViewPr>
      <p:cViewPr varScale="1">
        <p:scale>
          <a:sx n="111" d="100"/>
          <a:sy n="111" d="100"/>
        </p:scale>
        <p:origin x="240" y="4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3/5/26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578065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64953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12</a:t>
            </a:fld>
            <a:endParaRPr lang="en-US" sz="1200">
              <a:latin typeface="Calibri" pitchFamily="79" charset="0"/>
            </a:endParaRPr>
          </a:p>
        </p:txBody>
      </p:sp>
    </p:spTree>
    <p:extLst>
      <p:ext uri="{BB962C8B-B14F-4D97-AF65-F5344CB8AC3E}">
        <p14:creationId xmlns:p14="http://schemas.microsoft.com/office/powerpoint/2010/main" val="307573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365412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14</a:t>
            </a:fld>
            <a:endParaRPr lang="en-US" sz="1200">
              <a:latin typeface="Calibri" pitchFamily="79" charset="0"/>
            </a:endParaRPr>
          </a:p>
        </p:txBody>
      </p:sp>
    </p:spTree>
    <p:extLst>
      <p:ext uri="{BB962C8B-B14F-4D97-AF65-F5344CB8AC3E}">
        <p14:creationId xmlns:p14="http://schemas.microsoft.com/office/powerpoint/2010/main" val="278162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541D6-3D09-D544-9071-4B9EBC7F02FF}" type="slidenum">
              <a:rPr lang="zh-CN" altLang="en-US"/>
              <a:pPr/>
              <a:t>15</a:t>
            </a:fld>
            <a:endParaRPr lang="en-US" altLang="zh-CN"/>
          </a:p>
        </p:txBody>
      </p:sp>
      <p:sp>
        <p:nvSpPr>
          <p:cNvPr id="83970" name="Rectangle 2"/>
          <p:cNvSpPr>
            <a:spLocks noGrp="1" noRot="1" noChangeAspec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81160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76037-D341-FD41-A46B-7A5F7FF30E7F}" type="slidenum">
              <a:rPr lang="zh-CN" altLang="en-US"/>
              <a:pPr/>
              <a:t>16</a:t>
            </a:fld>
            <a:endParaRPr lang="en-US" altLang="zh-CN"/>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527537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BA6A4-D79B-4949-9AAE-8521EEE2395B}" type="slidenum">
              <a:rPr lang="zh-CN" altLang="en-US"/>
              <a:pPr/>
              <a:t>17</a:t>
            </a:fld>
            <a:endParaRPr lang="en-US" altLang="zh-CN"/>
          </a:p>
        </p:txBody>
      </p:sp>
      <p:sp>
        <p:nvSpPr>
          <p:cNvPr id="163842" name="Rectangle 2"/>
          <p:cNvSpPr>
            <a:spLocks noGrp="1" noRot="1" noChangeAspect="1" noChangeArrowheads="1" noTextEdit="1"/>
          </p:cNvSpPr>
          <p:nvPr>
            <p:ph type="sldImg"/>
          </p:nvPr>
        </p:nvSpPr>
        <p:spPr>
          <a:xfrm>
            <a:off x="381000" y="685800"/>
            <a:ext cx="6096000" cy="3429000"/>
          </a:xfrm>
          <a:ln/>
        </p:spPr>
      </p:sp>
      <p:sp>
        <p:nvSpPr>
          <p:cNvPr id="16384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35672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6657C-3224-AB43-A8E8-285D541981A4}" type="slidenum">
              <a:rPr lang="zh-CN" altLang="en-US"/>
              <a:pPr/>
              <a:t>18</a:t>
            </a:fld>
            <a:endParaRPr lang="en-US" altLang="zh-CN"/>
          </a:p>
        </p:txBody>
      </p:sp>
      <p:sp>
        <p:nvSpPr>
          <p:cNvPr id="88066" name="Rectangle 2"/>
          <p:cNvSpPr>
            <a:spLocks noGrp="1" noRot="1" noChangeAspect="1" noChangeArrowheads="1" noTextEdit="1"/>
          </p:cNvSpPr>
          <p:nvPr>
            <p:ph type="sldImg"/>
          </p:nvPr>
        </p:nvSpPr>
        <p:spPr>
          <a:xfrm>
            <a:off x="381000" y="685800"/>
            <a:ext cx="6096000" cy="3429000"/>
          </a:xfrm>
          <a:ln/>
        </p:spPr>
      </p:sp>
      <p:sp>
        <p:nvSpPr>
          <p:cNvPr id="88067"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92894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E3E88-F406-C640-BA35-0FC915881ABD}" type="slidenum">
              <a:rPr lang="zh-CN" altLang="en-US"/>
              <a:pPr/>
              <a:t>19</a:t>
            </a:fld>
            <a:endParaRPr lang="en-US" altLang="zh-CN"/>
          </a:p>
        </p:txBody>
      </p:sp>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19254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51714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2888A-A3CB-D549-9DCA-EF958BCE19D2}" type="slidenum">
              <a:rPr lang="zh-CN" altLang="en-US"/>
              <a:pPr/>
              <a:t>20</a:t>
            </a:fld>
            <a:endParaRPr lang="en-US" altLang="zh-CN"/>
          </a:p>
        </p:txBody>
      </p:sp>
      <p:sp>
        <p:nvSpPr>
          <p:cNvPr id="96258" name="Rectangle 2"/>
          <p:cNvSpPr>
            <a:spLocks noGrp="1" noRot="1" noChangeAspect="1" noChangeArrowheads="1" noTextEdit="1"/>
          </p:cNvSpPr>
          <p:nvPr>
            <p:ph type="sldImg"/>
          </p:nvPr>
        </p:nvSpPr>
        <p:spPr>
          <a:xfrm>
            <a:off x="381000" y="685800"/>
            <a:ext cx="6096000" cy="3429000"/>
          </a:xfrm>
          <a:ln/>
        </p:spPr>
      </p:sp>
      <p:sp>
        <p:nvSpPr>
          <p:cNvPr id="96259"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7860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F3191-E7DA-F64F-9EC6-AAB81988975A}" type="slidenum">
              <a:rPr lang="zh-CN" altLang="en-US"/>
              <a:pPr/>
              <a:t>21</a:t>
            </a:fld>
            <a:endParaRPr lang="en-US" altLang="zh-CN"/>
          </a:p>
        </p:txBody>
      </p:sp>
      <p:sp>
        <p:nvSpPr>
          <p:cNvPr id="138242" name="Rectangle 2"/>
          <p:cNvSpPr>
            <a:spLocks noGrp="1" noRot="1" noChangeAspect="1" noChangeArrowheads="1" noTextEdit="1"/>
          </p:cNvSpPr>
          <p:nvPr>
            <p:ph type="sldImg"/>
          </p:nvPr>
        </p:nvSpPr>
        <p:spPr>
          <a:xfrm>
            <a:off x="381000" y="685800"/>
            <a:ext cx="6096000" cy="3429000"/>
          </a:xfrm>
          <a:ln/>
        </p:spPr>
      </p:sp>
      <p:sp>
        <p:nvSpPr>
          <p:cNvPr id="13824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65685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E52F8-0939-0D4F-9E04-88B61111201B}" type="slidenum">
              <a:rPr lang="zh-CN" altLang="en-US"/>
              <a:pPr/>
              <a:t>22</a:t>
            </a:fld>
            <a:endParaRPr lang="en-US" altLang="zh-CN"/>
          </a:p>
        </p:txBody>
      </p:sp>
      <p:sp>
        <p:nvSpPr>
          <p:cNvPr id="97282" name="Rectangle 2"/>
          <p:cNvSpPr>
            <a:spLocks noGrp="1" noRot="1" noChangeAspect="1" noChangeArrowheads="1" noTextEdit="1"/>
          </p:cNvSpPr>
          <p:nvPr>
            <p:ph type="sldImg"/>
          </p:nvPr>
        </p:nvSpPr>
        <p:spPr>
          <a:xfrm>
            <a:off x="381000" y="685800"/>
            <a:ext cx="6096000" cy="3429000"/>
          </a:xfrm>
          <a:ln/>
        </p:spPr>
      </p:sp>
      <p:sp>
        <p:nvSpPr>
          <p:cNvPr id="9728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33969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F2C77-B74D-7941-A939-0AB83A92A343}" type="slidenum">
              <a:rPr lang="zh-CN" altLang="en-US"/>
              <a:pPr/>
              <a:t>23</a:t>
            </a:fld>
            <a:endParaRPr lang="en-US" altLang="zh-CN"/>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99269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9D2E9-94DF-E940-870F-985E7F00055F}" type="slidenum">
              <a:rPr lang="zh-CN" altLang="en-US"/>
              <a:pPr/>
              <a:t>24</a:t>
            </a:fld>
            <a:endParaRPr lang="en-US" altLang="zh-CN"/>
          </a:p>
        </p:txBody>
      </p:sp>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5062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6DD99-B3F3-154E-ABA9-B4E661B3EE3D}" type="slidenum">
              <a:rPr lang="zh-CN" altLang="en-US"/>
              <a:pPr/>
              <a:t>25</a:t>
            </a:fld>
            <a:endParaRPr lang="en-US" altLang="zh-CN"/>
          </a:p>
        </p:txBody>
      </p:sp>
      <p:sp>
        <p:nvSpPr>
          <p:cNvPr id="102402" name="Rectangle 2"/>
          <p:cNvSpPr>
            <a:spLocks noGrp="1" noRot="1" noChangeAspect="1" noChangeArrowheads="1" noTextEdit="1"/>
          </p:cNvSpPr>
          <p:nvPr>
            <p:ph type="sldImg"/>
          </p:nvPr>
        </p:nvSpPr>
        <p:spPr>
          <a:xfrm>
            <a:off x="381000" y="685800"/>
            <a:ext cx="6096000" cy="3429000"/>
          </a:xfrm>
          <a:ln/>
        </p:spPr>
      </p:sp>
      <p:sp>
        <p:nvSpPr>
          <p:cNvPr id="10240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0813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AF6DB-3C10-A342-AF0E-82D82BB2878D}" type="slidenum">
              <a:rPr lang="zh-CN" altLang="en-US"/>
              <a:pPr/>
              <a:t>26</a:t>
            </a:fld>
            <a:endParaRPr lang="en-US" altLang="zh-CN"/>
          </a:p>
        </p:txBody>
      </p:sp>
      <p:sp>
        <p:nvSpPr>
          <p:cNvPr id="155650" name="Rectangle 2"/>
          <p:cNvSpPr>
            <a:spLocks noGrp="1" noRot="1" noChangeAspect="1" noChangeArrowheads="1" noTextEdit="1"/>
          </p:cNvSpPr>
          <p:nvPr>
            <p:ph type="sldImg"/>
          </p:nvPr>
        </p:nvSpPr>
        <p:spPr>
          <a:xfrm>
            <a:off x="381000" y="685800"/>
            <a:ext cx="6096000" cy="3429000"/>
          </a:xfrm>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998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10A1A-4712-CD46-943A-7BCA09B171B6}" type="slidenum">
              <a:rPr lang="zh-CN" altLang="en-US"/>
              <a:pPr/>
              <a:t>27</a:t>
            </a:fld>
            <a:endParaRPr lang="en-US" altLang="zh-CN"/>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39833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57601-7789-B444-B344-230C2CFDA849}" type="slidenum">
              <a:rPr lang="zh-CN" altLang="en-US"/>
              <a:pPr/>
              <a:t>28</a:t>
            </a:fld>
            <a:endParaRPr lang="en-US" altLang="zh-CN"/>
          </a:p>
        </p:txBody>
      </p:sp>
      <p:sp>
        <p:nvSpPr>
          <p:cNvPr id="157698" name="Rectangle 2"/>
          <p:cNvSpPr>
            <a:spLocks noGrp="1" noRot="1" noChangeAspect="1" noChangeArrowheads="1" noTextEdit="1"/>
          </p:cNvSpPr>
          <p:nvPr>
            <p:ph type="sldImg"/>
          </p:nvPr>
        </p:nvSpPr>
        <p:spPr>
          <a:xfrm>
            <a:off x="381000" y="685800"/>
            <a:ext cx="6096000" cy="3429000"/>
          </a:xfrm>
          <a:ln/>
        </p:spPr>
      </p:sp>
      <p:sp>
        <p:nvSpPr>
          <p:cNvPr id="157699"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950366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1FDD-427D-8745-B8F7-0A77322D8424}" type="slidenum">
              <a:rPr lang="zh-CN" altLang="en-US"/>
              <a:pPr/>
              <a:t>29</a:t>
            </a:fld>
            <a:endParaRPr lang="en-US" altLang="zh-CN"/>
          </a:p>
        </p:txBody>
      </p:sp>
      <p:sp>
        <p:nvSpPr>
          <p:cNvPr id="109570" name="Rectangle 2"/>
          <p:cNvSpPr>
            <a:spLocks noGrp="1" noRot="1" noChangeAspect="1" noChangeArrowheads="1" noTextEdit="1"/>
          </p:cNvSpPr>
          <p:nvPr>
            <p:ph type="sldImg"/>
          </p:nvPr>
        </p:nvSpPr>
        <p:spPr>
          <a:xfrm>
            <a:off x="381000" y="685800"/>
            <a:ext cx="6096000" cy="3429000"/>
          </a:xfrm>
          <a:ln/>
        </p:spPr>
      </p:sp>
      <p:sp>
        <p:nvSpPr>
          <p:cNvPr id="109571"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53391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35BA4-16F1-8A4E-BDFD-5719B6AAECD2}" type="slidenum">
              <a:rPr lang="zh-CN" altLang="en-US"/>
              <a:pPr/>
              <a:t>30</a:t>
            </a:fld>
            <a:endParaRPr lang="en-US" altLang="zh-CN"/>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955071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56F06-4A6C-4049-9193-E95CA673EE09}" type="slidenum">
              <a:rPr lang="zh-CN" altLang="en-US"/>
              <a:pPr/>
              <a:t>31</a:t>
            </a:fld>
            <a:endParaRPr lang="en-US" altLang="zh-CN"/>
          </a:p>
        </p:txBody>
      </p:sp>
      <p:sp>
        <p:nvSpPr>
          <p:cNvPr id="112642" name="Rectangle 2"/>
          <p:cNvSpPr>
            <a:spLocks noGrp="1" noRot="1" noChangeAspect="1" noChangeArrowheads="1" noTextEdit="1"/>
          </p:cNvSpPr>
          <p:nvPr>
            <p:ph type="sldImg"/>
          </p:nvPr>
        </p:nvSpPr>
        <p:spPr>
          <a:xfrm>
            <a:off x="381000" y="685800"/>
            <a:ext cx="6096000" cy="3429000"/>
          </a:xfrm>
          <a:ln/>
        </p:spPr>
      </p:sp>
      <p:sp>
        <p:nvSpPr>
          <p:cNvPr id="11264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65347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DE1D0-7EC3-6C4C-B5A7-CDDE6A228175}" type="slidenum">
              <a:rPr lang="zh-CN" altLang="en-US"/>
              <a:pPr/>
              <a:t>32</a:t>
            </a:fld>
            <a:endParaRPr lang="en-US" altLang="zh-CN"/>
          </a:p>
        </p:txBody>
      </p:sp>
      <p:sp>
        <p:nvSpPr>
          <p:cNvPr id="113666" name="Rectangle 2"/>
          <p:cNvSpPr>
            <a:spLocks noGrp="1" noRot="1" noChangeAspect="1" noChangeArrowheads="1" noTextEdit="1"/>
          </p:cNvSpPr>
          <p:nvPr>
            <p:ph type="sldImg"/>
          </p:nvPr>
        </p:nvSpPr>
        <p:spPr>
          <a:xfrm>
            <a:off x="381000" y="685800"/>
            <a:ext cx="6096000" cy="3429000"/>
          </a:xfrm>
          <a:ln/>
        </p:spPr>
      </p:sp>
      <p:sp>
        <p:nvSpPr>
          <p:cNvPr id="113667"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410950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AA2D2-51BA-0240-B21C-B2D6CAFC8179}" type="slidenum">
              <a:rPr lang="zh-CN" altLang="en-US"/>
              <a:pPr/>
              <a:t>33</a:t>
            </a:fld>
            <a:endParaRPr lang="en-US" altLang="zh-CN"/>
          </a:p>
        </p:txBody>
      </p:sp>
      <p:sp>
        <p:nvSpPr>
          <p:cNvPr id="115714" name="Rectangle 2"/>
          <p:cNvSpPr>
            <a:spLocks noGrp="1" noRot="1" noChangeAspect="1" noChangeArrowheads="1" noTextEdit="1"/>
          </p:cNvSpPr>
          <p:nvPr>
            <p:ph type="sldImg"/>
          </p:nvPr>
        </p:nvSpPr>
        <p:spPr>
          <a:xfrm>
            <a:off x="381000" y="685800"/>
            <a:ext cx="6096000" cy="3429000"/>
          </a:xfrm>
          <a:ln/>
        </p:spPr>
      </p:sp>
      <p:sp>
        <p:nvSpPr>
          <p:cNvPr id="11571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889748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DD3D8-ADC7-7C44-8113-7576436F0946}" type="slidenum">
              <a:rPr lang="zh-CN" altLang="en-US"/>
              <a:pPr/>
              <a:t>34</a:t>
            </a:fld>
            <a:endParaRPr lang="en-US" altLang="zh-CN"/>
          </a:p>
        </p:txBody>
      </p:sp>
      <p:sp>
        <p:nvSpPr>
          <p:cNvPr id="169986" name="Rectangle 2"/>
          <p:cNvSpPr>
            <a:spLocks noGrp="1" noRot="1" noChangeAspect="1" noChangeArrowheads="1" noTextEdit="1"/>
          </p:cNvSpPr>
          <p:nvPr>
            <p:ph type="sldImg"/>
          </p:nvPr>
        </p:nvSpPr>
        <p:spPr>
          <a:xfrm>
            <a:off x="381000" y="685800"/>
            <a:ext cx="6096000" cy="3429000"/>
          </a:xfrm>
          <a:ln/>
        </p:spPr>
      </p:sp>
      <p:sp>
        <p:nvSpPr>
          <p:cNvPr id="169987"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4135529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BD49A-9E40-7344-A6B5-4BCE9309637F}" type="slidenum">
              <a:rPr lang="zh-CN" altLang="en-US"/>
              <a:pPr/>
              <a:t>35</a:t>
            </a:fld>
            <a:endParaRPr lang="en-US" altLang="zh-CN"/>
          </a:p>
        </p:txBody>
      </p:sp>
      <p:sp>
        <p:nvSpPr>
          <p:cNvPr id="167938" name="Rectangle 2"/>
          <p:cNvSpPr>
            <a:spLocks noGrp="1" noRot="1" noChangeAspect="1" noChangeArrowheads="1" noTextEdit="1"/>
          </p:cNvSpPr>
          <p:nvPr>
            <p:ph type="sldImg"/>
          </p:nvPr>
        </p:nvSpPr>
        <p:spPr>
          <a:xfrm>
            <a:off x="381000" y="685800"/>
            <a:ext cx="6096000" cy="3429000"/>
          </a:xfrm>
          <a:ln/>
        </p:spPr>
      </p:sp>
      <p:sp>
        <p:nvSpPr>
          <p:cNvPr id="167939"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169743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C7FE9-5152-394A-9529-5D8C5B19A7EE}" type="slidenum">
              <a:rPr lang="zh-CN" altLang="en-US"/>
              <a:pPr/>
              <a:t>36</a:t>
            </a:fld>
            <a:endParaRPr lang="en-US" altLang="zh-CN"/>
          </a:p>
        </p:txBody>
      </p:sp>
      <p:sp>
        <p:nvSpPr>
          <p:cNvPr id="172034" name="Rectangle 2"/>
          <p:cNvSpPr>
            <a:spLocks noGrp="1" noRot="1" noChangeAspect="1" noChangeArrowheads="1" noTextEdit="1"/>
          </p:cNvSpPr>
          <p:nvPr>
            <p:ph type="sldImg"/>
          </p:nvPr>
        </p:nvSpPr>
        <p:spPr>
          <a:xfrm>
            <a:off x="381000" y="685800"/>
            <a:ext cx="6096000" cy="3429000"/>
          </a:xfrm>
          <a:ln/>
        </p:spPr>
      </p:sp>
      <p:sp>
        <p:nvSpPr>
          <p:cNvPr id="17203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16470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A3DCE-7DF9-B04E-91A9-C31A6634E105}" type="slidenum">
              <a:rPr lang="zh-CN" altLang="en-US"/>
              <a:pPr/>
              <a:t>37</a:t>
            </a:fld>
            <a:endParaRPr lang="en-US" altLang="zh-CN"/>
          </a:p>
        </p:txBody>
      </p:sp>
      <p:sp>
        <p:nvSpPr>
          <p:cNvPr id="174082" name="Rectangle 2"/>
          <p:cNvSpPr>
            <a:spLocks noGrp="1" noRot="1" noChangeAspect="1" noChangeArrowheads="1" noTextEdit="1"/>
          </p:cNvSpPr>
          <p:nvPr>
            <p:ph type="sldImg"/>
          </p:nvPr>
        </p:nvSpPr>
        <p:spPr>
          <a:xfrm>
            <a:off x="381000" y="685800"/>
            <a:ext cx="6096000" cy="3429000"/>
          </a:xfrm>
          <a:ln/>
        </p:spPr>
      </p:sp>
      <p:sp>
        <p:nvSpPr>
          <p:cNvPr id="17408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1754245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E6F59-EC49-A644-B599-6A69EE535176}" type="slidenum">
              <a:rPr lang="zh-CN" altLang="en-US"/>
              <a:pPr/>
              <a:t>38</a:t>
            </a:fld>
            <a:endParaRPr lang="en-US" altLang="zh-CN"/>
          </a:p>
        </p:txBody>
      </p:sp>
      <p:sp>
        <p:nvSpPr>
          <p:cNvPr id="176130" name="Rectangle 2"/>
          <p:cNvSpPr>
            <a:spLocks noGrp="1" noRot="1" noChangeAspect="1" noChangeArrowheads="1" noTextEdit="1"/>
          </p:cNvSpPr>
          <p:nvPr>
            <p:ph type="sldImg"/>
          </p:nvPr>
        </p:nvSpPr>
        <p:spPr>
          <a:xfrm>
            <a:off x="381000" y="685800"/>
            <a:ext cx="6096000" cy="3429000"/>
          </a:xfrm>
          <a:ln/>
        </p:spPr>
      </p:sp>
      <p:sp>
        <p:nvSpPr>
          <p:cNvPr id="176131"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508623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BC6A0-023C-BC41-989A-F717FEC96E2F}" type="slidenum">
              <a:rPr lang="zh-CN" altLang="en-US"/>
              <a:pPr/>
              <a:t>39</a:t>
            </a:fld>
            <a:endParaRPr lang="en-US" altLang="zh-CN"/>
          </a:p>
        </p:txBody>
      </p:sp>
      <p:sp>
        <p:nvSpPr>
          <p:cNvPr id="178178" name="Rectangle 2"/>
          <p:cNvSpPr>
            <a:spLocks noGrp="1" noRot="1" noChangeAspect="1" noChangeArrowheads="1" noTextEdit="1"/>
          </p:cNvSpPr>
          <p:nvPr>
            <p:ph type="sldImg"/>
          </p:nvPr>
        </p:nvSpPr>
        <p:spPr>
          <a:xfrm>
            <a:off x="381000" y="685800"/>
            <a:ext cx="6096000" cy="3429000"/>
          </a:xfrm>
          <a:ln/>
        </p:spPr>
      </p:sp>
      <p:sp>
        <p:nvSpPr>
          <p:cNvPr id="178179"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84349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06628-57C8-4C4E-B28E-6764EB094157}" type="slidenum">
              <a:rPr lang="zh-CN" altLang="en-US"/>
              <a:pPr/>
              <a:t>40</a:t>
            </a:fld>
            <a:endParaRPr lang="en-US" altLang="zh-CN"/>
          </a:p>
        </p:txBody>
      </p:sp>
      <p:sp>
        <p:nvSpPr>
          <p:cNvPr id="180226" name="Rectangle 2"/>
          <p:cNvSpPr>
            <a:spLocks noGrp="1" noRot="1" noChangeAspect="1" noChangeArrowheads="1" noTextEdit="1"/>
          </p:cNvSpPr>
          <p:nvPr>
            <p:ph type="sldImg"/>
          </p:nvPr>
        </p:nvSpPr>
        <p:spPr>
          <a:xfrm>
            <a:off x="381000" y="685800"/>
            <a:ext cx="6096000" cy="3429000"/>
          </a:xfrm>
          <a:ln/>
        </p:spPr>
      </p:sp>
      <p:sp>
        <p:nvSpPr>
          <p:cNvPr id="180227"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3495158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8F743-BFA4-284E-A5D4-909998048B95}" type="slidenum">
              <a:rPr lang="zh-CN" altLang="en-US"/>
              <a:pPr/>
              <a:t>41</a:t>
            </a:fld>
            <a:endParaRPr lang="en-US" altLang="zh-CN"/>
          </a:p>
        </p:txBody>
      </p:sp>
      <p:sp>
        <p:nvSpPr>
          <p:cNvPr id="182274" name="Rectangle 2"/>
          <p:cNvSpPr>
            <a:spLocks noGrp="1" noRot="1" noChangeAspect="1" noChangeArrowheads="1" noTextEdit="1"/>
          </p:cNvSpPr>
          <p:nvPr>
            <p:ph type="sldImg"/>
          </p:nvPr>
        </p:nvSpPr>
        <p:spPr>
          <a:xfrm>
            <a:off x="381000" y="685800"/>
            <a:ext cx="6096000" cy="3429000"/>
          </a:xfrm>
          <a:ln/>
        </p:spPr>
      </p:sp>
      <p:sp>
        <p:nvSpPr>
          <p:cNvPr id="182275"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1899373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8AE64-5697-D943-9CAF-F90900806F16}" type="slidenum">
              <a:rPr lang="zh-CN" altLang="en-US"/>
              <a:pPr/>
              <a:t>42</a:t>
            </a:fld>
            <a:endParaRPr lang="en-US" altLang="zh-CN"/>
          </a:p>
        </p:txBody>
      </p:sp>
      <p:sp>
        <p:nvSpPr>
          <p:cNvPr id="184322" name="Rectangle 2"/>
          <p:cNvSpPr>
            <a:spLocks noGrp="1" noRot="1" noChangeAspect="1" noChangeArrowheads="1" noTextEdit="1"/>
          </p:cNvSpPr>
          <p:nvPr>
            <p:ph type="sldImg"/>
          </p:nvPr>
        </p:nvSpPr>
        <p:spPr>
          <a:xfrm>
            <a:off x="381000" y="685800"/>
            <a:ext cx="6096000" cy="3429000"/>
          </a:xfrm>
          <a:ln/>
        </p:spPr>
      </p:sp>
      <p:sp>
        <p:nvSpPr>
          <p:cNvPr id="184323"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2184925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7E043-2C1A-3348-8E92-B4DC8F1B52F2}" type="slidenum">
              <a:rPr lang="zh-CN" altLang="en-US"/>
              <a:pPr/>
              <a:t>43</a:t>
            </a:fld>
            <a:endParaRPr lang="en-US" altLang="zh-CN"/>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zh-CN" altLang="en-US">
              <a:cs typeface="宋体" pitchFamily="-83" charset="-122"/>
            </a:endParaRPr>
          </a:p>
        </p:txBody>
      </p:sp>
    </p:spTree>
    <p:extLst>
      <p:ext uri="{BB962C8B-B14F-4D97-AF65-F5344CB8AC3E}">
        <p14:creationId xmlns:p14="http://schemas.microsoft.com/office/powerpoint/2010/main" val="1240952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CC9AE-C69F-FA4B-B796-5C8278D28034}" type="slidenum">
              <a:rPr lang="zh-CN" altLang="en-US"/>
              <a:pPr/>
              <a:t>44</a:t>
            </a:fld>
            <a:endParaRPr lang="en-US" altLang="zh-CN"/>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9165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45</a:t>
            </a:fld>
            <a:endParaRPr lang="en-US" sz="1200">
              <a:latin typeface="Calibri" pitchFamily="79" charset="0"/>
            </a:endParaRPr>
          </a:p>
        </p:txBody>
      </p:sp>
    </p:spTree>
    <p:extLst>
      <p:ext uri="{BB962C8B-B14F-4D97-AF65-F5344CB8AC3E}">
        <p14:creationId xmlns:p14="http://schemas.microsoft.com/office/powerpoint/2010/main" val="3554970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46</a:t>
            </a:fld>
            <a:endParaRPr lang="en-US" sz="1200">
              <a:latin typeface="Calibri" pitchFamily="79" charset="0"/>
            </a:endParaRPr>
          </a:p>
        </p:txBody>
      </p:sp>
    </p:spTree>
    <p:extLst>
      <p:ext uri="{BB962C8B-B14F-4D97-AF65-F5344CB8AC3E}">
        <p14:creationId xmlns:p14="http://schemas.microsoft.com/office/powerpoint/2010/main" val="2363021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47</a:t>
            </a:fld>
            <a:endParaRPr lang="en-US" sz="1200">
              <a:latin typeface="Calibri" pitchFamily="79" charset="0"/>
            </a:endParaRPr>
          </a:p>
        </p:txBody>
      </p:sp>
    </p:spTree>
    <p:extLst>
      <p:ext uri="{BB962C8B-B14F-4D97-AF65-F5344CB8AC3E}">
        <p14:creationId xmlns:p14="http://schemas.microsoft.com/office/powerpoint/2010/main" val="881190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48</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401007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49</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5</a:t>
            </a:fld>
            <a:endParaRPr lang="en-US" sz="1200">
              <a:latin typeface="Calibri" pitchFamily="79" charset="0"/>
            </a:endParaRPr>
          </a:p>
        </p:txBody>
      </p:sp>
    </p:spTree>
    <p:extLst>
      <p:ext uri="{BB962C8B-B14F-4D97-AF65-F5344CB8AC3E}">
        <p14:creationId xmlns:p14="http://schemas.microsoft.com/office/powerpoint/2010/main" val="1656152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762466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51</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903168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53</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71966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54</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55</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299329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6</a:t>
            </a:fld>
            <a:endParaRPr lang="en-US" sz="1200">
              <a:latin typeface="Calibri" pitchFamily="71" charset="0"/>
            </a:endParaRPr>
          </a:p>
        </p:txBody>
      </p:sp>
    </p:spTree>
    <p:extLst>
      <p:ext uri="{BB962C8B-B14F-4D97-AF65-F5344CB8AC3E}">
        <p14:creationId xmlns:p14="http://schemas.microsoft.com/office/powerpoint/2010/main" val="429088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7</a:t>
            </a:fld>
            <a:endParaRPr lang="en-US" sz="1200">
              <a:latin typeface="Calibri" pitchFamily="71" charset="0"/>
            </a:endParaRPr>
          </a:p>
        </p:txBody>
      </p:sp>
    </p:spTree>
    <p:extLst>
      <p:ext uri="{BB962C8B-B14F-4D97-AF65-F5344CB8AC3E}">
        <p14:creationId xmlns:p14="http://schemas.microsoft.com/office/powerpoint/2010/main" val="235649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8</a:t>
            </a:fld>
            <a:endParaRPr lang="en-US" sz="1200">
              <a:latin typeface="Calibri" pitchFamily="79" charset="0"/>
            </a:endParaRPr>
          </a:p>
        </p:txBody>
      </p:sp>
    </p:spTree>
    <p:extLst>
      <p:ext uri="{BB962C8B-B14F-4D97-AF65-F5344CB8AC3E}">
        <p14:creationId xmlns:p14="http://schemas.microsoft.com/office/powerpoint/2010/main" val="282276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3/5/26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3/5/26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3/5/26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3/5/26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3/5/26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3/5/26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3/5/26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3/5/26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3/5/26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3/5/26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3/5/26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3/5/26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25.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2.tiff"/></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solidFill>
                  <a:srgbClr val="FF00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381000" y="762000"/>
            <a:ext cx="11277600" cy="4267200"/>
          </a:xfrm>
        </p:spPr>
        <p:txBody>
          <a:bodyPr anchor="t"/>
          <a:lstStyle/>
          <a:p>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a:t>
            </a: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Apostle Paul</a:t>
            </a:r>
          </a:p>
        </p:txBody>
      </p:sp>
    </p:spTree>
    <p:extLst>
      <p:ext uri="{BB962C8B-B14F-4D97-AF65-F5344CB8AC3E}">
        <p14:creationId xmlns:p14="http://schemas.microsoft.com/office/powerpoint/2010/main" val="8237182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d-s computer.JPG"/>
          <p:cNvPicPr>
            <a:picLocks noChangeAspect="1"/>
          </p:cNvPicPr>
          <p:nvPr/>
        </p:nvPicPr>
        <p:blipFill>
          <a:blip r:embed="rId3"/>
          <a:stretch>
            <a:fillRect/>
          </a:stretch>
        </p:blipFill>
        <p:spPr>
          <a:xfrm>
            <a:off x="3200401" y="304800"/>
            <a:ext cx="4834509" cy="6158610"/>
          </a:xfrm>
          <a:prstGeom prst="rect">
            <a:avLst/>
          </a:prstGeom>
        </p:spPr>
      </p:pic>
      <p:sp>
        <p:nvSpPr>
          <p:cNvPr id="6" name="Rectangle 5"/>
          <p:cNvSpPr/>
          <p:nvPr/>
        </p:nvSpPr>
        <p:spPr>
          <a:xfrm>
            <a:off x="2743200" y="3733800"/>
            <a:ext cx="77724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24000" y="914400"/>
            <a:ext cx="77724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9CW talk_with_G3.jpg"/>
          <p:cNvPicPr>
            <a:picLocks noChangeAspect="1"/>
          </p:cNvPicPr>
          <p:nvPr/>
        </p:nvPicPr>
        <p:blipFill>
          <a:blip r:embed="rId4"/>
          <a:stretch>
            <a:fillRect/>
          </a:stretch>
        </p:blipFill>
        <p:spPr>
          <a:xfrm>
            <a:off x="1600201" y="990600"/>
            <a:ext cx="7620001" cy="2717800"/>
          </a:xfrm>
          <a:prstGeom prst="rect">
            <a:avLst/>
          </a:prstGeom>
        </p:spPr>
      </p:pic>
      <p:pic>
        <p:nvPicPr>
          <p:cNvPr id="5" name="Picture 4" descr="9CW talk_with_G4.jpg"/>
          <p:cNvPicPr>
            <a:picLocks noChangeAspect="1"/>
          </p:cNvPicPr>
          <p:nvPr/>
        </p:nvPicPr>
        <p:blipFill>
          <a:blip r:embed="rId5"/>
          <a:stretch>
            <a:fillRect/>
          </a:stretch>
        </p:blipFill>
        <p:spPr>
          <a:xfrm>
            <a:off x="2819401" y="3810000"/>
            <a:ext cx="7620001" cy="2692400"/>
          </a:xfrm>
          <a:prstGeom prst="rect">
            <a:avLst/>
          </a:prstGeom>
        </p:spPr>
      </p:pic>
    </p:spTree>
    <p:extLst>
      <p:ext uri="{BB962C8B-B14F-4D97-AF65-F5344CB8AC3E}">
        <p14:creationId xmlns:p14="http://schemas.microsoft.com/office/powerpoint/2010/main" val="117586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Word Study</a:t>
            </a:r>
          </a:p>
        </p:txBody>
      </p:sp>
      <p:sp>
        <p:nvSpPr>
          <p:cNvPr id="3" name="TextBox 2">
            <a:extLst>
              <a:ext uri="{FF2B5EF4-FFF2-40B4-BE49-F238E27FC236}">
                <a16:creationId xmlns:a16="http://schemas.microsoft.com/office/drawing/2014/main" id="{4D30E753-C649-A046-ABB2-BE73A7C6E33A}"/>
              </a:ext>
            </a:extLst>
          </p:cNvPr>
          <p:cNvSpPr txBox="1"/>
          <p:nvPr/>
        </p:nvSpPr>
        <p:spPr>
          <a:xfrm>
            <a:off x="1981200" y="3276600"/>
            <a:ext cx="8229600" cy="923330"/>
          </a:xfrm>
          <a:prstGeom prst="rect">
            <a:avLst/>
          </a:prstGeom>
          <a:noFill/>
        </p:spPr>
        <p:txBody>
          <a:bodyPr wrap="square" rtlCol="0">
            <a:spAutoFit/>
          </a:bodyPr>
          <a:lstStyle/>
          <a:p>
            <a:pPr algn="ctr"/>
            <a:r>
              <a:rPr lang="en-US" sz="5400" dirty="0">
                <a:solidFill>
                  <a:schemeClr val="bg1">
                    <a:lumMod val="65000"/>
                  </a:schemeClr>
                </a:solidFill>
                <a:effectLst>
                  <a:outerShdw blurRad="50800" dist="38100" dir="2700000">
                    <a:srgbClr val="000000">
                      <a:alpha val="43000"/>
                    </a:srgbClr>
                  </a:outerShdw>
                </a:effectLst>
                <a:latin typeface=" JSP Ross"/>
                <a:cs typeface=" JSP Ross"/>
              </a:rPr>
              <a:t>“without sin”; John 8:7</a:t>
            </a:r>
          </a:p>
        </p:txBody>
      </p:sp>
    </p:spTree>
    <p:extLst>
      <p:ext uri="{BB962C8B-B14F-4D97-AF65-F5344CB8AC3E}">
        <p14:creationId xmlns:p14="http://schemas.microsoft.com/office/powerpoint/2010/main" val="7263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20621"/>
            <a:ext cx="8839200" cy="5016758"/>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Eternal Message in Chinese Language</a:t>
            </a:r>
          </a:p>
        </p:txBody>
      </p:sp>
    </p:spTree>
    <p:extLst>
      <p:ext uri="{BB962C8B-B14F-4D97-AF65-F5344CB8AC3E}">
        <p14:creationId xmlns:p14="http://schemas.microsoft.com/office/powerpoint/2010/main" val="176226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3" name="Picture 7" descr="China Map"/>
          <p:cNvPicPr>
            <a:picLocks noChangeAspect="1" noChangeArrowheads="1"/>
          </p:cNvPicPr>
          <p:nvPr/>
        </p:nvPicPr>
        <p:blipFill>
          <a:blip r:embed="rId3"/>
          <a:srcRect/>
          <a:stretch>
            <a:fillRect/>
          </a:stretch>
        </p:blipFill>
        <p:spPr bwMode="auto">
          <a:xfrm>
            <a:off x="2262189" y="-176213"/>
            <a:ext cx="7667625" cy="7210426"/>
          </a:xfrm>
          <a:prstGeom prst="rect">
            <a:avLst/>
          </a:prstGeom>
          <a:noFill/>
          <a:effectLst>
            <a:outerShdw blurRad="63500" dist="38099" dir="2700000" algn="ctr" rotWithShape="0">
              <a:schemeClr val="tx1">
                <a:alpha val="74998"/>
              </a:schemeClr>
            </a:outerShdw>
          </a:effectLst>
        </p:spPr>
      </p:pic>
      <p:sp>
        <p:nvSpPr>
          <p:cNvPr id="34818" name="Text Box 2"/>
          <p:cNvSpPr txBox="1">
            <a:spLocks noChangeArrowheads="1"/>
          </p:cNvSpPr>
          <p:nvPr/>
        </p:nvSpPr>
        <p:spPr bwMode="auto">
          <a:xfrm>
            <a:off x="2590800" y="304800"/>
            <a:ext cx="7239000" cy="762000"/>
          </a:xfrm>
          <a:prstGeom prst="rect">
            <a:avLst/>
          </a:prstGeom>
          <a:noFill/>
          <a:ln w="9525">
            <a:noFill/>
            <a:miter lim="800000"/>
            <a:headEnd/>
            <a:tailEnd/>
          </a:ln>
          <a:effectLst>
            <a:outerShdw blurRad="63500" dist="29783" dir="1514402"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4400">
                <a:solidFill>
                  <a:srgbClr val="FF0033"/>
                </a:solidFill>
                <a:latin typeface="Times New Roman" pitchFamily="-83" charset="0"/>
                <a:ea typeface="宋体" pitchFamily="-83" charset="-122"/>
                <a:cs typeface="宋体" pitchFamily="-83" charset="-122"/>
              </a:rPr>
              <a:t>The Chinese Language</a:t>
            </a:r>
          </a:p>
        </p:txBody>
      </p:sp>
      <p:sp>
        <p:nvSpPr>
          <p:cNvPr id="34820" name="Rectangle 4"/>
          <p:cNvSpPr>
            <a:spLocks noGrp="1" noChangeArrowheads="1"/>
          </p:cNvSpPr>
          <p:nvPr>
            <p:ph type="body" idx="1"/>
          </p:nvPr>
        </p:nvSpPr>
        <p:spPr>
          <a:effectLst>
            <a:outerShdw blurRad="63500" dist="17961" dir="2700000" algn="ctr" rotWithShape="0">
              <a:schemeClr val="tx1">
                <a:alpha val="50000"/>
              </a:schemeClr>
            </a:outerShdw>
          </a:effectLst>
        </p:spPr>
        <p:txBody>
          <a:bodyPr/>
          <a:lstStyle/>
          <a:p>
            <a:pPr>
              <a:buClr>
                <a:schemeClr val="tx1"/>
              </a:buClr>
              <a:buFont typeface="Wingdings" pitchFamily="-83" charset="2"/>
              <a:buChar char="q"/>
            </a:pPr>
            <a:r>
              <a:rPr lang="en-US" altLang="zh-CN">
                <a:solidFill>
                  <a:srgbClr val="3333CC"/>
                </a:solidFill>
                <a:ea typeface="宋体" pitchFamily="-83" charset="-122"/>
                <a:cs typeface="宋体" pitchFamily="-83" charset="-122"/>
              </a:rPr>
              <a:t>Is the oldest, continuous written language in the World</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First written over 4,500 years ago</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The inventors of the written language drew pictures to express words or ideas</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Simple pictures were combined to make more complex thoughts</a:t>
            </a:r>
          </a:p>
          <a:p>
            <a:endParaRPr lang="zh-CN" altLang="en-US">
              <a:ea typeface="宋体" pitchFamily="-83" charset="-122"/>
              <a:cs typeface="宋体" pitchFamily="-83" charset="-122"/>
            </a:endParaRPr>
          </a:p>
        </p:txBody>
      </p:sp>
    </p:spTree>
    <p:extLst>
      <p:ext uri="{BB962C8B-B14F-4D97-AF65-F5344CB8AC3E}">
        <p14:creationId xmlns:p14="http://schemas.microsoft.com/office/powerpoint/2010/main" val="41851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wipe(left)">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wipe(left)">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wipe(left)">
                                      <p:cBhvr>
                                        <p:cTn id="17" dur="5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wipe(left)">
                                      <p:cBhvr>
                                        <p:cTn id="22"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05000" y="304801"/>
            <a:ext cx="8610600" cy="1190625"/>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600">
                <a:solidFill>
                  <a:srgbClr val="3333CC"/>
                </a:solidFill>
                <a:ea typeface="宋体" pitchFamily="-83" charset="-122"/>
                <a:cs typeface="宋体" pitchFamily="-83" charset="-122"/>
              </a:rPr>
              <a:t>Simple pictures were combined to make more complex thoughts</a:t>
            </a:r>
          </a:p>
        </p:txBody>
      </p:sp>
      <p:sp>
        <p:nvSpPr>
          <p:cNvPr id="36872" name="Text Box 8"/>
          <p:cNvSpPr txBox="1">
            <a:spLocks noChangeArrowheads="1"/>
          </p:cNvSpPr>
          <p:nvPr/>
        </p:nvSpPr>
        <p:spPr bwMode="auto">
          <a:xfrm>
            <a:off x="7353300" y="2708276"/>
            <a:ext cx="457200" cy="23780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a:p>
            <a:pPr eaLnBrk="0" hangingPunct="0">
              <a:spcBef>
                <a:spcPct val="50000"/>
              </a:spcBef>
            </a:pPr>
            <a:endParaRPr lang="zh-CN" altLang="en-US" sz="6000" b="1">
              <a:latin typeface="Times New Roman" pitchFamily="-83" charset="0"/>
              <a:ea typeface="宋体" pitchFamily="-83" charset="-122"/>
              <a:cs typeface="宋体" pitchFamily="-83" charset="-122"/>
            </a:endParaRPr>
          </a:p>
        </p:txBody>
      </p:sp>
      <p:sp>
        <p:nvSpPr>
          <p:cNvPr id="36874" name="Text Box 10"/>
          <p:cNvSpPr txBox="1">
            <a:spLocks noChangeArrowheads="1"/>
          </p:cNvSpPr>
          <p:nvPr/>
        </p:nvSpPr>
        <p:spPr bwMode="auto">
          <a:xfrm>
            <a:off x="4310063" y="2708276"/>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36879" name="Text Box 15"/>
          <p:cNvSpPr txBox="1">
            <a:spLocks noChangeArrowheads="1"/>
          </p:cNvSpPr>
          <p:nvPr/>
        </p:nvSpPr>
        <p:spPr bwMode="auto">
          <a:xfrm>
            <a:off x="3505200" y="1828800"/>
            <a:ext cx="5410200" cy="579438"/>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200" b="1">
                <a:solidFill>
                  <a:schemeClr val="accent2"/>
                </a:solidFill>
                <a:ea typeface="宋体" pitchFamily="-83" charset="-122"/>
                <a:cs typeface="宋体" pitchFamily="-83" charset="-122"/>
              </a:rPr>
              <a:t>For Example…..</a:t>
            </a:r>
          </a:p>
        </p:txBody>
      </p:sp>
      <p:grpSp>
        <p:nvGrpSpPr>
          <p:cNvPr id="36893" name="Group 29"/>
          <p:cNvGrpSpPr>
            <a:grpSpLocks/>
          </p:cNvGrpSpPr>
          <p:nvPr/>
        </p:nvGrpSpPr>
        <p:grpSpPr bwMode="auto">
          <a:xfrm>
            <a:off x="2139950" y="2605090"/>
            <a:ext cx="1995488" cy="2119313"/>
            <a:chOff x="388" y="1641"/>
            <a:chExt cx="1257" cy="1335"/>
          </a:xfrm>
        </p:grpSpPr>
        <p:sp>
          <p:nvSpPr>
            <p:cNvPr id="36878" name="Text Box 14"/>
            <p:cNvSpPr txBox="1">
              <a:spLocks noChangeArrowheads="1"/>
            </p:cNvSpPr>
            <p:nvPr/>
          </p:nvSpPr>
          <p:spPr bwMode="auto">
            <a:xfrm>
              <a:off x="388" y="2453"/>
              <a:ext cx="1257" cy="523"/>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OLDER BROTHER</a:t>
              </a:r>
            </a:p>
          </p:txBody>
        </p:sp>
        <p:pic>
          <p:nvPicPr>
            <p:cNvPr id="36885" name="Picture 21" descr="Older brother 1 copy"/>
            <p:cNvPicPr>
              <a:picLocks noChangeAspect="1" noChangeArrowheads="1"/>
            </p:cNvPicPr>
            <p:nvPr/>
          </p:nvPicPr>
          <p:blipFill>
            <a:blip r:embed="rId3"/>
            <a:srcRect/>
            <a:stretch>
              <a:fillRect/>
            </a:stretch>
          </p:blipFill>
          <p:spPr bwMode="auto">
            <a:xfrm>
              <a:off x="689" y="1641"/>
              <a:ext cx="768" cy="774"/>
            </a:xfrm>
            <a:prstGeom prst="rect">
              <a:avLst/>
            </a:prstGeom>
            <a:noFill/>
            <a:effectLst>
              <a:outerShdw blurRad="63500" dist="38099" dir="2700000" algn="ctr" rotWithShape="0">
                <a:schemeClr val="tx1">
                  <a:alpha val="74998"/>
                </a:schemeClr>
              </a:outerShdw>
            </a:effectLst>
          </p:spPr>
        </p:pic>
      </p:grpSp>
      <p:grpSp>
        <p:nvGrpSpPr>
          <p:cNvPr id="36886" name="Group 22"/>
          <p:cNvGrpSpPr>
            <a:grpSpLocks/>
          </p:cNvGrpSpPr>
          <p:nvPr/>
        </p:nvGrpSpPr>
        <p:grpSpPr bwMode="auto">
          <a:xfrm>
            <a:off x="7934326" y="2565401"/>
            <a:ext cx="1446213" cy="1876426"/>
            <a:chOff x="3061" y="1357"/>
            <a:chExt cx="911" cy="1182"/>
          </a:xfrm>
        </p:grpSpPr>
        <p:sp>
          <p:nvSpPr>
            <p:cNvPr id="36887" name="Text Box 23"/>
            <p:cNvSpPr txBox="1">
              <a:spLocks noChangeArrowheads="1"/>
            </p:cNvSpPr>
            <p:nvPr/>
          </p:nvSpPr>
          <p:spPr bwMode="auto">
            <a:xfrm>
              <a:off x="3072" y="2248"/>
              <a:ext cx="900"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MOUTH</a:t>
              </a:r>
            </a:p>
          </p:txBody>
        </p:sp>
        <p:pic>
          <p:nvPicPr>
            <p:cNvPr id="36888" name="Picture 24" descr="Mouth copy"/>
            <p:cNvPicPr>
              <a:picLocks noChangeAspect="1" noChangeArrowheads="1"/>
            </p:cNvPicPr>
            <p:nvPr/>
          </p:nvPicPr>
          <p:blipFill>
            <a:blip r:embed="rId4"/>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36889" name="Group 25"/>
          <p:cNvGrpSpPr>
            <a:grpSpLocks/>
          </p:cNvGrpSpPr>
          <p:nvPr/>
        </p:nvGrpSpPr>
        <p:grpSpPr bwMode="auto">
          <a:xfrm>
            <a:off x="5310188" y="2693989"/>
            <a:ext cx="1535112" cy="1709738"/>
            <a:chOff x="3139" y="1884"/>
            <a:chExt cx="967" cy="1077"/>
          </a:xfrm>
        </p:grpSpPr>
        <p:pic>
          <p:nvPicPr>
            <p:cNvPr id="36890" name="Picture 26"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36891" name="Text Box 27"/>
            <p:cNvSpPr txBox="1">
              <a:spLocks noChangeArrowheads="1"/>
            </p:cNvSpPr>
            <p:nvPr/>
          </p:nvSpPr>
          <p:spPr bwMode="auto">
            <a:xfrm>
              <a:off x="3287" y="2670"/>
              <a:ext cx="55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pic>
        <p:nvPicPr>
          <p:cNvPr id="36894" name="Picture 30" descr="Older brother 3"/>
          <p:cNvPicPr>
            <a:picLocks noChangeAspect="1" noChangeArrowheads="1"/>
          </p:cNvPicPr>
          <p:nvPr/>
        </p:nvPicPr>
        <p:blipFill>
          <a:blip r:embed="rId6"/>
          <a:srcRect/>
          <a:stretch>
            <a:fillRect/>
          </a:stretch>
        </p:blipFill>
        <p:spPr bwMode="auto">
          <a:xfrm>
            <a:off x="2619375" y="2603501"/>
            <a:ext cx="1219200" cy="1228725"/>
          </a:xfrm>
          <a:prstGeom prst="rect">
            <a:avLst/>
          </a:prstGeom>
          <a:noFill/>
        </p:spPr>
      </p:pic>
      <p:pic>
        <p:nvPicPr>
          <p:cNvPr id="36895" name="Picture 31" descr="Older brother 2"/>
          <p:cNvPicPr>
            <a:picLocks noChangeAspect="1" noChangeArrowheads="1"/>
          </p:cNvPicPr>
          <p:nvPr/>
        </p:nvPicPr>
        <p:blipFill>
          <a:blip r:embed="rId7"/>
          <a:srcRect/>
          <a:stretch>
            <a:fillRect/>
          </a:stretch>
        </p:blipFill>
        <p:spPr bwMode="auto">
          <a:xfrm>
            <a:off x="2619375" y="2605089"/>
            <a:ext cx="1219200" cy="1228725"/>
          </a:xfrm>
          <a:prstGeom prst="rect">
            <a:avLst/>
          </a:prstGeom>
          <a:noFill/>
        </p:spPr>
      </p:pic>
    </p:spTree>
    <p:extLst>
      <p:ext uri="{BB962C8B-B14F-4D97-AF65-F5344CB8AC3E}">
        <p14:creationId xmlns:p14="http://schemas.microsoft.com/office/powerpoint/2010/main" val="15132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barn(outVertical)">
                                      <p:cBhvr>
                                        <p:cTn id="7" dur="500"/>
                                        <p:tgtEl>
                                          <p:spTgt spid="3687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6893"/>
                                        </p:tgtEl>
                                        <p:attrNameLst>
                                          <p:attrName>style.visibility</p:attrName>
                                        </p:attrNameLst>
                                      </p:cBhvr>
                                      <p:to>
                                        <p:strVal val="visible"/>
                                      </p:to>
                                    </p:set>
                                    <p:anim calcmode="lin" valueType="num">
                                      <p:cBhvr>
                                        <p:cTn id="12" dur="500" fill="hold"/>
                                        <p:tgtEl>
                                          <p:spTgt spid="36893"/>
                                        </p:tgtEl>
                                        <p:attrNameLst>
                                          <p:attrName>ppt_w</p:attrName>
                                        </p:attrNameLst>
                                      </p:cBhvr>
                                      <p:tavLst>
                                        <p:tav tm="0">
                                          <p:val>
                                            <p:fltVal val="0"/>
                                          </p:val>
                                        </p:tav>
                                        <p:tav tm="100000">
                                          <p:val>
                                            <p:strVal val="#ppt_w"/>
                                          </p:val>
                                        </p:tav>
                                      </p:tavLst>
                                    </p:anim>
                                    <p:anim calcmode="lin" valueType="num">
                                      <p:cBhvr>
                                        <p:cTn id="13" dur="500" fill="hold"/>
                                        <p:tgtEl>
                                          <p:spTgt spid="3689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87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6894"/>
                                        </p:tgtEl>
                                        <p:attrNameLst>
                                          <p:attrName>style.visibility</p:attrName>
                                        </p:attrNameLst>
                                      </p:cBhvr>
                                      <p:to>
                                        <p:strVal val="visible"/>
                                      </p:to>
                                    </p:set>
                                  </p:childTnLst>
                                </p:cTn>
                              </p:par>
                            </p:childTnLst>
                          </p:cTn>
                        </p:par>
                        <p:par>
                          <p:cTn id="20" fill="hold">
                            <p:stCondLst>
                              <p:cond delay="0"/>
                            </p:stCondLst>
                            <p:childTnLst>
                              <p:par>
                                <p:cTn id="21" presetID="23" presetClass="entr" presetSubtype="16" fill="hold" nodeType="afterEffect">
                                  <p:stCondLst>
                                    <p:cond delay="0"/>
                                  </p:stCondLst>
                                  <p:childTnLst>
                                    <p:set>
                                      <p:cBhvr>
                                        <p:cTn id="22" dur="1" fill="hold">
                                          <p:stCondLst>
                                            <p:cond delay="0"/>
                                          </p:stCondLst>
                                        </p:cTn>
                                        <p:tgtEl>
                                          <p:spTgt spid="36889"/>
                                        </p:tgtEl>
                                        <p:attrNameLst>
                                          <p:attrName>style.visibility</p:attrName>
                                        </p:attrNameLst>
                                      </p:cBhvr>
                                      <p:to>
                                        <p:strVal val="visible"/>
                                      </p:to>
                                    </p:set>
                                    <p:anim calcmode="lin" valueType="num">
                                      <p:cBhvr>
                                        <p:cTn id="23" dur="500" fill="hold"/>
                                        <p:tgtEl>
                                          <p:spTgt spid="36889"/>
                                        </p:tgtEl>
                                        <p:attrNameLst>
                                          <p:attrName>ppt_w</p:attrName>
                                        </p:attrNameLst>
                                      </p:cBhvr>
                                      <p:tavLst>
                                        <p:tav tm="0">
                                          <p:val>
                                            <p:fltVal val="0"/>
                                          </p:val>
                                        </p:tav>
                                        <p:tav tm="100000">
                                          <p:val>
                                            <p:strVal val="#ppt_w"/>
                                          </p:val>
                                        </p:tav>
                                      </p:tavLst>
                                    </p:anim>
                                    <p:anim calcmode="lin" valueType="num">
                                      <p:cBhvr>
                                        <p:cTn id="24" dur="500" fill="hold"/>
                                        <p:tgtEl>
                                          <p:spTgt spid="3688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895"/>
                                        </p:tgtEl>
                                        <p:attrNameLst>
                                          <p:attrName>style.visibility</p:attrName>
                                        </p:attrNameLst>
                                      </p:cBhvr>
                                      <p:to>
                                        <p:strVal val="visible"/>
                                      </p:to>
                                    </p:set>
                                  </p:childTnLst>
                                </p:cTn>
                              </p:par>
                            </p:childTnLst>
                          </p:cTn>
                        </p:par>
                        <p:par>
                          <p:cTn id="31" fill="hold">
                            <p:stCondLst>
                              <p:cond delay="0"/>
                            </p:stCondLst>
                            <p:childTnLst>
                              <p:par>
                                <p:cTn id="32" presetID="23" presetClass="entr" presetSubtype="16" fill="hold" nodeType="afterEffect">
                                  <p:stCondLst>
                                    <p:cond delay="0"/>
                                  </p:stCondLst>
                                  <p:childTnLst>
                                    <p:set>
                                      <p:cBhvr>
                                        <p:cTn id="33" dur="1" fill="hold">
                                          <p:stCondLst>
                                            <p:cond delay="0"/>
                                          </p:stCondLst>
                                        </p:cTn>
                                        <p:tgtEl>
                                          <p:spTgt spid="36886"/>
                                        </p:tgtEl>
                                        <p:attrNameLst>
                                          <p:attrName>style.visibility</p:attrName>
                                        </p:attrNameLst>
                                      </p:cBhvr>
                                      <p:to>
                                        <p:strVal val="visible"/>
                                      </p:to>
                                    </p:set>
                                    <p:anim calcmode="lin" valueType="num">
                                      <p:cBhvr>
                                        <p:cTn id="34" dur="500" fill="hold"/>
                                        <p:tgtEl>
                                          <p:spTgt spid="36886"/>
                                        </p:tgtEl>
                                        <p:attrNameLst>
                                          <p:attrName>ppt_w</p:attrName>
                                        </p:attrNameLst>
                                      </p:cBhvr>
                                      <p:tavLst>
                                        <p:tav tm="0">
                                          <p:val>
                                            <p:fltVal val="0"/>
                                          </p:val>
                                        </p:tav>
                                        <p:tav tm="100000">
                                          <p:val>
                                            <p:strVal val="#ppt_w"/>
                                          </p:val>
                                        </p:tav>
                                      </p:tavLst>
                                    </p:anim>
                                    <p:anim calcmode="lin" valueType="num">
                                      <p:cBhvr>
                                        <p:cTn id="35" dur="500" fill="hold"/>
                                        <p:tgtEl>
                                          <p:spTgt spid="36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4" grpId="0"/>
      <p:bldP spid="368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905000" y="304801"/>
            <a:ext cx="8610600" cy="1190625"/>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600">
                <a:solidFill>
                  <a:srgbClr val="3333CC"/>
                </a:solidFill>
                <a:ea typeface="宋体" pitchFamily="-83" charset="-122"/>
                <a:cs typeface="宋体" pitchFamily="-83" charset="-122"/>
              </a:rPr>
              <a:t>Simple pictures were combined to make more complex thoughts</a:t>
            </a:r>
          </a:p>
        </p:txBody>
      </p:sp>
      <p:sp>
        <p:nvSpPr>
          <p:cNvPr id="162819" name="Text Box 3"/>
          <p:cNvSpPr txBox="1">
            <a:spLocks noChangeArrowheads="1"/>
          </p:cNvSpPr>
          <p:nvPr/>
        </p:nvSpPr>
        <p:spPr bwMode="auto">
          <a:xfrm>
            <a:off x="7353300" y="2708276"/>
            <a:ext cx="457200" cy="23780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a:p>
            <a:pPr eaLnBrk="0" hangingPunct="0">
              <a:spcBef>
                <a:spcPct val="50000"/>
              </a:spcBef>
            </a:pPr>
            <a:endParaRPr lang="zh-CN" altLang="en-US" sz="6000" b="1">
              <a:latin typeface="Times New Roman" pitchFamily="-83" charset="0"/>
              <a:ea typeface="宋体" pitchFamily="-83" charset="-122"/>
              <a:cs typeface="宋体" pitchFamily="-83" charset="-122"/>
            </a:endParaRPr>
          </a:p>
        </p:txBody>
      </p:sp>
      <p:sp>
        <p:nvSpPr>
          <p:cNvPr id="162820" name="Text Box 4"/>
          <p:cNvSpPr txBox="1">
            <a:spLocks noChangeArrowheads="1"/>
          </p:cNvSpPr>
          <p:nvPr/>
        </p:nvSpPr>
        <p:spPr bwMode="auto">
          <a:xfrm>
            <a:off x="4310063" y="2708276"/>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2821" name="Text Box 5"/>
          <p:cNvSpPr txBox="1">
            <a:spLocks noChangeArrowheads="1"/>
          </p:cNvSpPr>
          <p:nvPr/>
        </p:nvSpPr>
        <p:spPr bwMode="auto">
          <a:xfrm>
            <a:off x="3505200" y="1828800"/>
            <a:ext cx="5410200" cy="579438"/>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200" b="1">
                <a:solidFill>
                  <a:schemeClr val="accent2"/>
                </a:solidFill>
                <a:ea typeface="宋体" pitchFamily="-83" charset="-122"/>
                <a:cs typeface="宋体" pitchFamily="-83" charset="-122"/>
              </a:rPr>
              <a:t>For Example…..</a:t>
            </a:r>
          </a:p>
        </p:txBody>
      </p:sp>
      <p:sp>
        <p:nvSpPr>
          <p:cNvPr id="162822" name="Text Box 6"/>
          <p:cNvSpPr txBox="1">
            <a:spLocks noChangeArrowheads="1"/>
          </p:cNvSpPr>
          <p:nvPr/>
        </p:nvSpPr>
        <p:spPr bwMode="auto">
          <a:xfrm>
            <a:off x="1651000" y="4953000"/>
            <a:ext cx="8807450" cy="1066800"/>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3200" b="1">
                <a:solidFill>
                  <a:srgbClr val="008000"/>
                </a:solidFill>
                <a:ea typeface="宋体" pitchFamily="-83" charset="-122"/>
                <a:cs typeface="宋体" pitchFamily="-83" charset="-122"/>
              </a:rPr>
              <a:t>The family“</a:t>
            </a:r>
            <a:r>
              <a:rPr lang="en-US" altLang="zh-CN" sz="3200" b="1" i="1">
                <a:solidFill>
                  <a:srgbClr val="008000"/>
                </a:solidFill>
                <a:ea typeface="宋体" pitchFamily="-83" charset="-122"/>
                <a:cs typeface="宋体" pitchFamily="-83" charset="-122"/>
              </a:rPr>
              <a:t>mouth man</a:t>
            </a:r>
            <a:r>
              <a:rPr lang="en-US" altLang="zh-CN" sz="3200" b="1">
                <a:solidFill>
                  <a:srgbClr val="008000"/>
                </a:solidFill>
                <a:ea typeface="宋体" pitchFamily="-83" charset="-122"/>
                <a:cs typeface="宋体" pitchFamily="-83" charset="-122"/>
              </a:rPr>
              <a:t>” or “</a:t>
            </a:r>
            <a:r>
              <a:rPr lang="en-US" altLang="zh-CN" sz="3200" b="1" i="1">
                <a:solidFill>
                  <a:srgbClr val="008000"/>
                </a:solidFill>
                <a:ea typeface="宋体" pitchFamily="-83" charset="-122"/>
                <a:cs typeface="宋体" pitchFamily="-83" charset="-122"/>
              </a:rPr>
              <a:t>spokes person</a:t>
            </a:r>
            <a:r>
              <a:rPr lang="en-US" altLang="zh-CN" sz="3200" b="1">
                <a:solidFill>
                  <a:srgbClr val="008000"/>
                </a:solidFill>
                <a:ea typeface="宋体" pitchFamily="-83" charset="-122"/>
                <a:cs typeface="宋体" pitchFamily="-83" charset="-122"/>
              </a:rPr>
              <a:t>” was usually the oldest son or brother.</a:t>
            </a:r>
          </a:p>
        </p:txBody>
      </p:sp>
      <p:grpSp>
        <p:nvGrpSpPr>
          <p:cNvPr id="162823" name="Group 7"/>
          <p:cNvGrpSpPr>
            <a:grpSpLocks/>
          </p:cNvGrpSpPr>
          <p:nvPr/>
        </p:nvGrpSpPr>
        <p:grpSpPr bwMode="auto">
          <a:xfrm>
            <a:off x="2139950" y="2605090"/>
            <a:ext cx="1995488" cy="2119313"/>
            <a:chOff x="388" y="1641"/>
            <a:chExt cx="1257" cy="1335"/>
          </a:xfrm>
        </p:grpSpPr>
        <p:sp>
          <p:nvSpPr>
            <p:cNvPr id="162824" name="Text Box 8"/>
            <p:cNvSpPr txBox="1">
              <a:spLocks noChangeArrowheads="1"/>
            </p:cNvSpPr>
            <p:nvPr/>
          </p:nvSpPr>
          <p:spPr bwMode="auto">
            <a:xfrm>
              <a:off x="388" y="2453"/>
              <a:ext cx="1257" cy="523"/>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OLDER BROTHER</a:t>
              </a:r>
            </a:p>
          </p:txBody>
        </p:sp>
        <p:pic>
          <p:nvPicPr>
            <p:cNvPr id="162825" name="Picture 9" descr="Older brother 1 copy"/>
            <p:cNvPicPr>
              <a:picLocks noChangeAspect="1" noChangeArrowheads="1"/>
            </p:cNvPicPr>
            <p:nvPr/>
          </p:nvPicPr>
          <p:blipFill>
            <a:blip r:embed="rId3"/>
            <a:srcRect/>
            <a:stretch>
              <a:fillRect/>
            </a:stretch>
          </p:blipFill>
          <p:spPr bwMode="auto">
            <a:xfrm>
              <a:off x="689" y="1641"/>
              <a:ext cx="768" cy="774"/>
            </a:xfrm>
            <a:prstGeom prst="rect">
              <a:avLst/>
            </a:prstGeom>
            <a:noFill/>
            <a:effectLst>
              <a:outerShdw blurRad="63500" dist="38099" dir="2700000" algn="ctr" rotWithShape="0">
                <a:schemeClr val="tx1">
                  <a:alpha val="74998"/>
                </a:schemeClr>
              </a:outerShdw>
            </a:effectLst>
          </p:spPr>
        </p:pic>
      </p:grpSp>
      <p:grpSp>
        <p:nvGrpSpPr>
          <p:cNvPr id="162826" name="Group 10"/>
          <p:cNvGrpSpPr>
            <a:grpSpLocks/>
          </p:cNvGrpSpPr>
          <p:nvPr/>
        </p:nvGrpSpPr>
        <p:grpSpPr bwMode="auto">
          <a:xfrm>
            <a:off x="7934326" y="2565401"/>
            <a:ext cx="1446213" cy="1876426"/>
            <a:chOff x="3061" y="1357"/>
            <a:chExt cx="911" cy="1182"/>
          </a:xfrm>
        </p:grpSpPr>
        <p:sp>
          <p:nvSpPr>
            <p:cNvPr id="162827" name="Text Box 11"/>
            <p:cNvSpPr txBox="1">
              <a:spLocks noChangeArrowheads="1"/>
            </p:cNvSpPr>
            <p:nvPr/>
          </p:nvSpPr>
          <p:spPr bwMode="auto">
            <a:xfrm>
              <a:off x="3072" y="2248"/>
              <a:ext cx="900"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MOUTH</a:t>
              </a:r>
            </a:p>
          </p:txBody>
        </p:sp>
        <p:pic>
          <p:nvPicPr>
            <p:cNvPr id="162828" name="Picture 12" descr="Mouth copy"/>
            <p:cNvPicPr>
              <a:picLocks noChangeAspect="1" noChangeArrowheads="1"/>
            </p:cNvPicPr>
            <p:nvPr/>
          </p:nvPicPr>
          <p:blipFill>
            <a:blip r:embed="rId4"/>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162829" name="Group 13"/>
          <p:cNvGrpSpPr>
            <a:grpSpLocks/>
          </p:cNvGrpSpPr>
          <p:nvPr/>
        </p:nvGrpSpPr>
        <p:grpSpPr bwMode="auto">
          <a:xfrm>
            <a:off x="5310188" y="2693989"/>
            <a:ext cx="1535112" cy="1709738"/>
            <a:chOff x="3139" y="1884"/>
            <a:chExt cx="967" cy="1077"/>
          </a:xfrm>
        </p:grpSpPr>
        <p:pic>
          <p:nvPicPr>
            <p:cNvPr id="162830" name="Picture 14"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62831" name="Text Box 15"/>
            <p:cNvSpPr txBox="1">
              <a:spLocks noChangeArrowheads="1"/>
            </p:cNvSpPr>
            <p:nvPr/>
          </p:nvSpPr>
          <p:spPr bwMode="auto">
            <a:xfrm>
              <a:off x="3287" y="2670"/>
              <a:ext cx="55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spTree>
    <p:extLst>
      <p:ext uri="{BB962C8B-B14F-4D97-AF65-F5344CB8AC3E}">
        <p14:creationId xmlns:p14="http://schemas.microsoft.com/office/powerpoint/2010/main" val="356002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2362200" y="152401"/>
            <a:ext cx="7772400" cy="1622425"/>
          </a:xfrm>
          <a:noFill/>
          <a:effectLst>
            <a:outerShdw blurRad="63500" dist="29783" dir="1514402" algn="ctr" rotWithShape="0">
              <a:schemeClr val="tx1">
                <a:alpha val="74998"/>
              </a:schemeClr>
            </a:outerShdw>
          </a:effectLst>
        </p:spPr>
        <p:txBody>
          <a:bodyPr/>
          <a:lstStyle/>
          <a:p>
            <a:r>
              <a:rPr lang="en-US" altLang="zh-CN" sz="3600">
                <a:solidFill>
                  <a:srgbClr val="FF0033"/>
                </a:solidFill>
                <a:ea typeface="宋体" pitchFamily="-83" charset="-122"/>
                <a:cs typeface="宋体" pitchFamily="-83" charset="-122"/>
              </a:rPr>
              <a:t>Long before Buddha, the Chinese people worshipped the same God described in the Bible!</a:t>
            </a:r>
          </a:p>
        </p:txBody>
      </p:sp>
      <p:sp>
        <p:nvSpPr>
          <p:cNvPr id="39939" name="Text Box 1027"/>
          <p:cNvSpPr txBox="1">
            <a:spLocks noChangeArrowheads="1"/>
          </p:cNvSpPr>
          <p:nvPr/>
        </p:nvSpPr>
        <p:spPr bwMode="auto">
          <a:xfrm>
            <a:off x="2590800" y="1905000"/>
            <a:ext cx="7315200" cy="946150"/>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800" b="1">
                <a:solidFill>
                  <a:srgbClr val="3333CC"/>
                </a:solidFill>
                <a:ea typeface="宋体" pitchFamily="-83" charset="-122"/>
                <a:cs typeface="宋体" pitchFamily="-83" charset="-122"/>
              </a:rPr>
              <a:t>The Proof is in the Ancient Chinese Characters</a:t>
            </a:r>
          </a:p>
        </p:txBody>
      </p:sp>
      <p:sp>
        <p:nvSpPr>
          <p:cNvPr id="39940" name="Line 1028"/>
          <p:cNvSpPr>
            <a:spLocks noChangeShapeType="1"/>
          </p:cNvSpPr>
          <p:nvPr/>
        </p:nvSpPr>
        <p:spPr bwMode="auto">
          <a:xfrm>
            <a:off x="2590800" y="3505200"/>
            <a:ext cx="7239000" cy="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39942" name="Line 1030"/>
          <p:cNvSpPr>
            <a:spLocks noChangeShapeType="1"/>
          </p:cNvSpPr>
          <p:nvPr/>
        </p:nvSpPr>
        <p:spPr bwMode="auto">
          <a:xfrm>
            <a:off x="9753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3" name="Line 1031"/>
          <p:cNvSpPr>
            <a:spLocks noChangeShapeType="1"/>
          </p:cNvSpPr>
          <p:nvPr/>
        </p:nvSpPr>
        <p:spPr bwMode="auto">
          <a:xfrm>
            <a:off x="76962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4" name="Text Box 1032"/>
          <p:cNvSpPr txBox="1">
            <a:spLocks noChangeArrowheads="1"/>
          </p:cNvSpPr>
          <p:nvPr/>
        </p:nvSpPr>
        <p:spPr bwMode="auto">
          <a:xfrm>
            <a:off x="7239000" y="2971801"/>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30 </a:t>
            </a:r>
            <a:r>
              <a:rPr lang="en-US" altLang="zh-CN" sz="2000" b="1">
                <a:latin typeface="Impact" pitchFamily="-83" charset="0"/>
                <a:ea typeface="宋体" pitchFamily="-83" charset="-122"/>
                <a:cs typeface="宋体" pitchFamily="-83" charset="-122"/>
              </a:rPr>
              <a:t>A.D.</a:t>
            </a:r>
          </a:p>
        </p:txBody>
      </p:sp>
      <p:sp>
        <p:nvSpPr>
          <p:cNvPr id="39945" name="Text Box 1033"/>
          <p:cNvSpPr txBox="1">
            <a:spLocks noChangeArrowheads="1"/>
          </p:cNvSpPr>
          <p:nvPr/>
        </p:nvSpPr>
        <p:spPr bwMode="auto">
          <a:xfrm>
            <a:off x="9372600" y="3733801"/>
            <a:ext cx="838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Today</a:t>
            </a:r>
          </a:p>
        </p:txBody>
      </p:sp>
      <p:sp>
        <p:nvSpPr>
          <p:cNvPr id="39946" name="Text Box 1034"/>
          <p:cNvSpPr txBox="1">
            <a:spLocks noChangeArrowheads="1"/>
          </p:cNvSpPr>
          <p:nvPr/>
        </p:nvSpPr>
        <p:spPr bwMode="auto">
          <a:xfrm>
            <a:off x="7086600" y="3657601"/>
            <a:ext cx="1600200" cy="7016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Death of Jesus</a:t>
            </a:r>
          </a:p>
        </p:txBody>
      </p:sp>
      <p:sp>
        <p:nvSpPr>
          <p:cNvPr id="39947" name="Line 1035"/>
          <p:cNvSpPr>
            <a:spLocks noChangeShapeType="1"/>
          </p:cNvSpPr>
          <p:nvPr/>
        </p:nvSpPr>
        <p:spPr bwMode="auto">
          <a:xfrm>
            <a:off x="6705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8" name="Text Box 1036"/>
          <p:cNvSpPr txBox="1">
            <a:spLocks noChangeArrowheads="1"/>
          </p:cNvSpPr>
          <p:nvPr/>
        </p:nvSpPr>
        <p:spPr bwMode="auto">
          <a:xfrm>
            <a:off x="6019800" y="3657601"/>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Buddha</a:t>
            </a:r>
          </a:p>
        </p:txBody>
      </p:sp>
      <p:sp>
        <p:nvSpPr>
          <p:cNvPr id="39949" name="Text Box 1037"/>
          <p:cNvSpPr txBox="1">
            <a:spLocks noChangeArrowheads="1"/>
          </p:cNvSpPr>
          <p:nvPr/>
        </p:nvSpPr>
        <p:spPr bwMode="auto">
          <a:xfrm>
            <a:off x="6019800" y="2971801"/>
            <a:ext cx="1219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600 </a:t>
            </a:r>
            <a:r>
              <a:rPr lang="en-US" altLang="zh-CN" sz="2000" b="1">
                <a:latin typeface="Impact" pitchFamily="-83" charset="0"/>
                <a:ea typeface="宋体" pitchFamily="-83" charset="-122"/>
                <a:cs typeface="宋体" pitchFamily="-83" charset="-122"/>
              </a:rPr>
              <a:t>B.C.</a:t>
            </a:r>
          </a:p>
        </p:txBody>
      </p:sp>
      <p:sp>
        <p:nvSpPr>
          <p:cNvPr id="39950" name="Line 1038"/>
          <p:cNvSpPr>
            <a:spLocks noChangeShapeType="1"/>
          </p:cNvSpPr>
          <p:nvPr/>
        </p:nvSpPr>
        <p:spPr bwMode="auto">
          <a:xfrm>
            <a:off x="30480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51" name="Text Box 1039"/>
          <p:cNvSpPr txBox="1">
            <a:spLocks noChangeArrowheads="1"/>
          </p:cNvSpPr>
          <p:nvPr/>
        </p:nvSpPr>
        <p:spPr bwMode="auto">
          <a:xfrm>
            <a:off x="2442360" y="3048001"/>
            <a:ext cx="1267465" cy="396875"/>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pPr>
            <a:r>
              <a:rPr lang="zh-CN" altLang="en-US" sz="2000" b="1" dirty="0">
                <a:latin typeface="Impact" pitchFamily="-83" charset="0"/>
                <a:ea typeface="宋体" pitchFamily="-83" charset="-122"/>
                <a:cs typeface="宋体" pitchFamily="-83" charset="-122"/>
              </a:rPr>
              <a:t>2500 </a:t>
            </a:r>
            <a:r>
              <a:rPr lang="en-US" altLang="zh-CN" sz="2000" b="1" dirty="0">
                <a:latin typeface="Impact" pitchFamily="-83" charset="0"/>
                <a:ea typeface="宋体" pitchFamily="-83" charset="-122"/>
                <a:cs typeface="宋体" pitchFamily="-83" charset="-122"/>
              </a:rPr>
              <a:t>B.C.</a:t>
            </a:r>
          </a:p>
        </p:txBody>
      </p:sp>
      <p:sp>
        <p:nvSpPr>
          <p:cNvPr id="39952" name="Text Box 1040"/>
          <p:cNvSpPr txBox="1">
            <a:spLocks noChangeArrowheads="1"/>
          </p:cNvSpPr>
          <p:nvPr/>
        </p:nvSpPr>
        <p:spPr bwMode="auto">
          <a:xfrm>
            <a:off x="2362200" y="3657601"/>
            <a:ext cx="1828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Chinese language first written</a:t>
            </a:r>
          </a:p>
        </p:txBody>
      </p:sp>
      <p:sp>
        <p:nvSpPr>
          <p:cNvPr id="39956" name="Text Box 1044"/>
          <p:cNvSpPr txBox="1">
            <a:spLocks noChangeArrowheads="1"/>
          </p:cNvSpPr>
          <p:nvPr/>
        </p:nvSpPr>
        <p:spPr bwMode="auto">
          <a:xfrm>
            <a:off x="4267200" y="3802064"/>
            <a:ext cx="1143000" cy="1368425"/>
          </a:xfrm>
          <a:prstGeom prst="rect">
            <a:avLst/>
          </a:prstGeom>
          <a:noFill/>
          <a:ln w="57150">
            <a:solidFill>
              <a:srgbClr val="3333CC"/>
            </a:solid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2000" b="1">
                <a:solidFill>
                  <a:schemeClr val="tx2"/>
                </a:solidFill>
                <a:latin typeface="Impact" pitchFamily="-83" charset="0"/>
                <a:ea typeface="宋体" pitchFamily="-83" charset="-122"/>
                <a:cs typeface="宋体" pitchFamily="-83" charset="-122"/>
              </a:rPr>
              <a:t>First five books of Bible written</a:t>
            </a:r>
          </a:p>
        </p:txBody>
      </p:sp>
      <p:sp>
        <p:nvSpPr>
          <p:cNvPr id="39957" name="Line 1045"/>
          <p:cNvSpPr>
            <a:spLocks noChangeShapeType="1"/>
          </p:cNvSpPr>
          <p:nvPr/>
        </p:nvSpPr>
        <p:spPr bwMode="auto">
          <a:xfrm>
            <a:off x="5029200" y="3505200"/>
            <a:ext cx="0" cy="152400"/>
          </a:xfrm>
          <a:prstGeom prst="line">
            <a:avLst/>
          </a:prstGeom>
          <a:noFill/>
          <a:ln w="57150">
            <a:solidFill>
              <a:schemeClr val="tx1"/>
            </a:solidFill>
            <a:round/>
            <a:headEnd/>
            <a:tailEnd/>
          </a:ln>
          <a:effectLst/>
        </p:spPr>
        <p:txBody>
          <a:bodyPr lIns="92075" tIns="46038" rIns="92075" bIns="46038" anchor="ctr">
            <a:prstTxWarp prst="textNoShape">
              <a:avLst/>
            </a:prstTxWarp>
          </a:bodyPr>
          <a:lstStyle/>
          <a:p>
            <a:endParaRPr lang="en-US"/>
          </a:p>
        </p:txBody>
      </p:sp>
      <p:sp>
        <p:nvSpPr>
          <p:cNvPr id="39958" name="Text Box 1046"/>
          <p:cNvSpPr txBox="1">
            <a:spLocks noChangeArrowheads="1"/>
          </p:cNvSpPr>
          <p:nvPr/>
        </p:nvSpPr>
        <p:spPr bwMode="auto">
          <a:xfrm>
            <a:off x="4495800" y="3048000"/>
            <a:ext cx="1295400" cy="400752"/>
          </a:xfrm>
          <a:prstGeom prst="rect">
            <a:avLst/>
          </a:prstGeom>
          <a:noFill/>
          <a:ln w="57150">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2000" b="1">
                <a:solidFill>
                  <a:schemeClr val="tx2"/>
                </a:solidFill>
                <a:latin typeface="Impact" pitchFamily="-83" charset="0"/>
                <a:ea typeface="宋体" pitchFamily="-83" charset="-122"/>
                <a:cs typeface="宋体" pitchFamily="-83" charset="-122"/>
              </a:rPr>
              <a:t>1400 </a:t>
            </a:r>
            <a:r>
              <a:rPr lang="en-US" altLang="zh-CN" sz="2000" b="1">
                <a:solidFill>
                  <a:schemeClr val="tx2"/>
                </a:solidFill>
                <a:latin typeface="Impact" pitchFamily="-83" charset="0"/>
                <a:ea typeface="宋体" pitchFamily="-83" charset="-122"/>
                <a:cs typeface="宋体" pitchFamily="-83" charset="-122"/>
              </a:rPr>
              <a:t>B.C.</a:t>
            </a:r>
          </a:p>
        </p:txBody>
      </p:sp>
    </p:spTree>
    <p:extLst>
      <p:ext uri="{BB962C8B-B14F-4D97-AF65-F5344CB8AC3E}">
        <p14:creationId xmlns:p14="http://schemas.microsoft.com/office/powerpoint/2010/main" val="34508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p:cTn id="7" dur="500" fill="hold"/>
                                        <p:tgtEl>
                                          <p:spTgt spid="39956"/>
                                        </p:tgtEl>
                                        <p:attrNameLst>
                                          <p:attrName>ppt_w</p:attrName>
                                        </p:attrNameLst>
                                      </p:cBhvr>
                                      <p:tavLst>
                                        <p:tav tm="0">
                                          <p:val>
                                            <p:fltVal val="0"/>
                                          </p:val>
                                        </p:tav>
                                        <p:tav tm="100000">
                                          <p:val>
                                            <p:strVal val="#ppt_w"/>
                                          </p:val>
                                        </p:tav>
                                      </p:tavLst>
                                    </p:anim>
                                    <p:anim calcmode="lin" valueType="num">
                                      <p:cBhvr>
                                        <p:cTn id="8" dur="500" fill="hold"/>
                                        <p:tgtEl>
                                          <p:spTgt spid="399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6" name="Line 4"/>
          <p:cNvSpPr>
            <a:spLocks noChangeShapeType="1"/>
          </p:cNvSpPr>
          <p:nvPr/>
        </p:nvSpPr>
        <p:spPr bwMode="auto">
          <a:xfrm>
            <a:off x="2590800" y="3762749"/>
            <a:ext cx="7239000" cy="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131077" name="Line 5"/>
          <p:cNvSpPr>
            <a:spLocks noChangeShapeType="1"/>
          </p:cNvSpPr>
          <p:nvPr/>
        </p:nvSpPr>
        <p:spPr bwMode="auto">
          <a:xfrm>
            <a:off x="9753600" y="3762749"/>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78" name="Line 6"/>
          <p:cNvSpPr>
            <a:spLocks noChangeShapeType="1"/>
          </p:cNvSpPr>
          <p:nvPr/>
        </p:nvSpPr>
        <p:spPr bwMode="auto">
          <a:xfrm>
            <a:off x="7696200" y="3762749"/>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79" name="Text Box 7"/>
          <p:cNvSpPr txBox="1">
            <a:spLocks noChangeArrowheads="1"/>
          </p:cNvSpPr>
          <p:nvPr/>
        </p:nvSpPr>
        <p:spPr bwMode="auto">
          <a:xfrm>
            <a:off x="7247881" y="3309261"/>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dirty="0">
                <a:latin typeface="Impact" pitchFamily="-83" charset="0"/>
                <a:ea typeface="宋体" pitchFamily="-83" charset="-122"/>
                <a:cs typeface="宋体" pitchFamily="-83" charset="-122"/>
              </a:rPr>
              <a:t>30 </a:t>
            </a:r>
            <a:r>
              <a:rPr lang="en-US" altLang="zh-CN" sz="2000" b="1" dirty="0">
                <a:latin typeface="Impact" pitchFamily="-83" charset="0"/>
                <a:ea typeface="宋体" pitchFamily="-83" charset="-122"/>
                <a:cs typeface="宋体" pitchFamily="-83" charset="-122"/>
              </a:rPr>
              <a:t>A.D.</a:t>
            </a:r>
          </a:p>
        </p:txBody>
      </p:sp>
      <p:sp>
        <p:nvSpPr>
          <p:cNvPr id="131080" name="Text Box 8"/>
          <p:cNvSpPr txBox="1">
            <a:spLocks noChangeArrowheads="1"/>
          </p:cNvSpPr>
          <p:nvPr/>
        </p:nvSpPr>
        <p:spPr bwMode="auto">
          <a:xfrm>
            <a:off x="9257147" y="3867011"/>
            <a:ext cx="838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dirty="0">
                <a:latin typeface="Impact" pitchFamily="-83" charset="0"/>
                <a:ea typeface="宋体" pitchFamily="-83" charset="-122"/>
                <a:cs typeface="宋体" pitchFamily="-83" charset="-122"/>
              </a:rPr>
              <a:t>Today</a:t>
            </a:r>
          </a:p>
        </p:txBody>
      </p:sp>
      <p:sp>
        <p:nvSpPr>
          <p:cNvPr id="131081" name="Text Box 9"/>
          <p:cNvSpPr txBox="1">
            <a:spLocks noChangeArrowheads="1"/>
          </p:cNvSpPr>
          <p:nvPr/>
        </p:nvSpPr>
        <p:spPr bwMode="auto">
          <a:xfrm>
            <a:off x="7086600" y="3915150"/>
            <a:ext cx="1600200" cy="7016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Death of Jesus</a:t>
            </a:r>
          </a:p>
        </p:txBody>
      </p:sp>
      <p:sp>
        <p:nvSpPr>
          <p:cNvPr id="131082" name="Line 10"/>
          <p:cNvSpPr>
            <a:spLocks noChangeShapeType="1"/>
          </p:cNvSpPr>
          <p:nvPr/>
        </p:nvSpPr>
        <p:spPr bwMode="auto">
          <a:xfrm>
            <a:off x="6705600" y="3762749"/>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83" name="Text Box 11"/>
          <p:cNvSpPr txBox="1">
            <a:spLocks noChangeArrowheads="1"/>
          </p:cNvSpPr>
          <p:nvPr/>
        </p:nvSpPr>
        <p:spPr bwMode="auto">
          <a:xfrm>
            <a:off x="6019800" y="3915150"/>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Buddha</a:t>
            </a:r>
          </a:p>
        </p:txBody>
      </p:sp>
      <p:sp>
        <p:nvSpPr>
          <p:cNvPr id="131084" name="Text Box 12"/>
          <p:cNvSpPr txBox="1">
            <a:spLocks noChangeArrowheads="1"/>
          </p:cNvSpPr>
          <p:nvPr/>
        </p:nvSpPr>
        <p:spPr bwMode="auto">
          <a:xfrm>
            <a:off x="6126372" y="3327041"/>
            <a:ext cx="1219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dirty="0">
                <a:latin typeface="Impact" pitchFamily="-83" charset="0"/>
                <a:ea typeface="宋体" pitchFamily="-83" charset="-122"/>
                <a:cs typeface="宋体" pitchFamily="-83" charset="-122"/>
              </a:rPr>
              <a:t>600 </a:t>
            </a:r>
            <a:r>
              <a:rPr lang="en-US" altLang="zh-CN" sz="2000" b="1" dirty="0">
                <a:latin typeface="Impact" pitchFamily="-83" charset="0"/>
                <a:ea typeface="宋体" pitchFamily="-83" charset="-122"/>
                <a:cs typeface="宋体" pitchFamily="-83" charset="-122"/>
              </a:rPr>
              <a:t>B.C.</a:t>
            </a:r>
          </a:p>
        </p:txBody>
      </p:sp>
      <p:sp>
        <p:nvSpPr>
          <p:cNvPr id="131085" name="Line 13"/>
          <p:cNvSpPr>
            <a:spLocks noChangeShapeType="1"/>
          </p:cNvSpPr>
          <p:nvPr/>
        </p:nvSpPr>
        <p:spPr bwMode="auto">
          <a:xfrm>
            <a:off x="3048000" y="3762749"/>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86" name="Text Box 14"/>
          <p:cNvSpPr txBox="1">
            <a:spLocks noChangeArrowheads="1"/>
          </p:cNvSpPr>
          <p:nvPr/>
        </p:nvSpPr>
        <p:spPr bwMode="auto">
          <a:xfrm>
            <a:off x="2427213" y="3287787"/>
            <a:ext cx="1396938" cy="400110"/>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pPr>
            <a:r>
              <a:rPr lang="zh-CN" altLang="en-US" sz="2000" b="1" dirty="0">
                <a:latin typeface="Impact" pitchFamily="-83" charset="0"/>
                <a:ea typeface="宋体" pitchFamily="-83" charset="-122"/>
                <a:cs typeface="宋体" pitchFamily="-83" charset="-122"/>
              </a:rPr>
              <a:t>2500 </a:t>
            </a:r>
            <a:r>
              <a:rPr lang="en-US" altLang="zh-CN" sz="2000" b="1" dirty="0">
                <a:latin typeface="Impact" pitchFamily="-83" charset="0"/>
                <a:ea typeface="宋体" pitchFamily="-83" charset="-122"/>
                <a:cs typeface="宋体" pitchFamily="-83" charset="-122"/>
              </a:rPr>
              <a:t>B.C.</a:t>
            </a:r>
          </a:p>
        </p:txBody>
      </p:sp>
      <p:sp>
        <p:nvSpPr>
          <p:cNvPr id="131087" name="Text Box 15"/>
          <p:cNvSpPr txBox="1">
            <a:spLocks noChangeArrowheads="1"/>
          </p:cNvSpPr>
          <p:nvPr/>
        </p:nvSpPr>
        <p:spPr bwMode="auto">
          <a:xfrm>
            <a:off x="2362200" y="3915150"/>
            <a:ext cx="1828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Chinese language first written</a:t>
            </a:r>
          </a:p>
        </p:txBody>
      </p:sp>
      <p:sp>
        <p:nvSpPr>
          <p:cNvPr id="131088" name="Text Box 16"/>
          <p:cNvSpPr txBox="1">
            <a:spLocks noChangeArrowheads="1"/>
          </p:cNvSpPr>
          <p:nvPr/>
        </p:nvSpPr>
        <p:spPr bwMode="auto">
          <a:xfrm>
            <a:off x="4435939" y="3899755"/>
            <a:ext cx="1143000" cy="1368425"/>
          </a:xfrm>
          <a:prstGeom prst="rect">
            <a:avLst/>
          </a:prstGeom>
          <a:noFill/>
          <a:ln w="57150">
            <a:solidFill>
              <a:srgbClr val="3333CC"/>
            </a:solid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2000" b="1">
                <a:solidFill>
                  <a:schemeClr val="tx2"/>
                </a:solidFill>
                <a:latin typeface="Impact" pitchFamily="-83" charset="0"/>
                <a:ea typeface="宋体" pitchFamily="-83" charset="-122"/>
                <a:cs typeface="宋体" pitchFamily="-83" charset="-122"/>
              </a:rPr>
              <a:t>First five books of Bible written</a:t>
            </a:r>
          </a:p>
        </p:txBody>
      </p:sp>
      <p:sp>
        <p:nvSpPr>
          <p:cNvPr id="131089" name="Line 17"/>
          <p:cNvSpPr>
            <a:spLocks noChangeShapeType="1"/>
          </p:cNvSpPr>
          <p:nvPr/>
        </p:nvSpPr>
        <p:spPr bwMode="auto">
          <a:xfrm>
            <a:off x="5029200" y="3762749"/>
            <a:ext cx="0" cy="152400"/>
          </a:xfrm>
          <a:prstGeom prst="line">
            <a:avLst/>
          </a:prstGeom>
          <a:noFill/>
          <a:ln w="57150">
            <a:solidFill>
              <a:schemeClr val="tx1"/>
            </a:solidFill>
            <a:round/>
            <a:headEnd/>
            <a:tailEnd/>
          </a:ln>
          <a:effectLst/>
        </p:spPr>
        <p:txBody>
          <a:bodyPr lIns="92075" tIns="46038" rIns="92075" bIns="46038" anchor="ctr">
            <a:prstTxWarp prst="textNoShape">
              <a:avLst/>
            </a:prstTxWarp>
          </a:bodyPr>
          <a:lstStyle/>
          <a:p>
            <a:endParaRPr lang="en-US"/>
          </a:p>
        </p:txBody>
      </p:sp>
      <p:sp>
        <p:nvSpPr>
          <p:cNvPr id="131090" name="Text Box 18"/>
          <p:cNvSpPr txBox="1">
            <a:spLocks noChangeArrowheads="1"/>
          </p:cNvSpPr>
          <p:nvPr/>
        </p:nvSpPr>
        <p:spPr bwMode="auto">
          <a:xfrm>
            <a:off x="4495800" y="3278906"/>
            <a:ext cx="1295400" cy="400752"/>
          </a:xfrm>
          <a:prstGeom prst="rect">
            <a:avLst/>
          </a:prstGeom>
          <a:noFill/>
          <a:ln w="57150">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2000" b="1" dirty="0">
                <a:solidFill>
                  <a:schemeClr val="tx2"/>
                </a:solidFill>
                <a:latin typeface="Impact" pitchFamily="-83" charset="0"/>
                <a:ea typeface="宋体" pitchFamily="-83" charset="-122"/>
                <a:cs typeface="宋体" pitchFamily="-83" charset="-122"/>
              </a:rPr>
              <a:t>1400 </a:t>
            </a:r>
            <a:r>
              <a:rPr lang="en-US" altLang="zh-CN" sz="2000" b="1" dirty="0">
                <a:solidFill>
                  <a:schemeClr val="tx2"/>
                </a:solidFill>
                <a:latin typeface="Impact" pitchFamily="-83" charset="0"/>
                <a:ea typeface="宋体" pitchFamily="-83" charset="-122"/>
                <a:cs typeface="宋体" pitchFamily="-83" charset="-122"/>
              </a:rPr>
              <a:t>B.C.</a:t>
            </a:r>
          </a:p>
        </p:txBody>
      </p:sp>
      <p:sp>
        <p:nvSpPr>
          <p:cNvPr id="131092" name="Text Box 20"/>
          <p:cNvSpPr txBox="1">
            <a:spLocks noChangeArrowheads="1"/>
          </p:cNvSpPr>
          <p:nvPr/>
        </p:nvSpPr>
        <p:spPr bwMode="auto">
          <a:xfrm>
            <a:off x="3836989" y="430214"/>
            <a:ext cx="6473825" cy="1373187"/>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eaLnBrk="0" hangingPunct="0">
              <a:spcBef>
                <a:spcPct val="50000"/>
              </a:spcBef>
            </a:pPr>
            <a:r>
              <a:rPr lang="zh-CN" altLang="en-US" sz="2800" b="1">
                <a:solidFill>
                  <a:srgbClr val="FF0033"/>
                </a:solidFill>
                <a:latin typeface="Times New Roman" pitchFamily="-83" charset="0"/>
                <a:ea typeface="宋体" pitchFamily="-83" charset="-122"/>
                <a:cs typeface="宋体" pitchFamily="-83" charset="-122"/>
              </a:rPr>
              <a:t>“</a:t>
            </a:r>
            <a:r>
              <a:rPr lang="en-US" altLang="zh-CN" sz="2800" b="1">
                <a:solidFill>
                  <a:srgbClr val="FF0033"/>
                </a:solidFill>
                <a:latin typeface="Times New Roman" pitchFamily="-83" charset="0"/>
                <a:ea typeface="宋体" pitchFamily="-83" charset="-122"/>
                <a:cs typeface="宋体" pitchFamily="-83" charset="-122"/>
              </a:rPr>
              <a:t>Shang Di” was the God of China before Buddha.  He was the creator God and animal sacrifice was offered to him.</a:t>
            </a:r>
          </a:p>
        </p:txBody>
      </p:sp>
      <p:grpSp>
        <p:nvGrpSpPr>
          <p:cNvPr id="131102" name="Group 30"/>
          <p:cNvGrpSpPr>
            <a:grpSpLocks/>
          </p:cNvGrpSpPr>
          <p:nvPr/>
        </p:nvGrpSpPr>
        <p:grpSpPr bwMode="auto">
          <a:xfrm>
            <a:off x="2514600" y="2000251"/>
            <a:ext cx="6953250" cy="563563"/>
            <a:chOff x="624" y="1260"/>
            <a:chExt cx="4380" cy="355"/>
          </a:xfrm>
        </p:grpSpPr>
        <p:sp>
          <p:nvSpPr>
            <p:cNvPr id="131094" name="Line 22"/>
            <p:cNvSpPr>
              <a:spLocks noChangeShapeType="1"/>
            </p:cNvSpPr>
            <p:nvPr/>
          </p:nvSpPr>
          <p:spPr bwMode="auto">
            <a:xfrm>
              <a:off x="624" y="1614"/>
              <a:ext cx="4380" cy="1"/>
            </a:xfrm>
            <a:prstGeom prst="line">
              <a:avLst/>
            </a:prstGeom>
            <a:noFill/>
            <a:ln w="104775">
              <a:solidFill>
                <a:srgbClr val="FF0000"/>
              </a:solidFill>
              <a:round/>
              <a:headEnd/>
              <a:tailEnd type="triangle" w="med" len="med"/>
            </a:ln>
            <a:effectLst/>
          </p:spPr>
          <p:txBody>
            <a:bodyPr>
              <a:prstTxWarp prst="textNoShape">
                <a:avLst/>
              </a:prstTxWarp>
            </a:bodyPr>
            <a:lstStyle/>
            <a:p>
              <a:endParaRPr lang="en-US"/>
            </a:p>
          </p:txBody>
        </p:sp>
        <p:sp>
          <p:nvSpPr>
            <p:cNvPr id="131095" name="Text Box 23"/>
            <p:cNvSpPr txBox="1">
              <a:spLocks noChangeArrowheads="1"/>
            </p:cNvSpPr>
            <p:nvPr/>
          </p:nvSpPr>
          <p:spPr bwMode="auto">
            <a:xfrm>
              <a:off x="1440" y="1260"/>
              <a:ext cx="1415" cy="32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b="1" dirty="0">
                  <a:ea typeface="宋体" pitchFamily="-83" charset="-122"/>
                  <a:cs typeface="宋体" pitchFamily="-83" charset="-122"/>
                </a:rPr>
                <a:t>Shang Di</a:t>
              </a:r>
            </a:p>
          </p:txBody>
        </p:sp>
      </p:grpSp>
      <p:grpSp>
        <p:nvGrpSpPr>
          <p:cNvPr id="131100" name="Group 28"/>
          <p:cNvGrpSpPr>
            <a:grpSpLocks/>
          </p:cNvGrpSpPr>
          <p:nvPr/>
        </p:nvGrpSpPr>
        <p:grpSpPr bwMode="auto">
          <a:xfrm>
            <a:off x="7039042" y="2537016"/>
            <a:ext cx="2418640" cy="519113"/>
            <a:chOff x="3599" y="1710"/>
            <a:chExt cx="1393" cy="327"/>
          </a:xfrm>
        </p:grpSpPr>
        <p:sp>
          <p:nvSpPr>
            <p:cNvPr id="131097" name="Line 25"/>
            <p:cNvSpPr>
              <a:spLocks noChangeShapeType="1"/>
            </p:cNvSpPr>
            <p:nvPr/>
          </p:nvSpPr>
          <p:spPr bwMode="auto">
            <a:xfrm>
              <a:off x="3599" y="1728"/>
              <a:ext cx="1393" cy="0"/>
            </a:xfrm>
            <a:prstGeom prst="line">
              <a:avLst/>
            </a:prstGeom>
            <a:noFill/>
            <a:ln w="92075">
              <a:solidFill>
                <a:srgbClr val="0000FF"/>
              </a:solidFill>
              <a:round/>
              <a:headEnd/>
              <a:tailEnd type="triangle" w="med" len="med"/>
            </a:ln>
            <a:effectLst/>
          </p:spPr>
          <p:txBody>
            <a:bodyPr>
              <a:prstTxWarp prst="textNoShape">
                <a:avLst/>
              </a:prstTxWarp>
            </a:bodyPr>
            <a:lstStyle/>
            <a:p>
              <a:endParaRPr lang="en-US"/>
            </a:p>
          </p:txBody>
        </p:sp>
        <p:sp>
          <p:nvSpPr>
            <p:cNvPr id="131098" name="Text Box 26"/>
            <p:cNvSpPr txBox="1">
              <a:spLocks noChangeArrowheads="1"/>
            </p:cNvSpPr>
            <p:nvPr/>
          </p:nvSpPr>
          <p:spPr bwMode="auto">
            <a:xfrm>
              <a:off x="3758" y="1710"/>
              <a:ext cx="1056" cy="32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b="1" dirty="0">
                  <a:ea typeface="宋体" pitchFamily="-83" charset="-122"/>
                  <a:cs typeface="宋体" pitchFamily="-83" charset="-122"/>
                </a:rPr>
                <a:t>Buddha</a:t>
              </a:r>
            </a:p>
          </p:txBody>
        </p:sp>
      </p:grpSp>
      <p:pic>
        <p:nvPicPr>
          <p:cNvPr id="131101" name="Picture 29" descr="Shang Di"/>
          <p:cNvPicPr>
            <a:picLocks noChangeAspect="1" noChangeArrowheads="1"/>
          </p:cNvPicPr>
          <p:nvPr/>
        </p:nvPicPr>
        <p:blipFill>
          <a:blip r:embed="rId3"/>
          <a:srcRect/>
          <a:stretch>
            <a:fillRect/>
          </a:stretch>
        </p:blipFill>
        <p:spPr bwMode="auto">
          <a:xfrm>
            <a:off x="2509838" y="422275"/>
            <a:ext cx="1047750" cy="1771650"/>
          </a:xfrm>
          <a:prstGeom prst="rect">
            <a:avLst/>
          </a:prstGeom>
          <a:noFill/>
          <a:effectLst>
            <a:outerShdw blurRad="63500" dist="81320" dir="3080412" algn="ctr" rotWithShape="0">
              <a:schemeClr val="tx1">
                <a:alpha val="74998"/>
              </a:schemeClr>
            </a:outerShdw>
          </a:effectLst>
        </p:spPr>
      </p:pic>
    </p:spTree>
    <p:extLst>
      <p:ext uri="{BB962C8B-B14F-4D97-AF65-F5344CB8AC3E}">
        <p14:creationId xmlns:p14="http://schemas.microsoft.com/office/powerpoint/2010/main" val="27178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102"/>
                                        </p:tgtEl>
                                        <p:attrNameLst>
                                          <p:attrName>style.visibility</p:attrName>
                                        </p:attrNameLst>
                                      </p:cBhvr>
                                      <p:to>
                                        <p:strVal val="visible"/>
                                      </p:to>
                                    </p:set>
                                    <p:animEffect transition="in" filter="wipe(left)">
                                      <p:cBhvr>
                                        <p:cTn id="7" dur="1000"/>
                                        <p:tgtEl>
                                          <p:spTgt spid="131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1100"/>
                                        </p:tgtEl>
                                        <p:attrNameLst>
                                          <p:attrName>style.visibility</p:attrName>
                                        </p:attrNameLst>
                                      </p:cBhvr>
                                      <p:to>
                                        <p:strVal val="visible"/>
                                      </p:to>
                                    </p:set>
                                    <p:animEffect transition="in" filter="wipe(left)">
                                      <p:cBhvr>
                                        <p:cTn id="12" dur="500"/>
                                        <p:tgtEl>
                                          <p:spTgt spid="13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42672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No one else holds or has held the place in the heart of the world which Jesus holds. Other gods have been as devoutly worshipped; no other man has been so devoutly loved.</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John Knox</a:t>
            </a:r>
          </a:p>
        </p:txBody>
      </p:sp>
    </p:spTree>
    <p:extLst>
      <p:ext uri="{BB962C8B-B14F-4D97-AF65-F5344CB8AC3E}">
        <p14:creationId xmlns:p14="http://schemas.microsoft.com/office/powerpoint/2010/main" val="2352801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909763" y="369889"/>
            <a:ext cx="8551862" cy="543083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Now the whole earth had one language and one speech. And it came to pass, as they journeyed from the east, that they found a plain in the land of Shinar, and they dwelt there. Then they said to one another, “Come, let us make bricks and bake </a:t>
            </a:r>
            <a:r>
              <a:rPr lang="en-US" altLang="zh-CN" sz="2800" i="1">
                <a:solidFill>
                  <a:srgbClr val="3333CC"/>
                </a:solidFill>
                <a:ea typeface="宋体" pitchFamily="-83" charset="-122"/>
                <a:cs typeface="宋体" pitchFamily="-83" charset="-122"/>
              </a:rPr>
              <a:t>them</a:t>
            </a:r>
            <a:r>
              <a:rPr lang="en-US" altLang="zh-CN" sz="2800">
                <a:solidFill>
                  <a:srgbClr val="3333CC"/>
                </a:solidFill>
                <a:ea typeface="宋体" pitchFamily="-83" charset="-122"/>
                <a:cs typeface="宋体" pitchFamily="-83" charset="-122"/>
              </a:rPr>
              <a:t> thoroughly.” They had brick for stone, and they had asphalt for mortar. And they said, “Come, let us build ourselves a city, and a tower whose top </a:t>
            </a:r>
            <a:r>
              <a:rPr lang="en-US" altLang="zh-CN" sz="2800" i="1">
                <a:solidFill>
                  <a:srgbClr val="3333CC"/>
                </a:solidFill>
                <a:ea typeface="宋体" pitchFamily="-83" charset="-122"/>
                <a:cs typeface="宋体" pitchFamily="-83" charset="-122"/>
              </a:rPr>
              <a:t>is</a:t>
            </a:r>
            <a:r>
              <a:rPr lang="en-US" altLang="zh-CN" sz="2800">
                <a:solidFill>
                  <a:srgbClr val="3333CC"/>
                </a:solidFill>
                <a:ea typeface="宋体" pitchFamily="-83" charset="-122"/>
                <a:cs typeface="宋体" pitchFamily="-83" charset="-122"/>
              </a:rPr>
              <a:t> in the heavens; let us make a name for ourselves, lest we be scattered abroad over the face of the whole earth.”</a:t>
            </a:r>
          </a:p>
          <a:p>
            <a:pPr algn="r" eaLnBrk="0" hangingPunct="0">
              <a:spcBef>
                <a:spcPct val="50000"/>
              </a:spcBef>
            </a:pPr>
            <a:r>
              <a:rPr lang="en-US" altLang="zh-CN" sz="2800" b="1">
                <a:solidFill>
                  <a:srgbClr val="000099"/>
                </a:solidFill>
                <a:ea typeface="宋体" pitchFamily="-83" charset="-122"/>
                <a:cs typeface="宋体" pitchFamily="-83" charset="-122"/>
              </a:rPr>
              <a:t>Genesis 11:1-4</a:t>
            </a:r>
          </a:p>
        </p:txBody>
      </p:sp>
    </p:spTree>
    <p:extLst>
      <p:ext uri="{BB962C8B-B14F-4D97-AF65-F5344CB8AC3E}">
        <p14:creationId xmlns:p14="http://schemas.microsoft.com/office/powerpoint/2010/main" val="97734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909763" y="369889"/>
            <a:ext cx="8551862" cy="675798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But the LORD came down to see the city and the tower which the sons of men had built. And the LORD said,</a:t>
            </a:r>
            <a:r>
              <a:rPr lang="en-US" altLang="zh-CN" sz="2800">
                <a:ea typeface="宋体" pitchFamily="-83" charset="-122"/>
                <a:cs typeface="宋体" pitchFamily="-83" charset="-122"/>
              </a:rPr>
              <a:t> </a:t>
            </a:r>
            <a:r>
              <a:rPr lang="en-US" altLang="zh-CN" sz="2800" i="1">
                <a:solidFill>
                  <a:srgbClr val="FF0033"/>
                </a:solidFill>
                <a:ea typeface="宋体" pitchFamily="-83" charset="-122"/>
                <a:cs typeface="宋体" pitchFamily="-83" charset="-122"/>
              </a:rPr>
              <a:t>“Indeed the people are one and they all have one language, and this is what they begin to do; now nothing that they propose to do will be withheld from them. </a:t>
            </a:r>
            <a:r>
              <a:rPr lang="en-US" altLang="zh-CN" sz="2800" i="1" u="sng">
                <a:solidFill>
                  <a:srgbClr val="FF0033"/>
                </a:solidFill>
                <a:ea typeface="宋体" pitchFamily="-83" charset="-122"/>
                <a:cs typeface="宋体" pitchFamily="-83" charset="-122"/>
              </a:rPr>
              <a:t>Come, let Us go down and there confuse their language, that they may not understand one another’s speech.”</a:t>
            </a:r>
            <a:r>
              <a:rPr lang="en-US" altLang="zh-CN" sz="2800">
                <a:ea typeface="宋体" pitchFamily="-83" charset="-122"/>
                <a:cs typeface="宋体" pitchFamily="-83" charset="-122"/>
              </a:rPr>
              <a:t> </a:t>
            </a:r>
            <a:r>
              <a:rPr lang="en-US" altLang="zh-CN" sz="2800">
                <a:solidFill>
                  <a:srgbClr val="3333CC"/>
                </a:solidFill>
                <a:ea typeface="宋体" pitchFamily="-83" charset="-122"/>
                <a:cs typeface="宋体" pitchFamily="-83" charset="-122"/>
              </a:rPr>
              <a:t>So the LORD scattered them abroad from there over the face of all the earth, and they ceased building the city. Therefore its name is called Babel, because there the LORD confused the language of all the earth; and from there the LORD scattered them abroad over the face of all the earth.</a:t>
            </a:r>
            <a:r>
              <a:rPr lang="en-US" altLang="zh-CN">
                <a:ea typeface="宋体" pitchFamily="-83" charset="-122"/>
                <a:cs typeface="宋体" pitchFamily="-83" charset="-122"/>
              </a:rPr>
              <a:t> </a:t>
            </a:r>
            <a:r>
              <a:rPr lang="en-US" altLang="zh-CN">
                <a:solidFill>
                  <a:srgbClr val="000099"/>
                </a:solidFill>
                <a:ea typeface="宋体" pitchFamily="-83" charset="-122"/>
                <a:cs typeface="宋体" pitchFamily="-83" charset="-122"/>
              </a:rPr>
              <a:t>	 </a:t>
            </a:r>
            <a:r>
              <a:rPr lang="en-US" altLang="zh-CN" sz="2800" b="1">
                <a:solidFill>
                  <a:srgbClr val="000099"/>
                </a:solidFill>
                <a:ea typeface="宋体" pitchFamily="-83" charset="-122"/>
                <a:cs typeface="宋体" pitchFamily="-83" charset="-122"/>
              </a:rPr>
              <a:t>Genesis 11:5-9</a:t>
            </a:r>
            <a:endParaRPr lang="en-US" altLang="zh-CN" sz="2800">
              <a:solidFill>
                <a:srgbClr val="000099"/>
              </a:solidFill>
              <a:ea typeface="宋体" pitchFamily="-83" charset="-122"/>
              <a:cs typeface="宋体" pitchFamily="-83" charset="-122"/>
            </a:endParaRPr>
          </a:p>
          <a:p>
            <a:pPr eaLnBrk="0" hangingPunct="0">
              <a:spcBef>
                <a:spcPct val="50000"/>
              </a:spcBef>
            </a:pPr>
            <a:br>
              <a:rPr lang="en-US" altLang="zh-CN" b="1">
                <a:ea typeface="宋体" pitchFamily="-83" charset="-122"/>
                <a:cs typeface="宋体" pitchFamily="-83" charset="-122"/>
              </a:rPr>
            </a:br>
            <a:endParaRPr lang="en-US" altLang="zh-CN" b="1">
              <a:ea typeface="宋体" pitchFamily="-83" charset="-122"/>
              <a:cs typeface="宋体" pitchFamily="-83" charset="-122"/>
            </a:endParaRPr>
          </a:p>
        </p:txBody>
      </p:sp>
    </p:spTree>
    <p:extLst>
      <p:ext uri="{BB962C8B-B14F-4D97-AF65-F5344CB8AC3E}">
        <p14:creationId xmlns:p14="http://schemas.microsoft.com/office/powerpoint/2010/main" val="276923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14513" y="152400"/>
            <a:ext cx="8515350" cy="1600200"/>
          </a:xfrm>
          <a:noFill/>
          <a:ln/>
          <a:effectLst>
            <a:outerShdw blurRad="63500" dist="29783" dir="1514402" algn="ctr" rotWithShape="0">
              <a:schemeClr val="tx1">
                <a:alpha val="74998"/>
              </a:schemeClr>
            </a:outerShdw>
          </a:effectLst>
        </p:spPr>
        <p:txBody>
          <a:bodyPr vert="horz" wrap="square" lIns="92075" tIns="46038" rIns="92075" bIns="46038" numCol="1" anchor="ctr" anchorCtr="0" compatLnSpc="1">
            <a:prstTxWarp prst="textNoShape">
              <a:avLst/>
            </a:prstTxWarp>
          </a:bodyPr>
          <a:lstStyle/>
          <a:p>
            <a:r>
              <a:rPr lang="en-US" altLang="zh-CN" sz="3600" b="1">
                <a:solidFill>
                  <a:srgbClr val="FF0033"/>
                </a:solidFill>
                <a:ea typeface="宋体" pitchFamily="-83" charset="-122"/>
                <a:cs typeface="宋体" pitchFamily="-83" charset="-122"/>
              </a:rPr>
              <a:t>Notice the main points of this story in the Bible</a:t>
            </a:r>
          </a:p>
        </p:txBody>
      </p:sp>
      <p:sp>
        <p:nvSpPr>
          <p:cNvPr id="50179" name="Rectangle 3"/>
          <p:cNvSpPr>
            <a:spLocks noGrp="1" noChangeArrowheads="1"/>
          </p:cNvSpPr>
          <p:nvPr>
            <p:ph type="body" idx="1"/>
          </p:nvPr>
        </p:nvSpPr>
        <p:spPr>
          <a:xfrm>
            <a:off x="1981201" y="1758951"/>
            <a:ext cx="5324475" cy="4441825"/>
          </a:xfrm>
          <a:noFill/>
          <a:ln/>
          <a:effectLst>
            <a:outerShdw blurRad="63500" dist="17961" dir="2700000" algn="ctr" rotWithShape="0">
              <a:schemeClr val="tx1">
                <a:alpha val="50000"/>
              </a:schemeClr>
            </a:outerShdw>
          </a:effectLst>
        </p:spPr>
        <p:txBody>
          <a:bodyPr vert="horz" wrap="square" lIns="92075" tIns="46038" rIns="92075" bIns="46038" numCol="1" anchor="t" anchorCtr="0" compatLnSpc="1">
            <a:prstTxWarp prst="textNoShape">
              <a:avLst/>
            </a:prstTxWarp>
          </a:bodyPr>
          <a:lstStyle/>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Took place 5000 years ago</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World’s oldest written language (Chinese) is more that 4500 years old </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Languages were divided</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People were scattered</a:t>
            </a:r>
          </a:p>
        </p:txBody>
      </p:sp>
      <p:pic>
        <p:nvPicPr>
          <p:cNvPr id="61445" name="Picture 1029" descr="babel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7148513" y="1563689"/>
            <a:ext cx="5594350" cy="4338637"/>
          </a:xfrm>
          <a:prstGeom prst="rect">
            <a:avLst/>
          </a:prstGeom>
          <a:solidFill>
            <a:schemeClr val="tx1"/>
          </a:solidFill>
          <a:effectLst>
            <a:outerShdw blurRad="63500" dist="107763" dir="2700000" algn="ctr" rotWithShape="0">
              <a:schemeClr val="tx1">
                <a:alpha val="74998"/>
              </a:schemeClr>
            </a:outerShdw>
          </a:effectLst>
        </p:spPr>
      </p:pic>
    </p:spTree>
    <p:extLst>
      <p:ext uri="{BB962C8B-B14F-4D97-AF65-F5344CB8AC3E}">
        <p14:creationId xmlns:p14="http://schemas.microsoft.com/office/powerpoint/2010/main" val="26964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left)">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left)">
                                      <p:cBhvr>
                                        <p:cTn id="22"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Rectangle 1036"/>
          <p:cNvSpPr>
            <a:spLocks noChangeArrowheads="1"/>
          </p:cNvSpPr>
          <p:nvPr/>
        </p:nvSpPr>
        <p:spPr bwMode="auto">
          <a:xfrm>
            <a:off x="1824038" y="400050"/>
            <a:ext cx="8547100" cy="5562600"/>
          </a:xfrm>
          <a:prstGeom prst="rect">
            <a:avLst/>
          </a:prstGeom>
          <a:solidFill>
            <a:schemeClr val="tx1"/>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pic>
        <p:nvPicPr>
          <p:cNvPr id="52232" name="Picture 1032"/>
          <p:cNvPicPr>
            <a:picLocks noChangeAspect="1" noChangeArrowheads="1"/>
          </p:cNvPicPr>
          <p:nvPr/>
        </p:nvPicPr>
        <p:blipFill>
          <a:blip r:embed="rId3"/>
          <a:srcRect/>
          <a:stretch>
            <a:fillRect/>
          </a:stretch>
        </p:blipFill>
        <p:spPr bwMode="auto">
          <a:xfrm>
            <a:off x="1787526" y="365126"/>
            <a:ext cx="8537575" cy="5540375"/>
          </a:xfrm>
          <a:prstGeom prst="rect">
            <a:avLst/>
          </a:prstGeom>
          <a:noFill/>
          <a:ln w="12700">
            <a:solidFill>
              <a:schemeClr val="tx1"/>
            </a:solidFill>
            <a:miter lim="800000"/>
            <a:headEnd/>
            <a:tailEnd/>
          </a:ln>
          <a:effectLst/>
        </p:spPr>
      </p:pic>
      <p:sp>
        <p:nvSpPr>
          <p:cNvPr id="52234" name="Oval 1034"/>
          <p:cNvSpPr>
            <a:spLocks noChangeArrowheads="1"/>
          </p:cNvSpPr>
          <p:nvPr/>
        </p:nvSpPr>
        <p:spPr bwMode="auto">
          <a:xfrm>
            <a:off x="7589838" y="2557463"/>
            <a:ext cx="2038350" cy="2006600"/>
          </a:xfrm>
          <a:prstGeom prst="ellipse">
            <a:avLst/>
          </a:prstGeom>
          <a:noFill/>
          <a:ln w="76200">
            <a:solidFill>
              <a:srgbClr val="FF3300"/>
            </a:solidFill>
            <a:round/>
            <a:headEnd/>
            <a:tailEnd/>
          </a:ln>
          <a:effectLst>
            <a:outerShdw blurRad="63500" dist="38099"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52235" name="Text Box 1035"/>
          <p:cNvSpPr txBox="1">
            <a:spLocks noChangeArrowheads="1"/>
          </p:cNvSpPr>
          <p:nvPr/>
        </p:nvSpPr>
        <p:spPr bwMode="auto">
          <a:xfrm>
            <a:off x="1946276" y="4029075"/>
            <a:ext cx="5027613" cy="1385888"/>
          </a:xfrm>
          <a:prstGeom prst="rect">
            <a:avLst/>
          </a:prstGeom>
          <a:solidFill>
            <a:srgbClr val="FFFF00"/>
          </a:solidFill>
          <a:ln w="12700">
            <a:solidFill>
              <a:schemeClr val="tx1"/>
            </a:solidFill>
            <a:miter lim="800000"/>
            <a:headEnd/>
            <a:tailEnd/>
          </a:ln>
          <a:effectLst>
            <a:outerShdw blurRad="63500" dist="89803"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800"/>
              <a:t>Location of the Tower of Babel</a:t>
            </a:r>
          </a:p>
          <a:p>
            <a:pPr algn="ctr"/>
            <a:r>
              <a:rPr lang="en-US" sz="2800"/>
              <a:t>circa 3000BC</a:t>
            </a:r>
          </a:p>
          <a:p>
            <a:pPr algn="ctr"/>
            <a:r>
              <a:rPr lang="en-US" sz="2800">
                <a:solidFill>
                  <a:srgbClr val="FF3300"/>
                </a:solidFill>
              </a:rPr>
              <a:t>Today it is in Iraq</a:t>
            </a:r>
          </a:p>
        </p:txBody>
      </p:sp>
      <p:grpSp>
        <p:nvGrpSpPr>
          <p:cNvPr id="52241" name="Group 1041"/>
          <p:cNvGrpSpPr>
            <a:grpSpLocks/>
          </p:cNvGrpSpPr>
          <p:nvPr/>
        </p:nvGrpSpPr>
        <p:grpSpPr bwMode="auto">
          <a:xfrm>
            <a:off x="6692901" y="1501775"/>
            <a:ext cx="3421063" cy="3900488"/>
            <a:chOff x="3256" y="946"/>
            <a:chExt cx="2155" cy="2457"/>
          </a:xfrm>
        </p:grpSpPr>
        <p:sp>
          <p:nvSpPr>
            <p:cNvPr id="52237" name="AutoShape 1037"/>
            <p:cNvSpPr>
              <a:spLocks noChangeArrowheads="1"/>
            </p:cNvSpPr>
            <p:nvPr/>
          </p:nvSpPr>
          <p:spPr bwMode="auto">
            <a:xfrm>
              <a:off x="4344" y="946"/>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wrap="none" lIns="92075" tIns="46038" rIns="92075" bIns="46038" anchor="ctr">
              <a:prstTxWarp prst="textNoShape">
                <a:avLst/>
              </a:prstTxWarp>
            </a:bodyPr>
            <a:lstStyle/>
            <a:p>
              <a:pPr algn="ctr"/>
              <a:endParaRPr lang="en-US">
                <a:solidFill>
                  <a:srgbClr val="FF3300"/>
                </a:solidFill>
              </a:endParaRPr>
            </a:p>
          </p:txBody>
        </p:sp>
        <p:sp>
          <p:nvSpPr>
            <p:cNvPr id="52238" name="AutoShape 1038"/>
            <p:cNvSpPr>
              <a:spLocks noChangeArrowheads="1"/>
            </p:cNvSpPr>
            <p:nvPr/>
          </p:nvSpPr>
          <p:spPr bwMode="auto">
            <a:xfrm rot="-3222757">
              <a:off x="3378" y="1312"/>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vert="eaVert" wrap="none" lIns="92075" tIns="46038" rIns="92075" bIns="46038" anchor="ctr">
              <a:prstTxWarp prst="textNoShape">
                <a:avLst/>
              </a:prstTxWarp>
            </a:bodyPr>
            <a:lstStyle/>
            <a:p>
              <a:pPr algn="ctr"/>
              <a:endParaRPr lang="en-US">
                <a:solidFill>
                  <a:srgbClr val="FF3300"/>
                </a:solidFill>
              </a:endParaRPr>
            </a:p>
          </p:txBody>
        </p:sp>
        <p:sp>
          <p:nvSpPr>
            <p:cNvPr id="52239" name="AutoShape 1039"/>
            <p:cNvSpPr>
              <a:spLocks noChangeArrowheads="1"/>
            </p:cNvSpPr>
            <p:nvPr/>
          </p:nvSpPr>
          <p:spPr bwMode="auto">
            <a:xfrm rot="2514595">
              <a:off x="5105" y="1169"/>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wrap="none" lIns="92075" tIns="46038" rIns="92075" bIns="46038" anchor="ctr">
              <a:prstTxWarp prst="textNoShape">
                <a:avLst/>
              </a:prstTxWarp>
            </a:bodyPr>
            <a:lstStyle/>
            <a:p>
              <a:pPr algn="ctr"/>
              <a:endParaRPr lang="en-US">
                <a:solidFill>
                  <a:srgbClr val="FF3300"/>
                </a:solidFill>
              </a:endParaRPr>
            </a:p>
          </p:txBody>
        </p:sp>
        <p:sp>
          <p:nvSpPr>
            <p:cNvPr id="52240" name="AutoShape 1040"/>
            <p:cNvSpPr>
              <a:spLocks noChangeArrowheads="1"/>
            </p:cNvSpPr>
            <p:nvPr/>
          </p:nvSpPr>
          <p:spPr bwMode="auto">
            <a:xfrm rot="12769373">
              <a:off x="3806" y="2854"/>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rot="10800000" wrap="none" lIns="92075" tIns="46038" rIns="92075" bIns="46038" anchor="ctr">
              <a:prstTxWarp prst="textNoShape">
                <a:avLst/>
              </a:prstTxWarp>
            </a:bodyPr>
            <a:lstStyle/>
            <a:p>
              <a:pPr algn="ctr"/>
              <a:endParaRPr lang="en-US">
                <a:solidFill>
                  <a:srgbClr val="FF3300"/>
                </a:solidFill>
              </a:endParaRPr>
            </a:p>
          </p:txBody>
        </p:sp>
      </p:grpSp>
    </p:spTree>
    <p:extLst>
      <p:ext uri="{BB962C8B-B14F-4D97-AF65-F5344CB8AC3E}">
        <p14:creationId xmlns:p14="http://schemas.microsoft.com/office/powerpoint/2010/main" val="319814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wedge">
                                      <p:cBhvr>
                                        <p:cTn id="7" dur="500"/>
                                        <p:tgtEl>
                                          <p:spTgt spid="5223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2235"/>
                                        </p:tgtEl>
                                        <p:attrNameLst>
                                          <p:attrName>style.visibility</p:attrName>
                                        </p:attrNameLst>
                                      </p:cBhvr>
                                      <p:to>
                                        <p:strVal val="visible"/>
                                      </p:to>
                                    </p:set>
                                    <p:anim calcmode="lin" valueType="num">
                                      <p:cBhvr>
                                        <p:cTn id="11" dur="500" fill="hold"/>
                                        <p:tgtEl>
                                          <p:spTgt spid="52235"/>
                                        </p:tgtEl>
                                        <p:attrNameLst>
                                          <p:attrName>ppt_w</p:attrName>
                                        </p:attrNameLst>
                                      </p:cBhvr>
                                      <p:tavLst>
                                        <p:tav tm="0">
                                          <p:val>
                                            <p:fltVal val="0"/>
                                          </p:val>
                                        </p:tav>
                                        <p:tav tm="100000">
                                          <p:val>
                                            <p:strVal val="#ppt_w"/>
                                          </p:val>
                                        </p:tav>
                                      </p:tavLst>
                                    </p:anim>
                                    <p:anim calcmode="lin" valueType="num">
                                      <p:cBhvr>
                                        <p:cTn id="12" dur="500" fill="hold"/>
                                        <p:tgtEl>
                                          <p:spTgt spid="5223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2241"/>
                                        </p:tgtEl>
                                        <p:attrNameLst>
                                          <p:attrName>style.visibility</p:attrName>
                                        </p:attrNameLst>
                                      </p:cBhvr>
                                      <p:to>
                                        <p:strVal val="visible"/>
                                      </p:to>
                                    </p:set>
                                    <p:anim calcmode="lin" valueType="num">
                                      <p:cBhvr>
                                        <p:cTn id="17" dur="500" fill="hold"/>
                                        <p:tgtEl>
                                          <p:spTgt spid="52241"/>
                                        </p:tgtEl>
                                        <p:attrNameLst>
                                          <p:attrName>ppt_w</p:attrName>
                                        </p:attrNameLst>
                                      </p:cBhvr>
                                      <p:tavLst>
                                        <p:tav tm="0">
                                          <p:val>
                                            <p:fltVal val="0"/>
                                          </p:val>
                                        </p:tav>
                                        <p:tav tm="100000">
                                          <p:val>
                                            <p:strVal val="#ppt_w"/>
                                          </p:val>
                                        </p:tav>
                                      </p:tavLst>
                                    </p:anim>
                                    <p:anim calcmode="lin" valueType="num">
                                      <p:cBhvr>
                                        <p:cTn id="18" dur="500" fill="hold"/>
                                        <p:tgtEl>
                                          <p:spTgt spid="522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p:bldP spid="5223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91" name="Rectangle 1043"/>
          <p:cNvSpPr>
            <a:spLocks noChangeArrowheads="1"/>
          </p:cNvSpPr>
          <p:nvPr/>
        </p:nvSpPr>
        <p:spPr bwMode="auto">
          <a:xfrm>
            <a:off x="4656138" y="260351"/>
            <a:ext cx="5797550" cy="4303713"/>
          </a:xfrm>
          <a:prstGeom prst="rect">
            <a:avLst/>
          </a:prstGeom>
          <a:solidFill>
            <a:srgbClr val="33CCFF"/>
          </a:solidFill>
          <a:ln w="12700">
            <a:solidFill>
              <a:schemeClr val="tx1"/>
            </a:solidFill>
            <a:miter lim="800000"/>
            <a:headEnd/>
            <a:tailEnd/>
          </a:ln>
          <a:effectLst>
            <a:outerShdw blurRad="63500" dist="71842"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54274" name="Rectangle 1026"/>
          <p:cNvSpPr>
            <a:spLocks noGrp="1" noChangeArrowheads="1"/>
          </p:cNvSpPr>
          <p:nvPr>
            <p:ph type="ctrTitle"/>
          </p:nvPr>
        </p:nvSpPr>
        <p:spPr>
          <a:xfrm>
            <a:off x="1524001" y="344488"/>
            <a:ext cx="2905125" cy="4068762"/>
          </a:xfrm>
          <a:noFill/>
          <a:ln/>
          <a:effectLst>
            <a:outerShdw blurRad="63500" dist="29783" dir="1514402" algn="ctr" rotWithShape="0">
              <a:schemeClr val="tx1">
                <a:alpha val="74998"/>
              </a:schemeClr>
            </a:outerShdw>
          </a:effectLst>
        </p:spPr>
        <p:txBody>
          <a:bodyPr vert="horz" wrap="square" lIns="92075" tIns="46038" rIns="92075" bIns="46038" numCol="1" anchor="ctr" anchorCtr="0" compatLnSpc="1">
            <a:prstTxWarp prst="textNoShape">
              <a:avLst/>
            </a:prstTxWarp>
          </a:bodyPr>
          <a:lstStyle/>
          <a:p>
            <a:r>
              <a:rPr lang="en-US" altLang="zh-CN" sz="3200" b="1">
                <a:solidFill>
                  <a:srgbClr val="CC3300"/>
                </a:solidFill>
                <a:ea typeface="宋体" pitchFamily="-83" charset="-122"/>
                <a:cs typeface="宋体" pitchFamily="-83" charset="-122"/>
              </a:rPr>
              <a:t>The Chinese would have migrated or </a:t>
            </a:r>
            <a:r>
              <a:rPr lang="en-US" altLang="zh-CN" sz="3200" b="1" u="sng">
                <a:solidFill>
                  <a:srgbClr val="CC3300"/>
                </a:solidFill>
                <a:ea typeface="宋体" pitchFamily="-83" charset="-122"/>
                <a:cs typeface="宋体" pitchFamily="-83" charset="-122"/>
              </a:rPr>
              <a:t>walked</a:t>
            </a:r>
            <a:r>
              <a:rPr lang="en-US" altLang="zh-CN" sz="3200" b="1">
                <a:solidFill>
                  <a:srgbClr val="CC3300"/>
                </a:solidFill>
                <a:ea typeface="宋体" pitchFamily="-83" charset="-122"/>
                <a:cs typeface="宋体" pitchFamily="-83" charset="-122"/>
              </a:rPr>
              <a:t> from the </a:t>
            </a:r>
            <a:r>
              <a:rPr lang="en-US" altLang="zh-CN" sz="3200" b="1" u="sng">
                <a:solidFill>
                  <a:srgbClr val="CC3300"/>
                </a:solidFill>
                <a:ea typeface="宋体" pitchFamily="-83" charset="-122"/>
                <a:cs typeface="宋体" pitchFamily="-83" charset="-122"/>
              </a:rPr>
              <a:t>west</a:t>
            </a:r>
            <a:r>
              <a:rPr lang="en-US" altLang="zh-CN" sz="3200" b="1">
                <a:solidFill>
                  <a:srgbClr val="CC3300"/>
                </a:solidFill>
                <a:ea typeface="宋体" pitchFamily="-83" charset="-122"/>
                <a:cs typeface="宋体" pitchFamily="-83" charset="-122"/>
              </a:rPr>
              <a:t> to China</a:t>
            </a:r>
          </a:p>
        </p:txBody>
      </p:sp>
      <p:pic>
        <p:nvPicPr>
          <p:cNvPr id="54284" name="Picture 1036" descr="World copy"/>
          <p:cNvPicPr>
            <a:picLocks noChangeAspect="1" noChangeArrowheads="1"/>
          </p:cNvPicPr>
          <p:nvPr/>
        </p:nvPicPr>
        <p:blipFill>
          <a:blip r:embed="rId3"/>
          <a:srcRect/>
          <a:stretch>
            <a:fillRect/>
          </a:stretch>
        </p:blipFill>
        <p:spPr bwMode="auto">
          <a:xfrm>
            <a:off x="4670425" y="-165100"/>
            <a:ext cx="5791200" cy="4724400"/>
          </a:xfrm>
          <a:prstGeom prst="rect">
            <a:avLst/>
          </a:prstGeom>
          <a:noFill/>
          <a:effectLst/>
        </p:spPr>
      </p:pic>
      <p:sp>
        <p:nvSpPr>
          <p:cNvPr id="54286" name="Text Box 1038"/>
          <p:cNvSpPr txBox="1">
            <a:spLocks noChangeArrowheads="1"/>
          </p:cNvSpPr>
          <p:nvPr/>
        </p:nvSpPr>
        <p:spPr bwMode="auto">
          <a:xfrm>
            <a:off x="7367588" y="2570163"/>
            <a:ext cx="1009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CHINA</a:t>
            </a:r>
          </a:p>
        </p:txBody>
      </p:sp>
      <p:sp>
        <p:nvSpPr>
          <p:cNvPr id="54287" name="Text Box 1039"/>
          <p:cNvSpPr txBox="1">
            <a:spLocks noChangeArrowheads="1"/>
          </p:cNvSpPr>
          <p:nvPr/>
        </p:nvSpPr>
        <p:spPr bwMode="auto">
          <a:xfrm>
            <a:off x="5311775" y="2689226"/>
            <a:ext cx="1035050" cy="366713"/>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BABEL</a:t>
            </a:r>
          </a:p>
        </p:txBody>
      </p:sp>
      <p:sp>
        <p:nvSpPr>
          <p:cNvPr id="54288" name="Text Box 1040"/>
          <p:cNvSpPr txBox="1">
            <a:spLocks noChangeArrowheads="1"/>
          </p:cNvSpPr>
          <p:nvPr/>
        </p:nvSpPr>
        <p:spPr bwMode="auto">
          <a:xfrm>
            <a:off x="6753225" y="1306513"/>
            <a:ext cx="1403350" cy="641350"/>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sz="3600">
                <a:solidFill>
                  <a:schemeClr val="bg1"/>
                </a:solidFill>
                <a:latin typeface="Arial Black" pitchFamily="-83" charset="0"/>
              </a:rPr>
              <a:t>ASIA</a:t>
            </a:r>
          </a:p>
        </p:txBody>
      </p:sp>
      <p:sp>
        <p:nvSpPr>
          <p:cNvPr id="54289" name="Text Box 1041"/>
          <p:cNvSpPr txBox="1">
            <a:spLocks noChangeArrowheads="1"/>
          </p:cNvSpPr>
          <p:nvPr/>
        </p:nvSpPr>
        <p:spPr bwMode="auto">
          <a:xfrm>
            <a:off x="4673600" y="3910013"/>
            <a:ext cx="1136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chemeClr val="bg1"/>
                </a:solidFill>
                <a:latin typeface="Arial Black" pitchFamily="-83" charset="0"/>
              </a:rPr>
              <a:t>AFRICA</a:t>
            </a:r>
          </a:p>
        </p:txBody>
      </p:sp>
      <p:sp>
        <p:nvSpPr>
          <p:cNvPr id="54290" name="Text Box 1042"/>
          <p:cNvSpPr txBox="1">
            <a:spLocks noChangeArrowheads="1"/>
          </p:cNvSpPr>
          <p:nvPr/>
        </p:nvSpPr>
        <p:spPr bwMode="auto">
          <a:xfrm>
            <a:off x="4573588" y="1460501"/>
            <a:ext cx="1238250" cy="366713"/>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chemeClr val="bg1"/>
                </a:solidFill>
                <a:latin typeface="Arial Black" pitchFamily="-83" charset="0"/>
              </a:rPr>
              <a:t>EUROPE</a:t>
            </a:r>
          </a:p>
        </p:txBody>
      </p:sp>
      <p:sp>
        <p:nvSpPr>
          <p:cNvPr id="54292" name="AutoShape 1044"/>
          <p:cNvSpPr>
            <a:spLocks noChangeArrowheads="1"/>
          </p:cNvSpPr>
          <p:nvPr/>
        </p:nvSpPr>
        <p:spPr bwMode="auto">
          <a:xfrm>
            <a:off x="5719764" y="2339975"/>
            <a:ext cx="1946275" cy="1233488"/>
          </a:xfrm>
          <a:custGeom>
            <a:avLst/>
            <a:gdLst>
              <a:gd name="G0" fmla="+- -3978957 0 0"/>
              <a:gd name="G1" fmla="+- -9154641 0 0"/>
              <a:gd name="G2" fmla="+- -3978957 0 -9154641"/>
              <a:gd name="G3" fmla="+- 10800 0 0"/>
              <a:gd name="G4" fmla="+- 0 0 -3978957"/>
              <a:gd name="T0" fmla="*/ 360 256 1"/>
              <a:gd name="T1" fmla="*/ 0 256 1"/>
              <a:gd name="G5" fmla="+- G2 T0 T1"/>
              <a:gd name="G6" fmla="?: G2 G2 G5"/>
              <a:gd name="G7" fmla="+- 0 0 G6"/>
              <a:gd name="G8" fmla="+- 6302 0 0"/>
              <a:gd name="G9" fmla="+- 0 0 -9154641"/>
              <a:gd name="G10" fmla="+- 6302 0 2700"/>
              <a:gd name="G11" fmla="cos G10 -3978957"/>
              <a:gd name="G12" fmla="sin G10 -3978957"/>
              <a:gd name="G13" fmla="cos 13500 -3978957"/>
              <a:gd name="G14" fmla="sin 13500 -3978957"/>
              <a:gd name="G15" fmla="+- G11 10800 0"/>
              <a:gd name="G16" fmla="+- G12 10800 0"/>
              <a:gd name="G17" fmla="+- G13 10800 0"/>
              <a:gd name="G18" fmla="+- G14 10800 0"/>
              <a:gd name="G19" fmla="*/ 6302 1 2"/>
              <a:gd name="G20" fmla="+- G19 5400 0"/>
              <a:gd name="G21" fmla="cos G20 -3978957"/>
              <a:gd name="G22" fmla="sin G20 -3978957"/>
              <a:gd name="G23" fmla="+- G21 10800 0"/>
              <a:gd name="G24" fmla="+- G12 G23 G22"/>
              <a:gd name="G25" fmla="+- G22 G23 G11"/>
              <a:gd name="G26" fmla="cos 10800 -3978957"/>
              <a:gd name="G27" fmla="sin 10800 -3978957"/>
              <a:gd name="G28" fmla="cos 6302 -3978957"/>
              <a:gd name="G29" fmla="sin 6302 -3978957"/>
              <a:gd name="G30" fmla="+- G26 10800 0"/>
              <a:gd name="G31" fmla="+- G27 10800 0"/>
              <a:gd name="G32" fmla="+- G28 10800 0"/>
              <a:gd name="G33" fmla="+- G29 10800 0"/>
              <a:gd name="G34" fmla="+- G19 5400 0"/>
              <a:gd name="G35" fmla="cos G34 -9154641"/>
              <a:gd name="G36" fmla="sin G34 -9154641"/>
              <a:gd name="G37" fmla="+/ -9154641 -3978957 2"/>
              <a:gd name="T2" fmla="*/ 180 256 1"/>
              <a:gd name="T3" fmla="*/ 0 256 1"/>
              <a:gd name="G38" fmla="+- G37 T2 T3"/>
              <a:gd name="G39" fmla="?: G2 G37 G38"/>
              <a:gd name="G40" fmla="cos 10800 G39"/>
              <a:gd name="G41" fmla="sin 10800 G39"/>
              <a:gd name="G42" fmla="cos 6302 G39"/>
              <a:gd name="G43" fmla="sin 6302 G39"/>
              <a:gd name="G44" fmla="+- G40 10800 0"/>
              <a:gd name="G45" fmla="+- G41 10800 0"/>
              <a:gd name="G46" fmla="+- G42 10800 0"/>
              <a:gd name="G47" fmla="+- G43 10800 0"/>
              <a:gd name="G48" fmla="+- G35 10800 0"/>
              <a:gd name="G49" fmla="+- G36 10800 0"/>
              <a:gd name="T4" fmla="*/ 8887 w 21600"/>
              <a:gd name="T5" fmla="*/ 170 h 21600"/>
              <a:gd name="T6" fmla="*/ 4279 w 21600"/>
              <a:gd name="T7" fmla="*/ 5268 h 21600"/>
              <a:gd name="T8" fmla="*/ 9683 w 21600"/>
              <a:gd name="T9" fmla="*/ 4597 h 21600"/>
              <a:gd name="T10" fmla="*/ 17403 w 21600"/>
              <a:gd name="T11" fmla="*/ -975 h 21600"/>
              <a:gd name="T12" fmla="*/ 19299 w 21600"/>
              <a:gd name="T13" fmla="*/ 5762 h 21600"/>
              <a:gd name="T14" fmla="*/ 12561 w 21600"/>
              <a:gd name="T15" fmla="*/ 76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3882" y="5303"/>
                </a:moveTo>
                <a:cubicBezTo>
                  <a:pt x="12941" y="4775"/>
                  <a:pt x="11879" y="4497"/>
                  <a:pt x="10800" y="4497"/>
                </a:cubicBezTo>
                <a:cubicBezTo>
                  <a:pt x="8949" y="4497"/>
                  <a:pt x="7191" y="5311"/>
                  <a:pt x="5994" y="6722"/>
                </a:cubicBezTo>
                <a:lnTo>
                  <a:pt x="2564" y="3813"/>
                </a:lnTo>
                <a:cubicBezTo>
                  <a:pt x="4616" y="1394"/>
                  <a:pt x="7628" y="-1"/>
                  <a:pt x="10800" y="-1"/>
                </a:cubicBezTo>
                <a:cubicBezTo>
                  <a:pt x="12650" y="-1"/>
                  <a:pt x="14469" y="475"/>
                  <a:pt x="16083" y="1380"/>
                </a:cubicBezTo>
                <a:lnTo>
                  <a:pt x="17403" y="-975"/>
                </a:lnTo>
                <a:lnTo>
                  <a:pt x="19299" y="5762"/>
                </a:lnTo>
                <a:lnTo>
                  <a:pt x="12561" y="7658"/>
                </a:lnTo>
                <a:lnTo>
                  <a:pt x="13882" y="5303"/>
                </a:lnTo>
                <a:close/>
              </a:path>
            </a:pathLst>
          </a:custGeom>
          <a:solidFill>
            <a:srgbClr val="FFFF00"/>
          </a:solidFill>
          <a:ln w="12700">
            <a:solidFill>
              <a:schemeClr val="tx1"/>
            </a:solidFill>
            <a:miter lim="800000"/>
            <a:headEnd/>
            <a:tailEnd/>
          </a:ln>
          <a:effectLst>
            <a:outerShdw blurRad="63500" dist="46662" dir="3284183" algn="ctr" rotWithShape="0">
              <a:schemeClr val="tx1">
                <a:alpha val="74998"/>
              </a:schemeClr>
            </a:outerShdw>
          </a:effectLst>
        </p:spPr>
        <p:txBody>
          <a:bodyPr wrap="none" lIns="92075" tIns="46038" rIns="92075" bIns="46038" anchor="ctr">
            <a:prstTxWarp prst="textNoShape">
              <a:avLst/>
            </a:prstTxWarp>
          </a:bodyPr>
          <a:lstStyle/>
          <a:p>
            <a:endParaRPr lang="en-US"/>
          </a:p>
        </p:txBody>
      </p:sp>
      <p:pic>
        <p:nvPicPr>
          <p:cNvPr id="54293" name="Picture 1045" descr="Compass"/>
          <p:cNvPicPr>
            <a:picLocks noChangeAspect="1" noChangeArrowheads="1"/>
          </p:cNvPicPr>
          <p:nvPr/>
        </p:nvPicPr>
        <p:blipFill>
          <a:blip r:embed="rId4"/>
          <a:srcRect/>
          <a:stretch>
            <a:fillRect/>
          </a:stretch>
        </p:blipFill>
        <p:spPr bwMode="auto">
          <a:xfrm>
            <a:off x="9180513" y="2970214"/>
            <a:ext cx="1028700" cy="1133475"/>
          </a:xfrm>
          <a:prstGeom prst="rect">
            <a:avLst/>
          </a:prstGeom>
          <a:noFill/>
        </p:spPr>
      </p:pic>
      <p:sp>
        <p:nvSpPr>
          <p:cNvPr id="54299" name="Text Box 1051"/>
          <p:cNvSpPr txBox="1">
            <a:spLocks noChangeArrowheads="1"/>
          </p:cNvSpPr>
          <p:nvPr/>
        </p:nvSpPr>
        <p:spPr bwMode="auto">
          <a:xfrm>
            <a:off x="8374063" y="494823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0" name="Text Box 1052"/>
          <p:cNvSpPr txBox="1">
            <a:spLocks noChangeArrowheads="1"/>
          </p:cNvSpPr>
          <p:nvPr/>
        </p:nvSpPr>
        <p:spPr bwMode="auto">
          <a:xfrm>
            <a:off x="4832350" y="494823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1" name="Text Box 1053"/>
          <p:cNvSpPr txBox="1">
            <a:spLocks noChangeArrowheads="1"/>
          </p:cNvSpPr>
          <p:nvPr/>
        </p:nvSpPr>
        <p:spPr bwMode="auto">
          <a:xfrm>
            <a:off x="6451600" y="494823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2" name="Text Box 1054"/>
          <p:cNvSpPr txBox="1">
            <a:spLocks noChangeArrowheads="1"/>
          </p:cNvSpPr>
          <p:nvPr/>
        </p:nvSpPr>
        <p:spPr bwMode="auto">
          <a:xfrm>
            <a:off x="3211513" y="4948239"/>
            <a:ext cx="609600" cy="1016305"/>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6000" b="1">
                <a:solidFill>
                  <a:schemeClr val="tx2"/>
                </a:solidFill>
                <a:latin typeface="Times New Roman" pitchFamily="-83" charset="0"/>
                <a:ea typeface="宋体" pitchFamily="-83" charset="-122"/>
                <a:cs typeface="宋体" pitchFamily="-83" charset="-122"/>
              </a:rPr>
              <a:t>=</a:t>
            </a:r>
          </a:p>
        </p:txBody>
      </p:sp>
      <p:grpSp>
        <p:nvGrpSpPr>
          <p:cNvPr id="54314" name="Group 1066"/>
          <p:cNvGrpSpPr>
            <a:grpSpLocks/>
          </p:cNvGrpSpPr>
          <p:nvPr/>
        </p:nvGrpSpPr>
        <p:grpSpPr bwMode="auto">
          <a:xfrm>
            <a:off x="1711325" y="4714877"/>
            <a:ext cx="1581150" cy="1816101"/>
            <a:chOff x="118" y="2970"/>
            <a:chExt cx="996" cy="1144"/>
          </a:xfrm>
        </p:grpSpPr>
        <p:sp>
          <p:nvSpPr>
            <p:cNvPr id="54303" name="Text Box 1055"/>
            <p:cNvSpPr txBox="1">
              <a:spLocks noChangeArrowheads="1"/>
            </p:cNvSpPr>
            <p:nvPr/>
          </p:nvSpPr>
          <p:spPr bwMode="auto">
            <a:xfrm>
              <a:off x="118" y="3823"/>
              <a:ext cx="996"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MIGRATE</a:t>
              </a:r>
            </a:p>
          </p:txBody>
        </p:sp>
        <p:pic>
          <p:nvPicPr>
            <p:cNvPr id="54305" name="Picture 1057" descr="Migrate copy"/>
            <p:cNvPicPr>
              <a:picLocks noChangeAspect="1" noChangeArrowheads="1"/>
            </p:cNvPicPr>
            <p:nvPr/>
          </p:nvPicPr>
          <p:blipFill>
            <a:blip r:embed="rId5"/>
            <a:srcRect/>
            <a:stretch>
              <a:fillRect/>
            </a:stretch>
          </p:blipFill>
          <p:spPr bwMode="auto">
            <a:xfrm>
              <a:off x="181" y="2970"/>
              <a:ext cx="864" cy="864"/>
            </a:xfrm>
            <a:prstGeom prst="rect">
              <a:avLst/>
            </a:prstGeom>
            <a:noFill/>
            <a:effectLst>
              <a:outerShdw blurRad="63500" dist="53882" dir="2700000" algn="ctr" rotWithShape="0">
                <a:schemeClr val="tx1">
                  <a:alpha val="74998"/>
                </a:schemeClr>
              </a:outerShdw>
            </a:effectLst>
          </p:spPr>
        </p:pic>
      </p:grpSp>
      <p:grpSp>
        <p:nvGrpSpPr>
          <p:cNvPr id="54315" name="Group 1067"/>
          <p:cNvGrpSpPr>
            <a:grpSpLocks/>
          </p:cNvGrpSpPr>
          <p:nvPr/>
        </p:nvGrpSpPr>
        <p:grpSpPr bwMode="auto">
          <a:xfrm>
            <a:off x="3740151" y="4967290"/>
            <a:ext cx="1239838" cy="1563688"/>
            <a:chOff x="1396" y="3129"/>
            <a:chExt cx="781" cy="985"/>
          </a:xfrm>
        </p:grpSpPr>
        <p:pic>
          <p:nvPicPr>
            <p:cNvPr id="54306" name="Picture 1058" descr="Great"/>
            <p:cNvPicPr>
              <a:picLocks noChangeAspect="1" noChangeArrowheads="1"/>
            </p:cNvPicPr>
            <p:nvPr/>
          </p:nvPicPr>
          <p:blipFill>
            <a:blip r:embed="rId6"/>
            <a:srcRect/>
            <a:stretch>
              <a:fillRect/>
            </a:stretch>
          </p:blipFill>
          <p:spPr bwMode="auto">
            <a:xfrm>
              <a:off x="1551" y="3129"/>
              <a:ext cx="576" cy="672"/>
            </a:xfrm>
            <a:prstGeom prst="rect">
              <a:avLst/>
            </a:prstGeom>
            <a:noFill/>
            <a:effectLst>
              <a:outerShdw blurRad="63500" dist="53882" dir="2700000" algn="ctr" rotWithShape="0">
                <a:schemeClr val="tx1">
                  <a:alpha val="74998"/>
                </a:schemeClr>
              </a:outerShdw>
            </a:effectLst>
          </p:spPr>
        </p:pic>
        <p:sp>
          <p:nvSpPr>
            <p:cNvPr id="54310" name="Text Box 1062"/>
            <p:cNvSpPr txBox="1">
              <a:spLocks noChangeArrowheads="1"/>
            </p:cNvSpPr>
            <p:nvPr/>
          </p:nvSpPr>
          <p:spPr bwMode="auto">
            <a:xfrm>
              <a:off x="1396" y="3823"/>
              <a:ext cx="781"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GREAT</a:t>
              </a:r>
            </a:p>
          </p:txBody>
        </p:sp>
      </p:grpSp>
      <p:grpSp>
        <p:nvGrpSpPr>
          <p:cNvPr id="54316" name="Group 1068"/>
          <p:cNvGrpSpPr>
            <a:grpSpLocks/>
          </p:cNvGrpSpPr>
          <p:nvPr/>
        </p:nvGrpSpPr>
        <p:grpSpPr bwMode="auto">
          <a:xfrm>
            <a:off x="5378452" y="5097466"/>
            <a:ext cx="1535113" cy="1433513"/>
            <a:chOff x="2428" y="3211"/>
            <a:chExt cx="967" cy="903"/>
          </a:xfrm>
        </p:grpSpPr>
        <p:pic>
          <p:nvPicPr>
            <p:cNvPr id="54307" name="Picture 1059" descr="Division"/>
            <p:cNvPicPr>
              <a:picLocks noChangeAspect="1" noChangeArrowheads="1"/>
            </p:cNvPicPr>
            <p:nvPr/>
          </p:nvPicPr>
          <p:blipFill>
            <a:blip r:embed="rId7"/>
            <a:srcRect/>
            <a:stretch>
              <a:fillRect/>
            </a:stretch>
          </p:blipFill>
          <p:spPr bwMode="auto">
            <a:xfrm>
              <a:off x="2547" y="3211"/>
              <a:ext cx="540" cy="510"/>
            </a:xfrm>
            <a:prstGeom prst="rect">
              <a:avLst/>
            </a:prstGeom>
            <a:noFill/>
            <a:effectLst>
              <a:outerShdw blurRad="63500" dist="53882" dir="2700000" algn="ctr" rotWithShape="0">
                <a:schemeClr val="tx1">
                  <a:alpha val="74998"/>
                </a:schemeClr>
              </a:outerShdw>
            </a:effectLst>
          </p:spPr>
        </p:pic>
        <p:sp>
          <p:nvSpPr>
            <p:cNvPr id="54311" name="Text Box 1063"/>
            <p:cNvSpPr txBox="1">
              <a:spLocks noChangeArrowheads="1"/>
            </p:cNvSpPr>
            <p:nvPr/>
          </p:nvSpPr>
          <p:spPr bwMode="auto">
            <a:xfrm>
              <a:off x="2428" y="3823"/>
              <a:ext cx="967"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DIVISION</a:t>
              </a:r>
            </a:p>
          </p:txBody>
        </p:sp>
      </p:grpSp>
      <p:grpSp>
        <p:nvGrpSpPr>
          <p:cNvPr id="54318" name="Group 1070"/>
          <p:cNvGrpSpPr>
            <a:grpSpLocks/>
          </p:cNvGrpSpPr>
          <p:nvPr/>
        </p:nvGrpSpPr>
        <p:grpSpPr bwMode="auto">
          <a:xfrm>
            <a:off x="7162801" y="4962528"/>
            <a:ext cx="1171575" cy="1568451"/>
            <a:chOff x="3552" y="3126"/>
            <a:chExt cx="738" cy="988"/>
          </a:xfrm>
        </p:grpSpPr>
        <p:pic>
          <p:nvPicPr>
            <p:cNvPr id="54308" name="Picture 1060" descr="West"/>
            <p:cNvPicPr>
              <a:picLocks noChangeAspect="1" noChangeArrowheads="1"/>
            </p:cNvPicPr>
            <p:nvPr/>
          </p:nvPicPr>
          <p:blipFill>
            <a:blip r:embed="rId8"/>
            <a:srcRect/>
            <a:stretch>
              <a:fillRect/>
            </a:stretch>
          </p:blipFill>
          <p:spPr bwMode="auto">
            <a:xfrm>
              <a:off x="3552" y="3126"/>
              <a:ext cx="738" cy="636"/>
            </a:xfrm>
            <a:prstGeom prst="rect">
              <a:avLst/>
            </a:prstGeom>
            <a:noFill/>
            <a:effectLst>
              <a:outerShdw blurRad="63500" dist="53882" dir="2700000" algn="ctr" rotWithShape="0">
                <a:schemeClr val="tx1">
                  <a:alpha val="74998"/>
                </a:schemeClr>
              </a:outerShdw>
            </a:effectLst>
          </p:spPr>
        </p:pic>
        <p:sp>
          <p:nvSpPr>
            <p:cNvPr id="54312" name="Text Box 1064"/>
            <p:cNvSpPr txBox="1">
              <a:spLocks noChangeArrowheads="1"/>
            </p:cNvSpPr>
            <p:nvPr/>
          </p:nvSpPr>
          <p:spPr bwMode="auto">
            <a:xfrm>
              <a:off x="3611" y="3823"/>
              <a:ext cx="677"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WEST</a:t>
              </a:r>
            </a:p>
          </p:txBody>
        </p:sp>
      </p:grpSp>
      <p:grpSp>
        <p:nvGrpSpPr>
          <p:cNvPr id="54317" name="Group 1069"/>
          <p:cNvGrpSpPr>
            <a:grpSpLocks/>
          </p:cNvGrpSpPr>
          <p:nvPr/>
        </p:nvGrpSpPr>
        <p:grpSpPr bwMode="auto">
          <a:xfrm>
            <a:off x="8799515" y="4899027"/>
            <a:ext cx="1638300" cy="1631951"/>
            <a:chOff x="4583" y="3086"/>
            <a:chExt cx="1032" cy="1028"/>
          </a:xfrm>
        </p:grpSpPr>
        <p:pic>
          <p:nvPicPr>
            <p:cNvPr id="54309" name="Picture 1061" descr="Walking"/>
            <p:cNvPicPr>
              <a:picLocks noChangeAspect="1" noChangeArrowheads="1"/>
            </p:cNvPicPr>
            <p:nvPr/>
          </p:nvPicPr>
          <p:blipFill>
            <a:blip r:embed="rId9"/>
            <a:srcRect/>
            <a:stretch>
              <a:fillRect/>
            </a:stretch>
          </p:blipFill>
          <p:spPr bwMode="auto">
            <a:xfrm>
              <a:off x="4783" y="3086"/>
              <a:ext cx="708" cy="696"/>
            </a:xfrm>
            <a:prstGeom prst="rect">
              <a:avLst/>
            </a:prstGeom>
            <a:noFill/>
            <a:effectLst>
              <a:outerShdw blurRad="63500" dist="53882" dir="2700000" algn="ctr" rotWithShape="0">
                <a:schemeClr val="tx1">
                  <a:alpha val="74998"/>
                </a:schemeClr>
              </a:outerShdw>
            </a:effectLst>
          </p:spPr>
        </p:pic>
        <p:sp>
          <p:nvSpPr>
            <p:cNvPr id="54313" name="Text Box 1065"/>
            <p:cNvSpPr txBox="1">
              <a:spLocks noChangeArrowheads="1"/>
            </p:cNvSpPr>
            <p:nvPr/>
          </p:nvSpPr>
          <p:spPr bwMode="auto">
            <a:xfrm>
              <a:off x="4583" y="3823"/>
              <a:ext cx="1032"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WALKING</a:t>
              </a:r>
            </a:p>
          </p:txBody>
        </p:sp>
      </p:grpSp>
    </p:spTree>
    <p:extLst>
      <p:ext uri="{BB962C8B-B14F-4D97-AF65-F5344CB8AC3E}">
        <p14:creationId xmlns:p14="http://schemas.microsoft.com/office/powerpoint/2010/main" val="29556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4292"/>
                                        </p:tgtEl>
                                        <p:attrNameLst>
                                          <p:attrName>style.visibility</p:attrName>
                                        </p:attrNameLst>
                                      </p:cBhvr>
                                      <p:to>
                                        <p:strVal val="visible"/>
                                      </p:to>
                                    </p:set>
                                    <p:animEffect transition="in" filter="wipe(left)">
                                      <p:cBhvr>
                                        <p:cTn id="12" dur="500"/>
                                        <p:tgtEl>
                                          <p:spTgt spid="5429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4314"/>
                                        </p:tgtEl>
                                        <p:attrNameLst>
                                          <p:attrName>style.visibility</p:attrName>
                                        </p:attrNameLst>
                                      </p:cBhvr>
                                      <p:to>
                                        <p:strVal val="visible"/>
                                      </p:to>
                                    </p:set>
                                    <p:anim calcmode="lin" valueType="num">
                                      <p:cBhvr>
                                        <p:cTn id="17" dur="500" fill="hold"/>
                                        <p:tgtEl>
                                          <p:spTgt spid="54314"/>
                                        </p:tgtEl>
                                        <p:attrNameLst>
                                          <p:attrName>ppt_w</p:attrName>
                                        </p:attrNameLst>
                                      </p:cBhvr>
                                      <p:tavLst>
                                        <p:tav tm="0">
                                          <p:val>
                                            <p:fltVal val="0"/>
                                          </p:val>
                                        </p:tav>
                                        <p:tav tm="100000">
                                          <p:val>
                                            <p:strVal val="#ppt_w"/>
                                          </p:val>
                                        </p:tav>
                                      </p:tavLst>
                                    </p:anim>
                                    <p:anim calcmode="lin" valueType="num">
                                      <p:cBhvr>
                                        <p:cTn id="18" dur="500" fill="hold"/>
                                        <p:tgtEl>
                                          <p:spTgt spid="543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302"/>
                                        </p:tgtEl>
                                        <p:attrNameLst>
                                          <p:attrName>style.visibility</p:attrName>
                                        </p:attrNameLst>
                                      </p:cBhvr>
                                      <p:to>
                                        <p:strVal val="visible"/>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54315"/>
                                        </p:tgtEl>
                                        <p:attrNameLst>
                                          <p:attrName>style.visibility</p:attrName>
                                        </p:attrNameLst>
                                      </p:cBhvr>
                                      <p:to>
                                        <p:strVal val="visible"/>
                                      </p:to>
                                    </p:set>
                                    <p:anim calcmode="lin" valueType="num">
                                      <p:cBhvr>
                                        <p:cTn id="26" dur="500" fill="hold"/>
                                        <p:tgtEl>
                                          <p:spTgt spid="54315"/>
                                        </p:tgtEl>
                                        <p:attrNameLst>
                                          <p:attrName>ppt_w</p:attrName>
                                        </p:attrNameLst>
                                      </p:cBhvr>
                                      <p:tavLst>
                                        <p:tav tm="0">
                                          <p:val>
                                            <p:fltVal val="0"/>
                                          </p:val>
                                        </p:tav>
                                        <p:tav tm="100000">
                                          <p:val>
                                            <p:strVal val="#ppt_w"/>
                                          </p:val>
                                        </p:tav>
                                      </p:tavLst>
                                    </p:anim>
                                    <p:anim calcmode="lin" valueType="num">
                                      <p:cBhvr>
                                        <p:cTn id="27" dur="500" fill="hold"/>
                                        <p:tgtEl>
                                          <p:spTgt spid="5431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300"/>
                                        </p:tgtEl>
                                        <p:attrNameLst>
                                          <p:attrName>style.visibility</p:attrName>
                                        </p:attrNameLst>
                                      </p:cBhvr>
                                      <p:to>
                                        <p:strVal val="visible"/>
                                      </p:to>
                                    </p:set>
                                  </p:childTnLst>
                                </p:cTn>
                              </p:par>
                            </p:childTnLst>
                          </p:cTn>
                        </p:par>
                        <p:par>
                          <p:cTn id="32" fill="hold">
                            <p:stCondLst>
                              <p:cond delay="0"/>
                            </p:stCondLst>
                            <p:childTnLst>
                              <p:par>
                                <p:cTn id="33" presetID="23" presetClass="entr" presetSubtype="16" fill="hold" nodeType="afterEffect">
                                  <p:stCondLst>
                                    <p:cond delay="0"/>
                                  </p:stCondLst>
                                  <p:childTnLst>
                                    <p:set>
                                      <p:cBhvr>
                                        <p:cTn id="34" dur="1" fill="hold">
                                          <p:stCondLst>
                                            <p:cond delay="0"/>
                                          </p:stCondLst>
                                        </p:cTn>
                                        <p:tgtEl>
                                          <p:spTgt spid="54316"/>
                                        </p:tgtEl>
                                        <p:attrNameLst>
                                          <p:attrName>style.visibility</p:attrName>
                                        </p:attrNameLst>
                                      </p:cBhvr>
                                      <p:to>
                                        <p:strVal val="visible"/>
                                      </p:to>
                                    </p:set>
                                    <p:anim calcmode="lin" valueType="num">
                                      <p:cBhvr>
                                        <p:cTn id="35" dur="500" fill="hold"/>
                                        <p:tgtEl>
                                          <p:spTgt spid="54316"/>
                                        </p:tgtEl>
                                        <p:attrNameLst>
                                          <p:attrName>ppt_w</p:attrName>
                                        </p:attrNameLst>
                                      </p:cBhvr>
                                      <p:tavLst>
                                        <p:tav tm="0">
                                          <p:val>
                                            <p:fltVal val="0"/>
                                          </p:val>
                                        </p:tav>
                                        <p:tav tm="100000">
                                          <p:val>
                                            <p:strVal val="#ppt_w"/>
                                          </p:val>
                                        </p:tav>
                                      </p:tavLst>
                                    </p:anim>
                                    <p:anim calcmode="lin" valueType="num">
                                      <p:cBhvr>
                                        <p:cTn id="36" dur="500" fill="hold"/>
                                        <p:tgtEl>
                                          <p:spTgt spid="5431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301"/>
                                        </p:tgtEl>
                                        <p:attrNameLst>
                                          <p:attrName>style.visibility</p:attrName>
                                        </p:attrNameLst>
                                      </p:cBhvr>
                                      <p:to>
                                        <p:strVal val="visible"/>
                                      </p:to>
                                    </p:set>
                                  </p:childTnLst>
                                </p:cTn>
                              </p:par>
                            </p:childTnLst>
                          </p:cTn>
                        </p:par>
                        <p:par>
                          <p:cTn id="41" fill="hold">
                            <p:stCondLst>
                              <p:cond delay="0"/>
                            </p:stCondLst>
                            <p:childTnLst>
                              <p:par>
                                <p:cTn id="42" presetID="23" presetClass="entr" presetSubtype="16" fill="hold" nodeType="afterEffect">
                                  <p:stCondLst>
                                    <p:cond delay="0"/>
                                  </p:stCondLst>
                                  <p:childTnLst>
                                    <p:set>
                                      <p:cBhvr>
                                        <p:cTn id="43" dur="1" fill="hold">
                                          <p:stCondLst>
                                            <p:cond delay="0"/>
                                          </p:stCondLst>
                                        </p:cTn>
                                        <p:tgtEl>
                                          <p:spTgt spid="54318"/>
                                        </p:tgtEl>
                                        <p:attrNameLst>
                                          <p:attrName>style.visibility</p:attrName>
                                        </p:attrNameLst>
                                      </p:cBhvr>
                                      <p:to>
                                        <p:strVal val="visible"/>
                                      </p:to>
                                    </p:set>
                                    <p:anim calcmode="lin" valueType="num">
                                      <p:cBhvr>
                                        <p:cTn id="44" dur="500" fill="hold"/>
                                        <p:tgtEl>
                                          <p:spTgt spid="54318"/>
                                        </p:tgtEl>
                                        <p:attrNameLst>
                                          <p:attrName>ppt_w</p:attrName>
                                        </p:attrNameLst>
                                      </p:cBhvr>
                                      <p:tavLst>
                                        <p:tav tm="0">
                                          <p:val>
                                            <p:fltVal val="0"/>
                                          </p:val>
                                        </p:tav>
                                        <p:tav tm="100000">
                                          <p:val>
                                            <p:strVal val="#ppt_w"/>
                                          </p:val>
                                        </p:tav>
                                      </p:tavLst>
                                    </p:anim>
                                    <p:anim calcmode="lin" valueType="num">
                                      <p:cBhvr>
                                        <p:cTn id="45" dur="500" fill="hold"/>
                                        <p:tgtEl>
                                          <p:spTgt spid="5431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4299"/>
                                        </p:tgtEl>
                                        <p:attrNameLst>
                                          <p:attrName>style.visibility</p:attrName>
                                        </p:attrNameLst>
                                      </p:cBhvr>
                                      <p:to>
                                        <p:strVal val="visible"/>
                                      </p:to>
                                    </p:set>
                                  </p:childTnLst>
                                </p:cTn>
                              </p:par>
                            </p:childTnLst>
                          </p:cTn>
                        </p:par>
                        <p:par>
                          <p:cTn id="50" fill="hold">
                            <p:stCondLst>
                              <p:cond delay="0"/>
                            </p:stCondLst>
                            <p:childTnLst>
                              <p:par>
                                <p:cTn id="51" presetID="23" presetClass="entr" presetSubtype="16" fill="hold" nodeType="afterEffect">
                                  <p:stCondLst>
                                    <p:cond delay="0"/>
                                  </p:stCondLst>
                                  <p:childTnLst>
                                    <p:set>
                                      <p:cBhvr>
                                        <p:cTn id="52" dur="1" fill="hold">
                                          <p:stCondLst>
                                            <p:cond delay="0"/>
                                          </p:stCondLst>
                                        </p:cTn>
                                        <p:tgtEl>
                                          <p:spTgt spid="54317"/>
                                        </p:tgtEl>
                                        <p:attrNameLst>
                                          <p:attrName>style.visibility</p:attrName>
                                        </p:attrNameLst>
                                      </p:cBhvr>
                                      <p:to>
                                        <p:strVal val="visible"/>
                                      </p:to>
                                    </p:set>
                                    <p:anim calcmode="lin" valueType="num">
                                      <p:cBhvr>
                                        <p:cTn id="53" dur="500" fill="hold"/>
                                        <p:tgtEl>
                                          <p:spTgt spid="54317"/>
                                        </p:tgtEl>
                                        <p:attrNameLst>
                                          <p:attrName>ppt_w</p:attrName>
                                        </p:attrNameLst>
                                      </p:cBhvr>
                                      <p:tavLst>
                                        <p:tav tm="0">
                                          <p:val>
                                            <p:fltVal val="0"/>
                                          </p:val>
                                        </p:tav>
                                        <p:tav tm="100000">
                                          <p:val>
                                            <p:strVal val="#ppt_w"/>
                                          </p:val>
                                        </p:tav>
                                      </p:tavLst>
                                    </p:anim>
                                    <p:anim calcmode="lin" valueType="num">
                                      <p:cBhvr>
                                        <p:cTn id="54" dur="500" fill="hold"/>
                                        <p:tgtEl>
                                          <p:spTgt spid="54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92" grpId="0" animBg="1"/>
      <p:bldP spid="54299" grpId="0"/>
      <p:bldP spid="54300" grpId="0"/>
      <p:bldP spid="54301" grpId="0"/>
      <p:bldP spid="543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051"/>
          <p:cNvSpPr txBox="1">
            <a:spLocks noChangeArrowheads="1"/>
          </p:cNvSpPr>
          <p:nvPr/>
        </p:nvSpPr>
        <p:spPr bwMode="auto">
          <a:xfrm>
            <a:off x="2514600" y="1828800"/>
            <a:ext cx="7620000" cy="4572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endParaRPr lang="zh-CN" altLang="en-US" sz="2400" b="1">
              <a:latin typeface="Impact" pitchFamily="-83" charset="0"/>
              <a:ea typeface="宋体" pitchFamily="-83" charset="-122"/>
              <a:cs typeface="宋体" pitchFamily="-83" charset="-122"/>
            </a:endParaRPr>
          </a:p>
        </p:txBody>
      </p:sp>
      <p:sp>
        <p:nvSpPr>
          <p:cNvPr id="47108" name="Text Box 2052"/>
          <p:cNvSpPr txBox="1">
            <a:spLocks noChangeArrowheads="1"/>
          </p:cNvSpPr>
          <p:nvPr/>
        </p:nvSpPr>
        <p:spPr bwMode="auto">
          <a:xfrm>
            <a:off x="1844675" y="279401"/>
            <a:ext cx="8478838" cy="2216633"/>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3200">
                <a:solidFill>
                  <a:srgbClr val="3333CC"/>
                </a:solidFill>
                <a:ea typeface="宋体" pitchFamily="-83" charset="-122"/>
                <a:cs typeface="宋体" pitchFamily="-83" charset="-122"/>
              </a:rPr>
              <a:t>Then the LORD God formed man of </a:t>
            </a:r>
            <a:r>
              <a:rPr lang="en-US" altLang="zh-CN" sz="3200">
                <a:solidFill>
                  <a:srgbClr val="FF0033"/>
                </a:solidFill>
                <a:ea typeface="宋体" pitchFamily="-83" charset="-122"/>
                <a:cs typeface="宋体" pitchFamily="-83" charset="-122"/>
              </a:rPr>
              <a:t>dust</a:t>
            </a:r>
            <a:r>
              <a:rPr lang="en-US" altLang="zh-CN" sz="3200">
                <a:solidFill>
                  <a:srgbClr val="3333CC"/>
                </a:solidFill>
                <a:ea typeface="宋体" pitchFamily="-83" charset="-122"/>
                <a:cs typeface="宋体" pitchFamily="-83" charset="-122"/>
              </a:rPr>
              <a:t> from the ground, and </a:t>
            </a:r>
            <a:r>
              <a:rPr lang="en-US" altLang="zh-CN" sz="3200">
                <a:solidFill>
                  <a:srgbClr val="FF0033"/>
                </a:solidFill>
                <a:ea typeface="宋体" pitchFamily="-83" charset="-122"/>
                <a:cs typeface="宋体" pitchFamily="-83" charset="-122"/>
              </a:rPr>
              <a:t>breathed</a:t>
            </a:r>
            <a:r>
              <a:rPr lang="en-US" altLang="zh-CN" sz="3200">
                <a:solidFill>
                  <a:srgbClr val="3333CC"/>
                </a:solidFill>
                <a:ea typeface="宋体" pitchFamily="-83" charset="-122"/>
                <a:cs typeface="宋体" pitchFamily="-83" charset="-122"/>
              </a:rPr>
              <a:t> into his nostrils the breath of life; and man became a </a:t>
            </a:r>
            <a:r>
              <a:rPr lang="en-US" altLang="zh-CN" sz="3200">
                <a:solidFill>
                  <a:srgbClr val="FF0033"/>
                </a:solidFill>
                <a:ea typeface="宋体" pitchFamily="-83" charset="-122"/>
                <a:cs typeface="宋体" pitchFamily="-83" charset="-122"/>
              </a:rPr>
              <a:t>living</a:t>
            </a:r>
            <a:r>
              <a:rPr lang="en-US" altLang="zh-CN" sz="3200">
                <a:solidFill>
                  <a:srgbClr val="3333CC"/>
                </a:solidFill>
                <a:ea typeface="宋体" pitchFamily="-83" charset="-122"/>
                <a:cs typeface="宋体" pitchFamily="-83" charset="-122"/>
              </a:rPr>
              <a:t> being.</a:t>
            </a:r>
            <a:r>
              <a:rPr lang="en-US" altLang="zh-CN" sz="3200">
                <a:solidFill>
                  <a:schemeClr val="tx2"/>
                </a:solidFill>
                <a:ea typeface="宋体" pitchFamily="-83" charset="-122"/>
                <a:cs typeface="宋体" pitchFamily="-83" charset="-122"/>
              </a:rPr>
              <a:t> </a:t>
            </a:r>
          </a:p>
          <a:p>
            <a:pPr algn="r" eaLnBrk="0" hangingPunct="0">
              <a:spcBef>
                <a:spcPct val="5000"/>
              </a:spcBef>
            </a:pPr>
            <a:r>
              <a:rPr lang="en-US" altLang="zh-CN" sz="3200">
                <a:solidFill>
                  <a:srgbClr val="000099"/>
                </a:solidFill>
                <a:ea typeface="宋体" pitchFamily="-83" charset="-122"/>
                <a:cs typeface="宋体" pitchFamily="-83" charset="-122"/>
              </a:rPr>
              <a:t>Genesis 2:7</a:t>
            </a:r>
            <a:r>
              <a:rPr lang="en-US" altLang="zh-CN" sz="4000">
                <a:solidFill>
                  <a:schemeClr val="tx2"/>
                </a:solidFill>
                <a:latin typeface="Times New Roman" pitchFamily="-83" charset="0"/>
                <a:ea typeface="宋体" pitchFamily="-83" charset="-122"/>
                <a:cs typeface="宋体" pitchFamily="-83" charset="-122"/>
              </a:rPr>
              <a:t> </a:t>
            </a:r>
          </a:p>
        </p:txBody>
      </p:sp>
      <p:sp>
        <p:nvSpPr>
          <p:cNvPr id="59409" name="Text Box 3089"/>
          <p:cNvSpPr txBox="1">
            <a:spLocks noChangeArrowheads="1"/>
          </p:cNvSpPr>
          <p:nvPr/>
        </p:nvSpPr>
        <p:spPr bwMode="auto">
          <a:xfrm>
            <a:off x="6049963" y="518636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9410" name="Text Box 3090"/>
          <p:cNvSpPr txBox="1">
            <a:spLocks noChangeArrowheads="1"/>
          </p:cNvSpPr>
          <p:nvPr/>
        </p:nvSpPr>
        <p:spPr bwMode="auto">
          <a:xfrm>
            <a:off x="6540500" y="2752726"/>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9411" name="Text Box 3091"/>
          <p:cNvSpPr txBox="1">
            <a:spLocks noChangeArrowheads="1"/>
          </p:cNvSpPr>
          <p:nvPr/>
        </p:nvSpPr>
        <p:spPr bwMode="auto">
          <a:xfrm>
            <a:off x="3786188" y="2752726"/>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20" name="Group 3100"/>
          <p:cNvGrpSpPr>
            <a:grpSpLocks/>
          </p:cNvGrpSpPr>
          <p:nvPr/>
        </p:nvGrpSpPr>
        <p:grpSpPr bwMode="auto">
          <a:xfrm>
            <a:off x="1731962" y="2405065"/>
            <a:ext cx="1936750" cy="2112963"/>
            <a:chOff x="131" y="1515"/>
            <a:chExt cx="1220" cy="1331"/>
          </a:xfrm>
        </p:grpSpPr>
        <p:pic>
          <p:nvPicPr>
            <p:cNvPr id="59412" name="Picture 3092" descr="Create"/>
            <p:cNvPicPr>
              <a:picLocks noChangeAspect="1" noChangeArrowheads="1"/>
            </p:cNvPicPr>
            <p:nvPr/>
          </p:nvPicPr>
          <p:blipFill>
            <a:blip r:embed="rId3"/>
            <a:srcRect/>
            <a:stretch>
              <a:fillRect/>
            </a:stretch>
          </p:blipFill>
          <p:spPr bwMode="auto">
            <a:xfrm>
              <a:off x="193" y="1515"/>
              <a:ext cx="1158" cy="1062"/>
            </a:xfrm>
            <a:prstGeom prst="rect">
              <a:avLst/>
            </a:prstGeom>
            <a:noFill/>
            <a:effectLst>
              <a:outerShdw blurRad="63500" dist="38099" dir="2700000" algn="ctr" rotWithShape="0">
                <a:schemeClr val="tx1">
                  <a:alpha val="74998"/>
                </a:schemeClr>
              </a:outerShdw>
            </a:effectLst>
          </p:spPr>
        </p:pic>
        <p:sp>
          <p:nvSpPr>
            <p:cNvPr id="59416" name="Text Box 3096"/>
            <p:cNvSpPr txBox="1">
              <a:spLocks noChangeArrowheads="1"/>
            </p:cNvSpPr>
            <p:nvPr/>
          </p:nvSpPr>
          <p:spPr bwMode="auto">
            <a:xfrm>
              <a:off x="131" y="2555"/>
              <a:ext cx="121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TO CREATE</a:t>
              </a:r>
            </a:p>
          </p:txBody>
        </p:sp>
      </p:grpSp>
      <p:grpSp>
        <p:nvGrpSpPr>
          <p:cNvPr id="59421" name="Group 3101"/>
          <p:cNvGrpSpPr>
            <a:grpSpLocks/>
          </p:cNvGrpSpPr>
          <p:nvPr/>
        </p:nvGrpSpPr>
        <p:grpSpPr bwMode="auto">
          <a:xfrm>
            <a:off x="4640263" y="2439989"/>
            <a:ext cx="1752600" cy="2078038"/>
            <a:chOff x="1963" y="1537"/>
            <a:chExt cx="1104" cy="1309"/>
          </a:xfrm>
        </p:grpSpPr>
        <p:pic>
          <p:nvPicPr>
            <p:cNvPr id="59413" name="Picture 3093" descr="Talk"/>
            <p:cNvPicPr>
              <a:picLocks noChangeAspect="1" noChangeArrowheads="1"/>
            </p:cNvPicPr>
            <p:nvPr/>
          </p:nvPicPr>
          <p:blipFill>
            <a:blip r:embed="rId4"/>
            <a:srcRect/>
            <a:stretch>
              <a:fillRect/>
            </a:stretch>
          </p:blipFill>
          <p:spPr bwMode="auto">
            <a:xfrm>
              <a:off x="1963" y="1537"/>
              <a:ext cx="1104" cy="1020"/>
            </a:xfrm>
            <a:prstGeom prst="rect">
              <a:avLst/>
            </a:prstGeom>
            <a:noFill/>
            <a:effectLst>
              <a:outerShdw blurRad="63500" dist="38099" dir="2700000" algn="ctr" rotWithShape="0">
                <a:schemeClr val="tx1">
                  <a:alpha val="74998"/>
                </a:schemeClr>
              </a:outerShdw>
            </a:effectLst>
          </p:spPr>
        </p:pic>
        <p:sp>
          <p:nvSpPr>
            <p:cNvPr id="59418" name="Text Box 3098"/>
            <p:cNvSpPr txBox="1">
              <a:spLocks noChangeArrowheads="1"/>
            </p:cNvSpPr>
            <p:nvPr/>
          </p:nvSpPr>
          <p:spPr bwMode="auto">
            <a:xfrm>
              <a:off x="2085" y="2555"/>
              <a:ext cx="93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TO TALK</a:t>
              </a:r>
            </a:p>
          </p:txBody>
        </p:sp>
      </p:grpSp>
      <p:grpSp>
        <p:nvGrpSpPr>
          <p:cNvPr id="59422" name="Group 3102"/>
          <p:cNvGrpSpPr>
            <a:grpSpLocks/>
          </p:cNvGrpSpPr>
          <p:nvPr/>
        </p:nvGrpSpPr>
        <p:grpSpPr bwMode="auto">
          <a:xfrm>
            <a:off x="7413623" y="2422527"/>
            <a:ext cx="1714500" cy="2095501"/>
            <a:chOff x="3710" y="1526"/>
            <a:chExt cx="1080" cy="1320"/>
          </a:xfrm>
        </p:grpSpPr>
        <p:pic>
          <p:nvPicPr>
            <p:cNvPr id="59414" name="Picture 3094" descr="Walking"/>
            <p:cNvPicPr>
              <a:picLocks noChangeAspect="1" noChangeArrowheads="1"/>
            </p:cNvPicPr>
            <p:nvPr/>
          </p:nvPicPr>
          <p:blipFill>
            <a:blip r:embed="rId5"/>
            <a:srcRect/>
            <a:stretch>
              <a:fillRect/>
            </a:stretch>
          </p:blipFill>
          <p:spPr bwMode="auto">
            <a:xfrm>
              <a:off x="3710" y="1526"/>
              <a:ext cx="1060" cy="1042"/>
            </a:xfrm>
            <a:prstGeom prst="rect">
              <a:avLst/>
            </a:prstGeom>
            <a:noFill/>
            <a:effectLst>
              <a:outerShdw blurRad="63500" dist="38099" dir="2700000" algn="ctr" rotWithShape="0">
                <a:schemeClr val="tx1">
                  <a:alpha val="74998"/>
                </a:schemeClr>
              </a:outerShdw>
            </a:effectLst>
          </p:spPr>
        </p:pic>
        <p:sp>
          <p:nvSpPr>
            <p:cNvPr id="59419" name="Text Box 3099"/>
            <p:cNvSpPr txBox="1">
              <a:spLocks noChangeArrowheads="1"/>
            </p:cNvSpPr>
            <p:nvPr/>
          </p:nvSpPr>
          <p:spPr bwMode="auto">
            <a:xfrm>
              <a:off x="3758" y="2555"/>
              <a:ext cx="1032"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WALKING</a:t>
              </a:r>
            </a:p>
          </p:txBody>
        </p:sp>
      </p:grpSp>
      <p:grpSp>
        <p:nvGrpSpPr>
          <p:cNvPr id="59423" name="Group 3103"/>
          <p:cNvGrpSpPr>
            <a:grpSpLocks/>
          </p:cNvGrpSpPr>
          <p:nvPr/>
        </p:nvGrpSpPr>
        <p:grpSpPr bwMode="auto">
          <a:xfrm>
            <a:off x="4633913" y="2441576"/>
            <a:ext cx="1752600" cy="2078038"/>
            <a:chOff x="1963" y="1537"/>
            <a:chExt cx="1104" cy="1309"/>
          </a:xfrm>
        </p:grpSpPr>
        <p:pic>
          <p:nvPicPr>
            <p:cNvPr id="59424" name="Picture 3104" descr="Talk"/>
            <p:cNvPicPr>
              <a:picLocks noChangeAspect="1" noChangeArrowheads="1"/>
            </p:cNvPicPr>
            <p:nvPr/>
          </p:nvPicPr>
          <p:blipFill>
            <a:blip r:embed="rId4"/>
            <a:srcRect/>
            <a:stretch>
              <a:fillRect/>
            </a:stretch>
          </p:blipFill>
          <p:spPr bwMode="auto">
            <a:xfrm>
              <a:off x="1963" y="1537"/>
              <a:ext cx="1104" cy="1020"/>
            </a:xfrm>
            <a:prstGeom prst="rect">
              <a:avLst/>
            </a:prstGeom>
            <a:noFill/>
            <a:effectLst>
              <a:outerShdw blurRad="63500" dist="38099" dir="2700000" algn="ctr" rotWithShape="0">
                <a:schemeClr val="tx1">
                  <a:alpha val="74998"/>
                </a:schemeClr>
              </a:outerShdw>
            </a:effectLst>
          </p:spPr>
        </p:pic>
        <p:sp>
          <p:nvSpPr>
            <p:cNvPr id="59425" name="Text Box 3105"/>
            <p:cNvSpPr txBox="1">
              <a:spLocks noChangeArrowheads="1"/>
            </p:cNvSpPr>
            <p:nvPr/>
          </p:nvSpPr>
          <p:spPr bwMode="auto">
            <a:xfrm>
              <a:off x="2085" y="2555"/>
              <a:ext cx="93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TO TALK</a:t>
              </a:r>
            </a:p>
          </p:txBody>
        </p:sp>
      </p:grpSp>
      <p:sp>
        <p:nvSpPr>
          <p:cNvPr id="59426" name="Text Box 3106"/>
          <p:cNvSpPr txBox="1">
            <a:spLocks noChangeArrowheads="1"/>
          </p:cNvSpPr>
          <p:nvPr/>
        </p:nvSpPr>
        <p:spPr bwMode="auto">
          <a:xfrm>
            <a:off x="3922713" y="5186364"/>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37" name="Group 3117"/>
          <p:cNvGrpSpPr>
            <a:grpSpLocks/>
          </p:cNvGrpSpPr>
          <p:nvPr/>
        </p:nvGrpSpPr>
        <p:grpSpPr bwMode="auto">
          <a:xfrm>
            <a:off x="4518025" y="4937126"/>
            <a:ext cx="1663700" cy="1768476"/>
            <a:chOff x="1886" y="3110"/>
            <a:chExt cx="1048" cy="1114"/>
          </a:xfrm>
        </p:grpSpPr>
        <p:pic>
          <p:nvPicPr>
            <p:cNvPr id="59427" name="Picture 3107" descr="Dust"/>
            <p:cNvPicPr>
              <a:picLocks noChangeAspect="1" noChangeArrowheads="1"/>
            </p:cNvPicPr>
            <p:nvPr/>
          </p:nvPicPr>
          <p:blipFill>
            <a:blip r:embed="rId6"/>
            <a:srcRect/>
            <a:stretch>
              <a:fillRect/>
            </a:stretch>
          </p:blipFill>
          <p:spPr bwMode="auto">
            <a:xfrm>
              <a:off x="1886" y="3110"/>
              <a:ext cx="1048" cy="918"/>
            </a:xfrm>
            <a:prstGeom prst="rect">
              <a:avLst/>
            </a:prstGeom>
            <a:noFill/>
            <a:effectLst>
              <a:outerShdw blurRad="63500" dist="38099" dir="2700000" algn="ctr" rotWithShape="0">
                <a:schemeClr val="tx1">
                  <a:alpha val="74998"/>
                </a:schemeClr>
              </a:outerShdw>
            </a:effectLst>
          </p:spPr>
        </p:pic>
        <p:sp>
          <p:nvSpPr>
            <p:cNvPr id="59428" name="Text Box 3108"/>
            <p:cNvSpPr txBox="1">
              <a:spLocks noChangeArrowheads="1"/>
            </p:cNvSpPr>
            <p:nvPr/>
          </p:nvSpPr>
          <p:spPr bwMode="auto">
            <a:xfrm>
              <a:off x="2074" y="3933"/>
              <a:ext cx="645"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DUST</a:t>
              </a:r>
            </a:p>
          </p:txBody>
        </p:sp>
      </p:grpSp>
      <p:grpSp>
        <p:nvGrpSpPr>
          <p:cNvPr id="59438" name="Group 3118"/>
          <p:cNvGrpSpPr>
            <a:grpSpLocks/>
          </p:cNvGrpSpPr>
          <p:nvPr/>
        </p:nvGrpSpPr>
        <p:grpSpPr bwMode="auto">
          <a:xfrm>
            <a:off x="6600825" y="4995864"/>
            <a:ext cx="1727200" cy="1709738"/>
            <a:chOff x="3198" y="3147"/>
            <a:chExt cx="1088" cy="1077"/>
          </a:xfrm>
        </p:grpSpPr>
        <p:pic>
          <p:nvPicPr>
            <p:cNvPr id="59429" name="Picture 3109" descr="Mouth copy"/>
            <p:cNvPicPr>
              <a:picLocks noChangeAspect="1" noChangeArrowheads="1"/>
            </p:cNvPicPr>
            <p:nvPr/>
          </p:nvPicPr>
          <p:blipFill>
            <a:blip r:embed="rId7"/>
            <a:srcRect/>
            <a:stretch>
              <a:fillRect/>
            </a:stretch>
          </p:blipFill>
          <p:spPr bwMode="auto">
            <a:xfrm>
              <a:off x="3198" y="3147"/>
              <a:ext cx="1088" cy="850"/>
            </a:xfrm>
            <a:prstGeom prst="rect">
              <a:avLst/>
            </a:prstGeom>
            <a:noFill/>
            <a:effectLst>
              <a:outerShdw blurRad="63500" dist="38099" dir="2700000" algn="ctr" rotWithShape="0">
                <a:schemeClr val="tx1">
                  <a:alpha val="74998"/>
                </a:schemeClr>
              </a:outerShdw>
            </a:effectLst>
          </p:spPr>
        </p:pic>
        <p:sp>
          <p:nvSpPr>
            <p:cNvPr id="59430" name="Text Box 3110"/>
            <p:cNvSpPr txBox="1">
              <a:spLocks noChangeArrowheads="1"/>
            </p:cNvSpPr>
            <p:nvPr/>
          </p:nvSpPr>
          <p:spPr bwMode="auto">
            <a:xfrm>
              <a:off x="3252" y="3933"/>
              <a:ext cx="912"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BREATH</a:t>
              </a:r>
            </a:p>
          </p:txBody>
        </p:sp>
      </p:grpSp>
      <p:sp>
        <p:nvSpPr>
          <p:cNvPr id="59431" name="Text Box 3111"/>
          <p:cNvSpPr txBox="1">
            <a:spLocks noChangeArrowheads="1"/>
          </p:cNvSpPr>
          <p:nvPr/>
        </p:nvSpPr>
        <p:spPr bwMode="auto">
          <a:xfrm>
            <a:off x="8256588" y="518636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39" name="Group 3119"/>
          <p:cNvGrpSpPr>
            <a:grpSpLocks/>
          </p:cNvGrpSpPr>
          <p:nvPr/>
        </p:nvGrpSpPr>
        <p:grpSpPr bwMode="auto">
          <a:xfrm>
            <a:off x="8869364" y="4883152"/>
            <a:ext cx="1343025" cy="1822451"/>
            <a:chOff x="4627" y="3076"/>
            <a:chExt cx="846" cy="1148"/>
          </a:xfrm>
        </p:grpSpPr>
        <p:pic>
          <p:nvPicPr>
            <p:cNvPr id="59432" name="Picture 3112" descr="Alive copy"/>
            <p:cNvPicPr>
              <a:picLocks noChangeAspect="1" noChangeArrowheads="1"/>
            </p:cNvPicPr>
            <p:nvPr/>
          </p:nvPicPr>
          <p:blipFill>
            <a:blip r:embed="rId8"/>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59433" name="Text Box 3113"/>
            <p:cNvSpPr txBox="1">
              <a:spLocks noChangeArrowheads="1"/>
            </p:cNvSpPr>
            <p:nvPr/>
          </p:nvSpPr>
          <p:spPr bwMode="auto">
            <a:xfrm>
              <a:off x="4719" y="3933"/>
              <a:ext cx="68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ALIVE</a:t>
              </a:r>
            </a:p>
          </p:txBody>
        </p:sp>
      </p:grpSp>
    </p:spTree>
    <p:extLst>
      <p:ext uri="{BB962C8B-B14F-4D97-AF65-F5344CB8AC3E}">
        <p14:creationId xmlns:p14="http://schemas.microsoft.com/office/powerpoint/2010/main" val="23893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 calcmode="lin" valueType="num">
                                      <p:cBhvr>
                                        <p:cTn id="7" dur="500" fill="hold"/>
                                        <p:tgtEl>
                                          <p:spTgt spid="59420"/>
                                        </p:tgtEl>
                                        <p:attrNameLst>
                                          <p:attrName>ppt_w</p:attrName>
                                        </p:attrNameLst>
                                      </p:cBhvr>
                                      <p:tavLst>
                                        <p:tav tm="0">
                                          <p:val>
                                            <p:fltVal val="0"/>
                                          </p:val>
                                        </p:tav>
                                        <p:tav tm="100000">
                                          <p:val>
                                            <p:strVal val="#ppt_w"/>
                                          </p:val>
                                        </p:tav>
                                      </p:tavLst>
                                    </p:anim>
                                    <p:anim calcmode="lin" valueType="num">
                                      <p:cBhvr>
                                        <p:cTn id="8" dur="500" fill="hold"/>
                                        <p:tgtEl>
                                          <p:spTgt spid="594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11"/>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59421"/>
                                        </p:tgtEl>
                                        <p:attrNameLst>
                                          <p:attrName>style.visibility</p:attrName>
                                        </p:attrNameLst>
                                      </p:cBhvr>
                                      <p:to>
                                        <p:strVal val="visible"/>
                                      </p:to>
                                    </p:set>
                                    <p:anim calcmode="lin" valueType="num">
                                      <p:cBhvr>
                                        <p:cTn id="16" dur="500" fill="hold"/>
                                        <p:tgtEl>
                                          <p:spTgt spid="59421"/>
                                        </p:tgtEl>
                                        <p:attrNameLst>
                                          <p:attrName>ppt_w</p:attrName>
                                        </p:attrNameLst>
                                      </p:cBhvr>
                                      <p:tavLst>
                                        <p:tav tm="0">
                                          <p:val>
                                            <p:fltVal val="0"/>
                                          </p:val>
                                        </p:tav>
                                        <p:tav tm="100000">
                                          <p:val>
                                            <p:strVal val="#ppt_w"/>
                                          </p:val>
                                        </p:tav>
                                      </p:tavLst>
                                    </p:anim>
                                    <p:anim calcmode="lin" valueType="num">
                                      <p:cBhvr>
                                        <p:cTn id="17" dur="500" fill="hold"/>
                                        <p:tgtEl>
                                          <p:spTgt spid="5942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9410"/>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59422"/>
                                        </p:tgtEl>
                                        <p:attrNameLst>
                                          <p:attrName>style.visibility</p:attrName>
                                        </p:attrNameLst>
                                      </p:cBhvr>
                                      <p:to>
                                        <p:strVal val="visible"/>
                                      </p:to>
                                    </p:set>
                                    <p:anim calcmode="lin" valueType="num">
                                      <p:cBhvr>
                                        <p:cTn id="25" dur="500" fill="hold"/>
                                        <p:tgtEl>
                                          <p:spTgt spid="59422"/>
                                        </p:tgtEl>
                                        <p:attrNameLst>
                                          <p:attrName>ppt_w</p:attrName>
                                        </p:attrNameLst>
                                      </p:cBhvr>
                                      <p:tavLst>
                                        <p:tav tm="0">
                                          <p:val>
                                            <p:fltVal val="0"/>
                                          </p:val>
                                        </p:tav>
                                        <p:tav tm="100000">
                                          <p:val>
                                            <p:strVal val="#ppt_w"/>
                                          </p:val>
                                        </p:tav>
                                      </p:tavLst>
                                    </p:anim>
                                    <p:anim calcmode="lin" valueType="num">
                                      <p:cBhvr>
                                        <p:cTn id="26" dur="500" fill="hold"/>
                                        <p:tgtEl>
                                          <p:spTgt spid="594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4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2.5E-6 -3.96484E-6 L -0.32101 0.31668 " pathEditMode="relative" rAng="0" ptsTypes="AA">
                                      <p:cBhvr>
                                        <p:cTn id="34" dur="1000" fill="hold"/>
                                        <p:tgtEl>
                                          <p:spTgt spid="59423"/>
                                        </p:tgtEl>
                                        <p:attrNameLst>
                                          <p:attrName>ppt_x</p:attrName>
                                          <p:attrName>ppt_y</p:attrName>
                                        </p:attrNameLst>
                                      </p:cBhvr>
                                      <p:rCtr x="-16100" y="158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426"/>
                                        </p:tgtEl>
                                        <p:attrNameLst>
                                          <p:attrName>style.visibility</p:attrName>
                                        </p:attrNameLst>
                                      </p:cBhvr>
                                      <p:to>
                                        <p:strVal val="visible"/>
                                      </p:to>
                                    </p:set>
                                  </p:childTnLst>
                                </p:cTn>
                              </p:par>
                            </p:childTnLst>
                          </p:cTn>
                        </p:par>
                        <p:par>
                          <p:cTn id="39" fill="hold">
                            <p:stCondLst>
                              <p:cond delay="0"/>
                            </p:stCondLst>
                            <p:childTnLst>
                              <p:par>
                                <p:cTn id="40" presetID="23" presetClass="entr" presetSubtype="16" fill="hold" nodeType="afterEffect">
                                  <p:stCondLst>
                                    <p:cond delay="0"/>
                                  </p:stCondLst>
                                  <p:childTnLst>
                                    <p:set>
                                      <p:cBhvr>
                                        <p:cTn id="41" dur="1" fill="hold">
                                          <p:stCondLst>
                                            <p:cond delay="0"/>
                                          </p:stCondLst>
                                        </p:cTn>
                                        <p:tgtEl>
                                          <p:spTgt spid="59437"/>
                                        </p:tgtEl>
                                        <p:attrNameLst>
                                          <p:attrName>style.visibility</p:attrName>
                                        </p:attrNameLst>
                                      </p:cBhvr>
                                      <p:to>
                                        <p:strVal val="visible"/>
                                      </p:to>
                                    </p:set>
                                    <p:anim calcmode="lin" valueType="num">
                                      <p:cBhvr>
                                        <p:cTn id="42" dur="500" fill="hold"/>
                                        <p:tgtEl>
                                          <p:spTgt spid="59437"/>
                                        </p:tgtEl>
                                        <p:attrNameLst>
                                          <p:attrName>ppt_w</p:attrName>
                                        </p:attrNameLst>
                                      </p:cBhvr>
                                      <p:tavLst>
                                        <p:tav tm="0">
                                          <p:val>
                                            <p:fltVal val="0"/>
                                          </p:val>
                                        </p:tav>
                                        <p:tav tm="100000">
                                          <p:val>
                                            <p:strVal val="#ppt_w"/>
                                          </p:val>
                                        </p:tav>
                                      </p:tavLst>
                                    </p:anim>
                                    <p:anim calcmode="lin" valueType="num">
                                      <p:cBhvr>
                                        <p:cTn id="43" dur="500" fill="hold"/>
                                        <p:tgtEl>
                                          <p:spTgt spid="59437"/>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409"/>
                                        </p:tgtEl>
                                        <p:attrNameLst>
                                          <p:attrName>style.visibility</p:attrName>
                                        </p:attrNameLst>
                                      </p:cBhvr>
                                      <p:to>
                                        <p:strVal val="visible"/>
                                      </p:to>
                                    </p:set>
                                  </p:childTnLst>
                                </p:cTn>
                              </p:par>
                            </p:childTnLst>
                          </p:cTn>
                        </p:par>
                        <p:par>
                          <p:cTn id="48" fill="hold">
                            <p:stCondLst>
                              <p:cond delay="0"/>
                            </p:stCondLst>
                            <p:childTnLst>
                              <p:par>
                                <p:cTn id="49" presetID="23" presetClass="entr" presetSubtype="16" fill="hold" nodeType="afterEffect">
                                  <p:stCondLst>
                                    <p:cond delay="0"/>
                                  </p:stCondLst>
                                  <p:childTnLst>
                                    <p:set>
                                      <p:cBhvr>
                                        <p:cTn id="50" dur="1" fill="hold">
                                          <p:stCondLst>
                                            <p:cond delay="0"/>
                                          </p:stCondLst>
                                        </p:cTn>
                                        <p:tgtEl>
                                          <p:spTgt spid="59438"/>
                                        </p:tgtEl>
                                        <p:attrNameLst>
                                          <p:attrName>style.visibility</p:attrName>
                                        </p:attrNameLst>
                                      </p:cBhvr>
                                      <p:to>
                                        <p:strVal val="visible"/>
                                      </p:to>
                                    </p:set>
                                    <p:anim calcmode="lin" valueType="num">
                                      <p:cBhvr>
                                        <p:cTn id="51" dur="500" fill="hold"/>
                                        <p:tgtEl>
                                          <p:spTgt spid="59438"/>
                                        </p:tgtEl>
                                        <p:attrNameLst>
                                          <p:attrName>ppt_w</p:attrName>
                                        </p:attrNameLst>
                                      </p:cBhvr>
                                      <p:tavLst>
                                        <p:tav tm="0">
                                          <p:val>
                                            <p:fltVal val="0"/>
                                          </p:val>
                                        </p:tav>
                                        <p:tav tm="100000">
                                          <p:val>
                                            <p:strVal val="#ppt_w"/>
                                          </p:val>
                                        </p:tav>
                                      </p:tavLst>
                                    </p:anim>
                                    <p:anim calcmode="lin" valueType="num">
                                      <p:cBhvr>
                                        <p:cTn id="52" dur="500" fill="hold"/>
                                        <p:tgtEl>
                                          <p:spTgt spid="59438"/>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431"/>
                                        </p:tgtEl>
                                        <p:attrNameLst>
                                          <p:attrName>style.visibility</p:attrName>
                                        </p:attrNameLst>
                                      </p:cBhvr>
                                      <p:to>
                                        <p:strVal val="visible"/>
                                      </p:to>
                                    </p:set>
                                  </p:childTnLst>
                                </p:cTn>
                              </p:par>
                            </p:childTnLst>
                          </p:cTn>
                        </p:par>
                        <p:par>
                          <p:cTn id="57" fill="hold">
                            <p:stCondLst>
                              <p:cond delay="0"/>
                            </p:stCondLst>
                            <p:childTnLst>
                              <p:par>
                                <p:cTn id="58" presetID="23" presetClass="entr" presetSubtype="16" fill="hold" nodeType="afterEffect">
                                  <p:stCondLst>
                                    <p:cond delay="0"/>
                                  </p:stCondLst>
                                  <p:childTnLst>
                                    <p:set>
                                      <p:cBhvr>
                                        <p:cTn id="59" dur="1" fill="hold">
                                          <p:stCondLst>
                                            <p:cond delay="0"/>
                                          </p:stCondLst>
                                        </p:cTn>
                                        <p:tgtEl>
                                          <p:spTgt spid="59439"/>
                                        </p:tgtEl>
                                        <p:attrNameLst>
                                          <p:attrName>style.visibility</p:attrName>
                                        </p:attrNameLst>
                                      </p:cBhvr>
                                      <p:to>
                                        <p:strVal val="visible"/>
                                      </p:to>
                                    </p:set>
                                    <p:anim calcmode="lin" valueType="num">
                                      <p:cBhvr>
                                        <p:cTn id="60" dur="500" fill="hold"/>
                                        <p:tgtEl>
                                          <p:spTgt spid="59439"/>
                                        </p:tgtEl>
                                        <p:attrNameLst>
                                          <p:attrName>ppt_w</p:attrName>
                                        </p:attrNameLst>
                                      </p:cBhvr>
                                      <p:tavLst>
                                        <p:tav tm="0">
                                          <p:val>
                                            <p:fltVal val="0"/>
                                          </p:val>
                                        </p:tav>
                                        <p:tav tm="100000">
                                          <p:val>
                                            <p:strVal val="#ppt_w"/>
                                          </p:val>
                                        </p:tav>
                                      </p:tavLst>
                                    </p:anim>
                                    <p:anim calcmode="lin" valueType="num">
                                      <p:cBhvr>
                                        <p:cTn id="61" dur="500" fill="hold"/>
                                        <p:tgtEl>
                                          <p:spTgt spid="59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9" grpId="0"/>
      <p:bldP spid="59410" grpId="0"/>
      <p:bldP spid="59411" grpId="0"/>
      <p:bldP spid="59426" grpId="0"/>
      <p:bldP spid="594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ln/>
          <a:effectLst>
            <a:outerShdw blurRad="63500" dist="17961" dir="2700000" algn="ctr" rotWithShape="0">
              <a:schemeClr val="tx1">
                <a:alpha val="74998"/>
              </a:schemeClr>
            </a:outerShdw>
          </a:effectLst>
        </p:spPr>
        <p:txBody>
          <a:bodyPr/>
          <a:lstStyle/>
          <a:p>
            <a:r>
              <a:rPr lang="en-US" sz="3200">
                <a:solidFill>
                  <a:srgbClr val="3333CC"/>
                </a:solidFill>
              </a:rPr>
              <a:t>According to the Bible, the </a:t>
            </a:r>
            <a:r>
              <a:rPr lang="en-US" sz="3200" u="sng">
                <a:solidFill>
                  <a:srgbClr val="3333CC"/>
                </a:solidFill>
              </a:rPr>
              <a:t>first</a:t>
            </a:r>
            <a:r>
              <a:rPr lang="en-US" sz="3200">
                <a:solidFill>
                  <a:srgbClr val="3333CC"/>
                </a:solidFill>
              </a:rPr>
              <a:t> man was a…</a:t>
            </a:r>
            <a:br>
              <a:rPr lang="en-US" sz="3200">
                <a:solidFill>
                  <a:srgbClr val="3333CC"/>
                </a:solidFill>
              </a:rPr>
            </a:br>
            <a:endParaRPr lang="en-US" sz="3200" b="1" i="1">
              <a:solidFill>
                <a:srgbClr val="FF0033"/>
              </a:solidFill>
            </a:endParaRPr>
          </a:p>
        </p:txBody>
      </p:sp>
      <p:grpSp>
        <p:nvGrpSpPr>
          <p:cNvPr id="154628" name="Group 4"/>
          <p:cNvGrpSpPr>
            <a:grpSpLocks/>
          </p:cNvGrpSpPr>
          <p:nvPr/>
        </p:nvGrpSpPr>
        <p:grpSpPr bwMode="auto">
          <a:xfrm>
            <a:off x="4137025" y="1662112"/>
            <a:ext cx="1663700" cy="1768474"/>
            <a:chOff x="1886" y="3110"/>
            <a:chExt cx="1048" cy="1114"/>
          </a:xfrm>
        </p:grpSpPr>
        <p:pic>
          <p:nvPicPr>
            <p:cNvPr id="154629" name="Picture 5" descr="Dust"/>
            <p:cNvPicPr>
              <a:picLocks noChangeAspect="1" noChangeArrowheads="1"/>
            </p:cNvPicPr>
            <p:nvPr/>
          </p:nvPicPr>
          <p:blipFill>
            <a:blip r:embed="rId3"/>
            <a:srcRect/>
            <a:stretch>
              <a:fillRect/>
            </a:stretch>
          </p:blipFill>
          <p:spPr bwMode="auto">
            <a:xfrm>
              <a:off x="1886" y="3110"/>
              <a:ext cx="1048" cy="918"/>
            </a:xfrm>
            <a:prstGeom prst="rect">
              <a:avLst/>
            </a:prstGeom>
            <a:noFill/>
            <a:effectLst>
              <a:outerShdw blurRad="63500" dist="38099" dir="2700000" algn="ctr" rotWithShape="0">
                <a:schemeClr val="tx1">
                  <a:alpha val="74998"/>
                </a:schemeClr>
              </a:outerShdw>
            </a:effectLst>
          </p:spPr>
        </p:pic>
        <p:sp>
          <p:nvSpPr>
            <p:cNvPr id="154630" name="Text Box 6"/>
            <p:cNvSpPr txBox="1">
              <a:spLocks noChangeArrowheads="1"/>
            </p:cNvSpPr>
            <p:nvPr/>
          </p:nvSpPr>
          <p:spPr bwMode="auto">
            <a:xfrm>
              <a:off x="2074" y="3933"/>
              <a:ext cx="645"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DUST</a:t>
              </a:r>
            </a:p>
          </p:txBody>
        </p:sp>
      </p:grpSp>
      <p:grpSp>
        <p:nvGrpSpPr>
          <p:cNvPr id="154631" name="Group 7"/>
          <p:cNvGrpSpPr>
            <a:grpSpLocks/>
          </p:cNvGrpSpPr>
          <p:nvPr/>
        </p:nvGrpSpPr>
        <p:grpSpPr bwMode="auto">
          <a:xfrm>
            <a:off x="2241551" y="1608138"/>
            <a:ext cx="1343025" cy="1822449"/>
            <a:chOff x="4627" y="3076"/>
            <a:chExt cx="846" cy="1148"/>
          </a:xfrm>
        </p:grpSpPr>
        <p:pic>
          <p:nvPicPr>
            <p:cNvPr id="154632" name="Picture 8" descr="Alive copy"/>
            <p:cNvPicPr>
              <a:picLocks noChangeAspect="1" noChangeArrowheads="1"/>
            </p:cNvPicPr>
            <p:nvPr/>
          </p:nvPicPr>
          <p:blipFill>
            <a:blip r:embed="rId4"/>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154633" name="Text Box 9"/>
            <p:cNvSpPr txBox="1">
              <a:spLocks noChangeArrowheads="1"/>
            </p:cNvSpPr>
            <p:nvPr/>
          </p:nvSpPr>
          <p:spPr bwMode="auto">
            <a:xfrm>
              <a:off x="4719" y="3933"/>
              <a:ext cx="68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ALIVE</a:t>
              </a:r>
            </a:p>
          </p:txBody>
        </p:sp>
      </p:grpSp>
      <p:grpSp>
        <p:nvGrpSpPr>
          <p:cNvPr id="154636" name="Group 12"/>
          <p:cNvGrpSpPr>
            <a:grpSpLocks/>
          </p:cNvGrpSpPr>
          <p:nvPr/>
        </p:nvGrpSpPr>
        <p:grpSpPr bwMode="auto">
          <a:xfrm>
            <a:off x="6316663" y="1720851"/>
            <a:ext cx="1535112" cy="1709738"/>
            <a:chOff x="3139" y="1884"/>
            <a:chExt cx="967" cy="1077"/>
          </a:xfrm>
        </p:grpSpPr>
        <p:pic>
          <p:nvPicPr>
            <p:cNvPr id="154634" name="Picture 10"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54635" name="Text Box 11"/>
            <p:cNvSpPr txBox="1">
              <a:spLocks noChangeArrowheads="1"/>
            </p:cNvSpPr>
            <p:nvPr/>
          </p:nvSpPr>
          <p:spPr bwMode="auto">
            <a:xfrm>
              <a:off x="3287" y="2670"/>
              <a:ext cx="55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sp>
        <p:nvSpPr>
          <p:cNvPr id="154637" name="Text Box 13"/>
          <p:cNvSpPr txBox="1">
            <a:spLocks noChangeArrowheads="1"/>
          </p:cNvSpPr>
          <p:nvPr/>
        </p:nvSpPr>
        <p:spPr bwMode="auto">
          <a:xfrm>
            <a:off x="5911850" y="180975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4638" name="Text Box 14"/>
          <p:cNvSpPr txBox="1">
            <a:spLocks noChangeArrowheads="1"/>
          </p:cNvSpPr>
          <p:nvPr/>
        </p:nvSpPr>
        <p:spPr bwMode="auto">
          <a:xfrm>
            <a:off x="7829550" y="1809751"/>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4639" name="Text Box 15"/>
          <p:cNvSpPr txBox="1">
            <a:spLocks noChangeArrowheads="1"/>
          </p:cNvSpPr>
          <p:nvPr/>
        </p:nvSpPr>
        <p:spPr bwMode="auto">
          <a:xfrm>
            <a:off x="3698875" y="180975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54642" name="Group 18"/>
          <p:cNvGrpSpPr>
            <a:grpSpLocks/>
          </p:cNvGrpSpPr>
          <p:nvPr/>
        </p:nvGrpSpPr>
        <p:grpSpPr bwMode="auto">
          <a:xfrm>
            <a:off x="8474075" y="1398588"/>
            <a:ext cx="1682750" cy="2031999"/>
            <a:chOff x="4378" y="1681"/>
            <a:chExt cx="1060" cy="1280"/>
          </a:xfrm>
        </p:grpSpPr>
        <p:pic>
          <p:nvPicPr>
            <p:cNvPr id="154640" name="Picture 16" descr="First"/>
            <p:cNvPicPr>
              <a:picLocks noChangeAspect="1" noChangeArrowheads="1"/>
            </p:cNvPicPr>
            <p:nvPr/>
          </p:nvPicPr>
          <p:blipFill>
            <a:blip r:embed="rId6"/>
            <a:srcRect/>
            <a:stretch>
              <a:fillRect/>
            </a:stretch>
          </p:blipFill>
          <p:spPr bwMode="auto">
            <a:xfrm>
              <a:off x="4378" y="1681"/>
              <a:ext cx="1060" cy="1024"/>
            </a:xfrm>
            <a:prstGeom prst="rect">
              <a:avLst/>
            </a:prstGeom>
            <a:noFill/>
            <a:effectLst>
              <a:outerShdw blurRad="63500" dist="38099" dir="2700000" algn="ctr" rotWithShape="0">
                <a:schemeClr val="tx1">
                  <a:alpha val="74998"/>
                </a:schemeClr>
              </a:outerShdw>
            </a:effectLst>
          </p:spPr>
        </p:pic>
        <p:sp>
          <p:nvSpPr>
            <p:cNvPr id="154641" name="Text Box 17"/>
            <p:cNvSpPr txBox="1">
              <a:spLocks noChangeArrowheads="1"/>
            </p:cNvSpPr>
            <p:nvPr/>
          </p:nvSpPr>
          <p:spPr bwMode="auto">
            <a:xfrm>
              <a:off x="4566" y="2670"/>
              <a:ext cx="677"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FIRST</a:t>
              </a:r>
            </a:p>
          </p:txBody>
        </p:sp>
      </p:grpSp>
      <p:sp>
        <p:nvSpPr>
          <p:cNvPr id="154643" name="Text Box 19"/>
          <p:cNvSpPr txBox="1">
            <a:spLocks noChangeArrowheads="1"/>
          </p:cNvSpPr>
          <p:nvPr/>
        </p:nvSpPr>
        <p:spPr bwMode="auto">
          <a:xfrm>
            <a:off x="2144714" y="4003675"/>
            <a:ext cx="8010525" cy="1077860"/>
          </a:xfrm>
          <a:prstGeom prst="rect">
            <a:avLst/>
          </a:prstGeom>
          <a:noFill/>
          <a:ln w="57150">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r>
              <a:rPr lang="en-US" sz="3200">
                <a:solidFill>
                  <a:srgbClr val="008000"/>
                </a:solidFill>
              </a:rPr>
              <a:t>According to the Chinese Language, 4500 years ago this was also believed in China.</a:t>
            </a:r>
          </a:p>
        </p:txBody>
      </p:sp>
      <p:sp>
        <p:nvSpPr>
          <p:cNvPr id="154644" name="Text Box 20"/>
          <p:cNvSpPr txBox="1">
            <a:spLocks noChangeArrowheads="1"/>
          </p:cNvSpPr>
          <p:nvPr/>
        </p:nvSpPr>
        <p:spPr bwMode="auto">
          <a:xfrm>
            <a:off x="4056064" y="825500"/>
            <a:ext cx="3832781" cy="58541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3200" b="1" i="1">
                <a:solidFill>
                  <a:srgbClr val="FF0033"/>
                </a:solidFill>
              </a:rPr>
              <a:t>LIVING DUST MAN</a:t>
            </a:r>
          </a:p>
        </p:txBody>
      </p:sp>
    </p:spTree>
    <p:extLst>
      <p:ext uri="{BB962C8B-B14F-4D97-AF65-F5344CB8AC3E}">
        <p14:creationId xmlns:p14="http://schemas.microsoft.com/office/powerpoint/2010/main" val="25767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644">
                                            <p:txEl>
                                              <p:pRg st="0" end="0"/>
                                            </p:txEl>
                                          </p:spTgt>
                                        </p:tgtEl>
                                        <p:attrNameLst>
                                          <p:attrName>style.visibility</p:attrName>
                                        </p:attrNameLst>
                                      </p:cBhvr>
                                      <p:to>
                                        <p:strVal val="visible"/>
                                      </p:to>
                                    </p:set>
                                    <p:animEffect transition="in" filter="wipe(left)">
                                      <p:cBhvr>
                                        <p:cTn id="7" dur="500"/>
                                        <p:tgtEl>
                                          <p:spTgt spid="154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4631"/>
                                        </p:tgtEl>
                                        <p:attrNameLst>
                                          <p:attrName>style.visibility</p:attrName>
                                        </p:attrNameLst>
                                      </p:cBhvr>
                                      <p:to>
                                        <p:strVal val="visible"/>
                                      </p:to>
                                    </p:set>
                                    <p:anim calcmode="lin" valueType="num">
                                      <p:cBhvr>
                                        <p:cTn id="12" dur="500" fill="hold"/>
                                        <p:tgtEl>
                                          <p:spTgt spid="154631"/>
                                        </p:tgtEl>
                                        <p:attrNameLst>
                                          <p:attrName>ppt_w</p:attrName>
                                        </p:attrNameLst>
                                      </p:cBhvr>
                                      <p:tavLst>
                                        <p:tav tm="0">
                                          <p:val>
                                            <p:fltVal val="0"/>
                                          </p:val>
                                        </p:tav>
                                        <p:tav tm="100000">
                                          <p:val>
                                            <p:strVal val="#ppt_w"/>
                                          </p:val>
                                        </p:tav>
                                      </p:tavLst>
                                    </p:anim>
                                    <p:anim calcmode="lin" valueType="num">
                                      <p:cBhvr>
                                        <p:cTn id="13" dur="500" fill="hold"/>
                                        <p:tgtEl>
                                          <p:spTgt spid="154631"/>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54639"/>
                                        </p:tgtEl>
                                        <p:attrNameLst>
                                          <p:attrName>style.visibility</p:attrName>
                                        </p:attrNameLst>
                                      </p:cBhvr>
                                      <p:to>
                                        <p:strVal val="visible"/>
                                      </p:to>
                                    </p:se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54628"/>
                                        </p:tgtEl>
                                        <p:attrNameLst>
                                          <p:attrName>style.visibility</p:attrName>
                                        </p:attrNameLst>
                                      </p:cBhvr>
                                      <p:to>
                                        <p:strVal val="visible"/>
                                      </p:to>
                                    </p:set>
                                    <p:anim calcmode="lin" valueType="num">
                                      <p:cBhvr>
                                        <p:cTn id="20" dur="500" fill="hold"/>
                                        <p:tgtEl>
                                          <p:spTgt spid="154628"/>
                                        </p:tgtEl>
                                        <p:attrNameLst>
                                          <p:attrName>ppt_w</p:attrName>
                                        </p:attrNameLst>
                                      </p:cBhvr>
                                      <p:tavLst>
                                        <p:tav tm="0">
                                          <p:val>
                                            <p:fltVal val="0"/>
                                          </p:val>
                                        </p:tav>
                                        <p:tav tm="100000">
                                          <p:val>
                                            <p:strVal val="#ppt_w"/>
                                          </p:val>
                                        </p:tav>
                                      </p:tavLst>
                                    </p:anim>
                                    <p:anim calcmode="lin" valueType="num">
                                      <p:cBhvr>
                                        <p:cTn id="21" dur="500" fill="hold"/>
                                        <p:tgtEl>
                                          <p:spTgt spid="154628"/>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54637"/>
                                        </p:tgtEl>
                                        <p:attrNameLst>
                                          <p:attrName>style.visibility</p:attrName>
                                        </p:attrNameLst>
                                      </p:cBhvr>
                                      <p:to>
                                        <p:strVal val="visible"/>
                                      </p:to>
                                    </p:set>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154636"/>
                                        </p:tgtEl>
                                        <p:attrNameLst>
                                          <p:attrName>style.visibility</p:attrName>
                                        </p:attrNameLst>
                                      </p:cBhvr>
                                      <p:to>
                                        <p:strVal val="visible"/>
                                      </p:to>
                                    </p:set>
                                    <p:anim calcmode="lin" valueType="num">
                                      <p:cBhvr>
                                        <p:cTn id="28" dur="500" fill="hold"/>
                                        <p:tgtEl>
                                          <p:spTgt spid="154636"/>
                                        </p:tgtEl>
                                        <p:attrNameLst>
                                          <p:attrName>ppt_w</p:attrName>
                                        </p:attrNameLst>
                                      </p:cBhvr>
                                      <p:tavLst>
                                        <p:tav tm="0">
                                          <p:val>
                                            <p:fltVal val="0"/>
                                          </p:val>
                                        </p:tav>
                                        <p:tav tm="100000">
                                          <p:val>
                                            <p:strVal val="#ppt_w"/>
                                          </p:val>
                                        </p:tav>
                                      </p:tavLst>
                                    </p:anim>
                                    <p:anim calcmode="lin" valueType="num">
                                      <p:cBhvr>
                                        <p:cTn id="29" dur="500" fill="hold"/>
                                        <p:tgtEl>
                                          <p:spTgt spid="154636"/>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54638"/>
                                        </p:tgtEl>
                                        <p:attrNameLst>
                                          <p:attrName>style.visibility</p:attrName>
                                        </p:attrNameLst>
                                      </p:cBhvr>
                                      <p:to>
                                        <p:strVal val="visible"/>
                                      </p:to>
                                    </p:set>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154642"/>
                                        </p:tgtEl>
                                        <p:attrNameLst>
                                          <p:attrName>style.visibility</p:attrName>
                                        </p:attrNameLst>
                                      </p:cBhvr>
                                      <p:to>
                                        <p:strVal val="visible"/>
                                      </p:to>
                                    </p:set>
                                    <p:anim calcmode="lin" valueType="num">
                                      <p:cBhvr>
                                        <p:cTn id="36" dur="500" fill="hold"/>
                                        <p:tgtEl>
                                          <p:spTgt spid="154642"/>
                                        </p:tgtEl>
                                        <p:attrNameLst>
                                          <p:attrName>ppt_w</p:attrName>
                                        </p:attrNameLst>
                                      </p:cBhvr>
                                      <p:tavLst>
                                        <p:tav tm="0">
                                          <p:val>
                                            <p:fltVal val="0"/>
                                          </p:val>
                                        </p:tav>
                                        <p:tav tm="100000">
                                          <p:val>
                                            <p:strVal val="#ppt_w"/>
                                          </p:val>
                                        </p:tav>
                                      </p:tavLst>
                                    </p:anim>
                                    <p:anim calcmode="lin" valueType="num">
                                      <p:cBhvr>
                                        <p:cTn id="37" dur="500" fill="hold"/>
                                        <p:tgtEl>
                                          <p:spTgt spid="15464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4643"/>
                                        </p:tgtEl>
                                        <p:attrNameLst>
                                          <p:attrName>style.visibility</p:attrName>
                                        </p:attrNameLst>
                                      </p:cBhvr>
                                      <p:to>
                                        <p:strVal val="visible"/>
                                      </p:to>
                                    </p:set>
                                    <p:anim calcmode="lin" valueType="num">
                                      <p:cBhvr>
                                        <p:cTn id="42" dur="500" fill="hold"/>
                                        <p:tgtEl>
                                          <p:spTgt spid="154643"/>
                                        </p:tgtEl>
                                        <p:attrNameLst>
                                          <p:attrName>ppt_w</p:attrName>
                                        </p:attrNameLst>
                                      </p:cBhvr>
                                      <p:tavLst>
                                        <p:tav tm="0">
                                          <p:val>
                                            <p:fltVal val="0"/>
                                          </p:val>
                                        </p:tav>
                                        <p:tav tm="100000">
                                          <p:val>
                                            <p:strVal val="#ppt_w"/>
                                          </p:val>
                                        </p:tav>
                                      </p:tavLst>
                                    </p:anim>
                                    <p:anim calcmode="lin" valueType="num">
                                      <p:cBhvr>
                                        <p:cTn id="43" dur="500" fill="hold"/>
                                        <p:tgtEl>
                                          <p:spTgt spid="1546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7" grpId="0"/>
      <p:bldP spid="154638" grpId="0"/>
      <p:bldP spid="154639" grpId="0"/>
      <p:bldP spid="1546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Text Box 10"/>
          <p:cNvSpPr txBox="1">
            <a:spLocks noChangeArrowheads="1"/>
          </p:cNvSpPr>
          <p:nvPr/>
        </p:nvSpPr>
        <p:spPr bwMode="auto">
          <a:xfrm>
            <a:off x="3581400" y="2133601"/>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07" name="Text Box 11"/>
          <p:cNvSpPr txBox="1">
            <a:spLocks noChangeArrowheads="1"/>
          </p:cNvSpPr>
          <p:nvPr/>
        </p:nvSpPr>
        <p:spPr bwMode="auto">
          <a:xfrm>
            <a:off x="5715000" y="2133601"/>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08" name="Text Box 12"/>
          <p:cNvSpPr txBox="1">
            <a:spLocks noChangeArrowheads="1"/>
          </p:cNvSpPr>
          <p:nvPr/>
        </p:nvSpPr>
        <p:spPr bwMode="auto">
          <a:xfrm>
            <a:off x="7848600" y="2133601"/>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16" name="Text Box 20"/>
          <p:cNvSpPr txBox="1">
            <a:spLocks noChangeArrowheads="1"/>
          </p:cNvSpPr>
          <p:nvPr/>
        </p:nvSpPr>
        <p:spPr bwMode="auto">
          <a:xfrm>
            <a:off x="1722438" y="4419600"/>
            <a:ext cx="8755062" cy="1077860"/>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3200" b="1">
                <a:solidFill>
                  <a:srgbClr val="008000"/>
                </a:solidFill>
                <a:effectLst>
                  <a:outerShdw blurRad="38100" dist="38100" dir="2700000" algn="tl">
                    <a:srgbClr val="000000"/>
                  </a:outerShdw>
                </a:effectLst>
                <a:ea typeface="宋体" pitchFamily="-83" charset="-122"/>
                <a:cs typeface="宋体" pitchFamily="-83" charset="-122"/>
              </a:rPr>
              <a:t>In the beginning God and the man had close fellowship; this leads to  true happiness!</a:t>
            </a:r>
          </a:p>
        </p:txBody>
      </p:sp>
      <p:grpSp>
        <p:nvGrpSpPr>
          <p:cNvPr id="149515" name="Group 11"/>
          <p:cNvGrpSpPr>
            <a:grpSpLocks/>
          </p:cNvGrpSpPr>
          <p:nvPr/>
        </p:nvGrpSpPr>
        <p:grpSpPr bwMode="auto">
          <a:xfrm>
            <a:off x="3459164" y="266700"/>
            <a:ext cx="6065837" cy="1257300"/>
            <a:chOff x="1219" y="168"/>
            <a:chExt cx="3821" cy="792"/>
          </a:xfrm>
        </p:grpSpPr>
        <p:sp>
          <p:nvSpPr>
            <p:cNvPr id="29710" name="Text Box 14"/>
            <p:cNvSpPr txBox="1">
              <a:spLocks noChangeArrowheads="1"/>
            </p:cNvSpPr>
            <p:nvPr/>
          </p:nvSpPr>
          <p:spPr bwMode="auto">
            <a:xfrm>
              <a:off x="2400" y="192"/>
              <a:ext cx="2640"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Happiness or Blessing</a:t>
              </a:r>
            </a:p>
          </p:txBody>
        </p:sp>
        <p:pic>
          <p:nvPicPr>
            <p:cNvPr id="149506" name="Picture 2" descr="Happiness"/>
            <p:cNvPicPr>
              <a:picLocks noChangeAspect="1" noChangeArrowheads="1"/>
            </p:cNvPicPr>
            <p:nvPr/>
          </p:nvPicPr>
          <p:blipFill>
            <a:blip r:embed="rId3"/>
            <a:srcRect/>
            <a:stretch>
              <a:fillRect/>
            </a:stretch>
          </p:blipFill>
          <p:spPr bwMode="auto">
            <a:xfrm>
              <a:off x="1219" y="168"/>
              <a:ext cx="870" cy="792"/>
            </a:xfrm>
            <a:prstGeom prst="rect">
              <a:avLst/>
            </a:prstGeom>
            <a:noFill/>
            <a:effectLst>
              <a:outerShdw blurRad="63500" dist="38099" dir="2700000" algn="ctr" rotWithShape="0">
                <a:schemeClr val="tx1">
                  <a:alpha val="74998"/>
                </a:schemeClr>
              </a:outerShdw>
            </a:effectLst>
          </p:spPr>
        </p:pic>
      </p:grpSp>
      <p:grpSp>
        <p:nvGrpSpPr>
          <p:cNvPr id="149511" name="Group 7"/>
          <p:cNvGrpSpPr>
            <a:grpSpLocks/>
          </p:cNvGrpSpPr>
          <p:nvPr/>
        </p:nvGrpSpPr>
        <p:grpSpPr bwMode="auto">
          <a:xfrm>
            <a:off x="2379663" y="1855788"/>
            <a:ext cx="1295400" cy="2174874"/>
            <a:chOff x="539" y="1169"/>
            <a:chExt cx="816" cy="1370"/>
          </a:xfrm>
        </p:grpSpPr>
        <p:sp>
          <p:nvSpPr>
            <p:cNvPr id="29711" name="Text Box 15"/>
            <p:cNvSpPr txBox="1">
              <a:spLocks noChangeArrowheads="1"/>
            </p:cNvSpPr>
            <p:nvPr/>
          </p:nvSpPr>
          <p:spPr bwMode="auto">
            <a:xfrm>
              <a:off x="539" y="2248"/>
              <a:ext cx="816"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GOD</a:t>
              </a:r>
            </a:p>
          </p:txBody>
        </p:sp>
        <p:pic>
          <p:nvPicPr>
            <p:cNvPr id="149507" name="Picture 3" descr="Shang Di"/>
            <p:cNvPicPr>
              <a:picLocks noChangeAspect="1" noChangeArrowheads="1"/>
            </p:cNvPicPr>
            <p:nvPr/>
          </p:nvPicPr>
          <p:blipFill>
            <a:blip r:embed="rId4"/>
            <a:srcRect/>
            <a:stretch>
              <a:fillRect/>
            </a:stretch>
          </p:blipFill>
          <p:spPr bwMode="auto">
            <a:xfrm>
              <a:off x="627" y="1169"/>
              <a:ext cx="660" cy="1116"/>
            </a:xfrm>
            <a:prstGeom prst="rect">
              <a:avLst/>
            </a:prstGeom>
            <a:noFill/>
            <a:effectLst>
              <a:outerShdw blurRad="63500" dist="38099" dir="2700000" algn="ctr" rotWithShape="0">
                <a:schemeClr val="tx1">
                  <a:alpha val="74998"/>
                </a:schemeClr>
              </a:outerShdw>
            </a:effectLst>
          </p:spPr>
        </p:pic>
      </p:grpSp>
      <p:grpSp>
        <p:nvGrpSpPr>
          <p:cNvPr id="149512" name="Group 8"/>
          <p:cNvGrpSpPr>
            <a:grpSpLocks/>
          </p:cNvGrpSpPr>
          <p:nvPr/>
        </p:nvGrpSpPr>
        <p:grpSpPr bwMode="auto">
          <a:xfrm>
            <a:off x="4191000" y="2403476"/>
            <a:ext cx="1371600" cy="1627188"/>
            <a:chOff x="1680" y="1514"/>
            <a:chExt cx="864" cy="1025"/>
          </a:xfrm>
        </p:grpSpPr>
        <p:sp>
          <p:nvSpPr>
            <p:cNvPr id="29713" name="Text Box 17"/>
            <p:cNvSpPr txBox="1">
              <a:spLocks noChangeArrowheads="1"/>
            </p:cNvSpPr>
            <p:nvPr/>
          </p:nvSpPr>
          <p:spPr bwMode="auto">
            <a:xfrm>
              <a:off x="1680" y="2248"/>
              <a:ext cx="864"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49508" name="Picture 4" descr="One"/>
            <p:cNvPicPr>
              <a:picLocks noChangeAspect="1" noChangeArrowheads="1"/>
            </p:cNvPicPr>
            <p:nvPr/>
          </p:nvPicPr>
          <p:blipFill>
            <a:blip r:embed="rId5"/>
            <a:srcRect/>
            <a:stretch>
              <a:fillRect/>
            </a:stretch>
          </p:blipFill>
          <p:spPr bwMode="auto">
            <a:xfrm>
              <a:off x="1746" y="1514"/>
              <a:ext cx="798" cy="414"/>
            </a:xfrm>
            <a:prstGeom prst="rect">
              <a:avLst/>
            </a:prstGeom>
            <a:noFill/>
            <a:effectLst>
              <a:outerShdw blurRad="63500" dist="38099" dir="2700000" algn="ctr" rotWithShape="0">
                <a:schemeClr val="tx1">
                  <a:alpha val="74998"/>
                </a:schemeClr>
              </a:outerShdw>
            </a:effectLst>
          </p:spPr>
        </p:pic>
      </p:grpSp>
      <p:grpSp>
        <p:nvGrpSpPr>
          <p:cNvPr id="149513" name="Group 9"/>
          <p:cNvGrpSpPr>
            <a:grpSpLocks/>
          </p:cNvGrpSpPr>
          <p:nvPr/>
        </p:nvGrpSpPr>
        <p:grpSpPr bwMode="auto">
          <a:xfrm>
            <a:off x="6383338" y="2154237"/>
            <a:ext cx="1446212" cy="1876424"/>
            <a:chOff x="3061" y="1357"/>
            <a:chExt cx="911" cy="1182"/>
          </a:xfrm>
        </p:grpSpPr>
        <p:sp>
          <p:nvSpPr>
            <p:cNvPr id="29714" name="Text Box 18"/>
            <p:cNvSpPr txBox="1">
              <a:spLocks noChangeArrowheads="1"/>
            </p:cNvSpPr>
            <p:nvPr/>
          </p:nvSpPr>
          <p:spPr bwMode="auto">
            <a:xfrm>
              <a:off x="3072" y="2248"/>
              <a:ext cx="900"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49509" name="Picture 5" descr="Mouth copy"/>
            <p:cNvPicPr>
              <a:picLocks noChangeAspect="1" noChangeArrowheads="1"/>
            </p:cNvPicPr>
            <p:nvPr/>
          </p:nvPicPr>
          <p:blipFill>
            <a:blip r:embed="rId6"/>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149514" name="Group 10"/>
          <p:cNvGrpSpPr>
            <a:grpSpLocks/>
          </p:cNvGrpSpPr>
          <p:nvPr/>
        </p:nvGrpSpPr>
        <p:grpSpPr bwMode="auto">
          <a:xfrm>
            <a:off x="8153400" y="2254252"/>
            <a:ext cx="1828800" cy="1776413"/>
            <a:chOff x="4176" y="1420"/>
            <a:chExt cx="1152" cy="1119"/>
          </a:xfrm>
        </p:grpSpPr>
        <p:sp>
          <p:nvSpPr>
            <p:cNvPr id="29715" name="Text Box 19"/>
            <p:cNvSpPr txBox="1">
              <a:spLocks noChangeArrowheads="1"/>
            </p:cNvSpPr>
            <p:nvPr/>
          </p:nvSpPr>
          <p:spPr bwMode="auto">
            <a:xfrm>
              <a:off x="4176" y="2248"/>
              <a:ext cx="1152"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GARDEN</a:t>
              </a:r>
            </a:p>
          </p:txBody>
        </p:sp>
        <p:pic>
          <p:nvPicPr>
            <p:cNvPr id="149510" name="Picture 6" descr="Garden"/>
            <p:cNvPicPr>
              <a:picLocks noChangeAspect="1" noChangeArrowheads="1"/>
            </p:cNvPicPr>
            <p:nvPr/>
          </p:nvPicPr>
          <p:blipFill>
            <a:blip r:embed="rId7"/>
            <a:srcRect/>
            <a:stretch>
              <a:fillRect/>
            </a:stretch>
          </p:blipFill>
          <p:spPr bwMode="auto">
            <a:xfrm>
              <a:off x="4446" y="1420"/>
              <a:ext cx="726" cy="582"/>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34165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9515"/>
                                        </p:tgtEl>
                                        <p:attrNameLst>
                                          <p:attrName>style.visibility</p:attrName>
                                        </p:attrNameLst>
                                      </p:cBhvr>
                                      <p:to>
                                        <p:strVal val="visible"/>
                                      </p:to>
                                    </p:set>
                                    <p:anim calcmode="lin" valueType="num">
                                      <p:cBhvr>
                                        <p:cTn id="7" dur="500" fill="hold"/>
                                        <p:tgtEl>
                                          <p:spTgt spid="149515"/>
                                        </p:tgtEl>
                                        <p:attrNameLst>
                                          <p:attrName>ppt_w</p:attrName>
                                        </p:attrNameLst>
                                      </p:cBhvr>
                                      <p:tavLst>
                                        <p:tav tm="0">
                                          <p:val>
                                            <p:fltVal val="0"/>
                                          </p:val>
                                        </p:tav>
                                        <p:tav tm="100000">
                                          <p:val>
                                            <p:strVal val="#ppt_w"/>
                                          </p:val>
                                        </p:tav>
                                      </p:tavLst>
                                    </p:anim>
                                    <p:anim calcmode="lin" valueType="num">
                                      <p:cBhvr>
                                        <p:cTn id="8" dur="500" fill="hold"/>
                                        <p:tgtEl>
                                          <p:spTgt spid="1495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9511"/>
                                        </p:tgtEl>
                                        <p:attrNameLst>
                                          <p:attrName>style.visibility</p:attrName>
                                        </p:attrNameLst>
                                      </p:cBhvr>
                                      <p:to>
                                        <p:strVal val="visible"/>
                                      </p:to>
                                    </p:set>
                                    <p:anim calcmode="lin" valueType="num">
                                      <p:cBhvr>
                                        <p:cTn id="13" dur="500" fill="hold"/>
                                        <p:tgtEl>
                                          <p:spTgt spid="149511"/>
                                        </p:tgtEl>
                                        <p:attrNameLst>
                                          <p:attrName>ppt_w</p:attrName>
                                        </p:attrNameLst>
                                      </p:cBhvr>
                                      <p:tavLst>
                                        <p:tav tm="0">
                                          <p:val>
                                            <p:fltVal val="0"/>
                                          </p:val>
                                        </p:tav>
                                        <p:tav tm="100000">
                                          <p:val>
                                            <p:strVal val="#ppt_w"/>
                                          </p:val>
                                        </p:tav>
                                      </p:tavLst>
                                    </p:anim>
                                    <p:anim calcmode="lin" valueType="num">
                                      <p:cBhvr>
                                        <p:cTn id="14" dur="500" fill="hold"/>
                                        <p:tgtEl>
                                          <p:spTgt spid="14951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9706"/>
                                        </p:tgtEl>
                                        <p:attrNameLst>
                                          <p:attrName>style.visibility</p:attrName>
                                        </p:attrNameLst>
                                      </p:cBhvr>
                                      <p:to>
                                        <p:strVal val="visible"/>
                                      </p:to>
                                    </p:se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49512"/>
                                        </p:tgtEl>
                                        <p:attrNameLst>
                                          <p:attrName>style.visibility</p:attrName>
                                        </p:attrNameLst>
                                      </p:cBhvr>
                                      <p:to>
                                        <p:strVal val="visible"/>
                                      </p:to>
                                    </p:set>
                                    <p:anim calcmode="lin" valueType="num">
                                      <p:cBhvr>
                                        <p:cTn id="21" dur="500" fill="hold"/>
                                        <p:tgtEl>
                                          <p:spTgt spid="149512"/>
                                        </p:tgtEl>
                                        <p:attrNameLst>
                                          <p:attrName>ppt_w</p:attrName>
                                        </p:attrNameLst>
                                      </p:cBhvr>
                                      <p:tavLst>
                                        <p:tav tm="0">
                                          <p:val>
                                            <p:fltVal val="0"/>
                                          </p:val>
                                        </p:tav>
                                        <p:tav tm="100000">
                                          <p:val>
                                            <p:strVal val="#ppt_w"/>
                                          </p:val>
                                        </p:tav>
                                      </p:tavLst>
                                    </p:anim>
                                    <p:anim calcmode="lin" valueType="num">
                                      <p:cBhvr>
                                        <p:cTn id="22" dur="500" fill="hold"/>
                                        <p:tgtEl>
                                          <p:spTgt spid="149512"/>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149513"/>
                                        </p:tgtEl>
                                        <p:attrNameLst>
                                          <p:attrName>style.visibility</p:attrName>
                                        </p:attrNameLst>
                                      </p:cBhvr>
                                      <p:to>
                                        <p:strVal val="visible"/>
                                      </p:to>
                                    </p:set>
                                    <p:anim calcmode="lin" valueType="num">
                                      <p:cBhvr>
                                        <p:cTn id="29" dur="500" fill="hold"/>
                                        <p:tgtEl>
                                          <p:spTgt spid="149513"/>
                                        </p:tgtEl>
                                        <p:attrNameLst>
                                          <p:attrName>ppt_w</p:attrName>
                                        </p:attrNameLst>
                                      </p:cBhvr>
                                      <p:tavLst>
                                        <p:tav tm="0">
                                          <p:val>
                                            <p:fltVal val="0"/>
                                          </p:val>
                                        </p:tav>
                                        <p:tav tm="100000">
                                          <p:val>
                                            <p:strVal val="#ppt_w"/>
                                          </p:val>
                                        </p:tav>
                                      </p:tavLst>
                                    </p:anim>
                                    <p:anim calcmode="lin" valueType="num">
                                      <p:cBhvr>
                                        <p:cTn id="30" dur="500" fill="hold"/>
                                        <p:tgtEl>
                                          <p:spTgt spid="149513"/>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29708"/>
                                        </p:tgtEl>
                                        <p:attrNameLst>
                                          <p:attrName>style.visibility</p:attrName>
                                        </p:attrNameLst>
                                      </p:cBhvr>
                                      <p:to>
                                        <p:strVal val="visible"/>
                                      </p:to>
                                    </p:set>
                                  </p:childTnLst>
                                </p:cTn>
                              </p:par>
                            </p:childTnLst>
                          </p:cTn>
                        </p:par>
                        <p:par>
                          <p:cTn id="34" fill="hold">
                            <p:stCondLst>
                              <p:cond delay="1500"/>
                            </p:stCondLst>
                            <p:childTnLst>
                              <p:par>
                                <p:cTn id="35" presetID="23" presetClass="entr" presetSubtype="16" fill="hold" nodeType="afterEffect">
                                  <p:stCondLst>
                                    <p:cond delay="0"/>
                                  </p:stCondLst>
                                  <p:childTnLst>
                                    <p:set>
                                      <p:cBhvr>
                                        <p:cTn id="36" dur="1" fill="hold">
                                          <p:stCondLst>
                                            <p:cond delay="0"/>
                                          </p:stCondLst>
                                        </p:cTn>
                                        <p:tgtEl>
                                          <p:spTgt spid="149514"/>
                                        </p:tgtEl>
                                        <p:attrNameLst>
                                          <p:attrName>style.visibility</p:attrName>
                                        </p:attrNameLst>
                                      </p:cBhvr>
                                      <p:to>
                                        <p:strVal val="visible"/>
                                      </p:to>
                                    </p:set>
                                    <p:anim calcmode="lin" valueType="num">
                                      <p:cBhvr>
                                        <p:cTn id="37" dur="500" fill="hold"/>
                                        <p:tgtEl>
                                          <p:spTgt spid="149514"/>
                                        </p:tgtEl>
                                        <p:attrNameLst>
                                          <p:attrName>ppt_w</p:attrName>
                                        </p:attrNameLst>
                                      </p:cBhvr>
                                      <p:tavLst>
                                        <p:tav tm="0">
                                          <p:val>
                                            <p:fltVal val="0"/>
                                          </p:val>
                                        </p:tav>
                                        <p:tav tm="100000">
                                          <p:val>
                                            <p:strVal val="#ppt_w"/>
                                          </p:val>
                                        </p:tav>
                                      </p:tavLst>
                                    </p:anim>
                                    <p:anim calcmode="lin" valueType="num">
                                      <p:cBhvr>
                                        <p:cTn id="38" dur="500" fill="hold"/>
                                        <p:tgtEl>
                                          <p:spTgt spid="1495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9716"/>
                                        </p:tgtEl>
                                        <p:attrNameLst>
                                          <p:attrName>style.visibility</p:attrName>
                                        </p:attrNameLst>
                                      </p:cBhvr>
                                      <p:to>
                                        <p:strVal val="visible"/>
                                      </p:to>
                                    </p:set>
                                    <p:anim calcmode="lin" valueType="num">
                                      <p:cBhvr>
                                        <p:cTn id="43" dur="500" fill="hold"/>
                                        <p:tgtEl>
                                          <p:spTgt spid="29716"/>
                                        </p:tgtEl>
                                        <p:attrNameLst>
                                          <p:attrName>ppt_w</p:attrName>
                                        </p:attrNameLst>
                                      </p:cBhvr>
                                      <p:tavLst>
                                        <p:tav tm="0">
                                          <p:val>
                                            <p:fltVal val="0"/>
                                          </p:val>
                                        </p:tav>
                                        <p:tav tm="100000">
                                          <p:val>
                                            <p:strVal val="#ppt_w"/>
                                          </p:val>
                                        </p:tav>
                                      </p:tavLst>
                                    </p:anim>
                                    <p:anim calcmode="lin" valueType="num">
                                      <p:cBhvr>
                                        <p:cTn id="44" dur="500" fill="hold"/>
                                        <p:tgtEl>
                                          <p:spTgt spid="29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p:bldP spid="29707" grpId="0"/>
      <p:bldP spid="29708" grpId="0"/>
      <p:bldP spid="2971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4656138" y="260351"/>
            <a:ext cx="5797550" cy="4303713"/>
          </a:xfrm>
          <a:prstGeom prst="rect">
            <a:avLst/>
          </a:prstGeom>
          <a:solidFill>
            <a:srgbClr val="33CCFF"/>
          </a:solidFill>
          <a:ln w="12700">
            <a:solidFill>
              <a:schemeClr val="tx1"/>
            </a:solidFill>
            <a:miter lim="800000"/>
            <a:headEnd/>
            <a:tailEnd/>
          </a:ln>
          <a:effectLst>
            <a:outerShdw blurRad="63500" dist="71842"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156675" name="Rectangle 3"/>
          <p:cNvSpPr>
            <a:spLocks noGrp="1" noChangeArrowheads="1"/>
          </p:cNvSpPr>
          <p:nvPr>
            <p:ph type="ctrTitle"/>
          </p:nvPr>
        </p:nvSpPr>
        <p:spPr>
          <a:xfrm>
            <a:off x="1500187" y="344488"/>
            <a:ext cx="3248026" cy="3841750"/>
          </a:xfrm>
          <a:noFill/>
          <a:ln/>
        </p:spPr>
        <p:txBody>
          <a:bodyPr vert="horz" wrap="square" lIns="92075" tIns="46038" rIns="92075" bIns="46038" numCol="1" anchor="ctr" anchorCtr="0" compatLnSpc="1">
            <a:prstTxWarp prst="textNoShape">
              <a:avLst/>
            </a:prstTxWarp>
          </a:bodyPr>
          <a:lstStyle/>
          <a:p>
            <a:r>
              <a:rPr lang="en-US" altLang="zh-CN" sz="3200">
                <a:solidFill>
                  <a:srgbClr val="3333CC"/>
                </a:solidFill>
                <a:ea typeface="宋体" pitchFamily="-83" charset="-122"/>
                <a:cs typeface="宋体" pitchFamily="-83" charset="-122"/>
              </a:rPr>
              <a:t>And God </a:t>
            </a:r>
            <a:br>
              <a:rPr lang="en-US" altLang="zh-CN" sz="3200">
                <a:solidFill>
                  <a:srgbClr val="3333CC"/>
                </a:solidFill>
                <a:ea typeface="宋体" pitchFamily="-83" charset="-122"/>
                <a:cs typeface="宋体" pitchFamily="-83" charset="-122"/>
              </a:rPr>
            </a:br>
            <a:r>
              <a:rPr lang="en-US" altLang="zh-CN" sz="3200">
                <a:solidFill>
                  <a:srgbClr val="3333CC"/>
                </a:solidFill>
                <a:ea typeface="宋体" pitchFamily="-83" charset="-122"/>
                <a:cs typeface="宋体" pitchFamily="-83" charset="-122"/>
              </a:rPr>
              <a:t>planted a </a:t>
            </a:r>
            <a:br>
              <a:rPr lang="en-US" altLang="zh-CN" sz="3200">
                <a:solidFill>
                  <a:srgbClr val="3333CC"/>
                </a:solidFill>
                <a:ea typeface="宋体" pitchFamily="-83" charset="-122"/>
                <a:cs typeface="宋体" pitchFamily="-83" charset="-122"/>
              </a:rPr>
            </a:br>
            <a:r>
              <a:rPr lang="en-US" altLang="zh-CN" sz="3200">
                <a:solidFill>
                  <a:srgbClr val="3333CC"/>
                </a:solidFill>
                <a:ea typeface="宋体" pitchFamily="-83" charset="-122"/>
                <a:cs typeface="宋体" pitchFamily="-83" charset="-122"/>
              </a:rPr>
              <a:t>garden </a:t>
            </a:r>
            <a:r>
              <a:rPr lang="en-US" altLang="zh-CN" sz="3200" u="sng">
                <a:solidFill>
                  <a:srgbClr val="3333CC"/>
                </a:solidFill>
                <a:ea typeface="宋体" pitchFamily="-83" charset="-122"/>
                <a:cs typeface="宋体" pitchFamily="-83" charset="-122"/>
              </a:rPr>
              <a:t>eastward</a:t>
            </a:r>
            <a:r>
              <a:rPr lang="en-US" altLang="zh-CN" sz="3200">
                <a:solidFill>
                  <a:srgbClr val="3333CC"/>
                </a:solidFill>
                <a:ea typeface="宋体" pitchFamily="-83" charset="-122"/>
                <a:cs typeface="宋体" pitchFamily="-83" charset="-122"/>
              </a:rPr>
              <a:t>, in Eden; and there he put the man whom he had formed.</a:t>
            </a:r>
          </a:p>
        </p:txBody>
      </p:sp>
      <p:pic>
        <p:nvPicPr>
          <p:cNvPr id="156676" name="Picture 4" descr="World copy"/>
          <p:cNvPicPr>
            <a:picLocks noChangeAspect="1" noChangeArrowheads="1"/>
          </p:cNvPicPr>
          <p:nvPr/>
        </p:nvPicPr>
        <p:blipFill>
          <a:blip r:embed="rId3"/>
          <a:srcRect/>
          <a:stretch>
            <a:fillRect/>
          </a:stretch>
        </p:blipFill>
        <p:spPr bwMode="auto">
          <a:xfrm>
            <a:off x="4670425" y="-165100"/>
            <a:ext cx="5791200" cy="4724400"/>
          </a:xfrm>
          <a:prstGeom prst="rect">
            <a:avLst/>
          </a:prstGeom>
          <a:noFill/>
          <a:effectLst/>
        </p:spPr>
      </p:pic>
      <p:sp>
        <p:nvSpPr>
          <p:cNvPr id="156677" name="Text Box 5"/>
          <p:cNvSpPr txBox="1">
            <a:spLocks noChangeArrowheads="1"/>
          </p:cNvSpPr>
          <p:nvPr/>
        </p:nvSpPr>
        <p:spPr bwMode="auto">
          <a:xfrm>
            <a:off x="7367588" y="2570163"/>
            <a:ext cx="1009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CHINA</a:t>
            </a:r>
          </a:p>
        </p:txBody>
      </p:sp>
      <p:sp>
        <p:nvSpPr>
          <p:cNvPr id="156678" name="Text Box 6"/>
          <p:cNvSpPr txBox="1">
            <a:spLocks noChangeArrowheads="1"/>
          </p:cNvSpPr>
          <p:nvPr/>
        </p:nvSpPr>
        <p:spPr bwMode="auto">
          <a:xfrm>
            <a:off x="5453063" y="2503488"/>
            <a:ext cx="882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EDEN</a:t>
            </a:r>
          </a:p>
        </p:txBody>
      </p:sp>
      <p:sp>
        <p:nvSpPr>
          <p:cNvPr id="156679" name="Text Box 7"/>
          <p:cNvSpPr txBox="1">
            <a:spLocks noChangeArrowheads="1"/>
          </p:cNvSpPr>
          <p:nvPr/>
        </p:nvSpPr>
        <p:spPr bwMode="auto">
          <a:xfrm>
            <a:off x="6753225" y="1306513"/>
            <a:ext cx="1403350" cy="641350"/>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sz="3600">
                <a:solidFill>
                  <a:schemeClr val="bg1"/>
                </a:solidFill>
                <a:latin typeface="Arial Black" pitchFamily="-83" charset="0"/>
              </a:rPr>
              <a:t>ASIA</a:t>
            </a:r>
          </a:p>
        </p:txBody>
      </p:sp>
      <p:pic>
        <p:nvPicPr>
          <p:cNvPr id="156683" name="Picture 11" descr="Compass"/>
          <p:cNvPicPr>
            <a:picLocks noChangeAspect="1" noChangeArrowheads="1"/>
          </p:cNvPicPr>
          <p:nvPr/>
        </p:nvPicPr>
        <p:blipFill>
          <a:blip r:embed="rId4"/>
          <a:srcRect/>
          <a:stretch>
            <a:fillRect/>
          </a:stretch>
        </p:blipFill>
        <p:spPr bwMode="auto">
          <a:xfrm>
            <a:off x="9180513" y="2970214"/>
            <a:ext cx="1028700" cy="1133475"/>
          </a:xfrm>
          <a:prstGeom prst="rect">
            <a:avLst/>
          </a:prstGeom>
          <a:noFill/>
        </p:spPr>
      </p:pic>
      <p:sp>
        <p:nvSpPr>
          <p:cNvPr id="156685" name="Text Box 13"/>
          <p:cNvSpPr txBox="1">
            <a:spLocks noChangeArrowheads="1"/>
          </p:cNvSpPr>
          <p:nvPr/>
        </p:nvSpPr>
        <p:spPr bwMode="auto">
          <a:xfrm>
            <a:off x="5091113" y="4956176"/>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6686" name="Text Box 14"/>
          <p:cNvSpPr txBox="1">
            <a:spLocks noChangeArrowheads="1"/>
          </p:cNvSpPr>
          <p:nvPr/>
        </p:nvSpPr>
        <p:spPr bwMode="auto">
          <a:xfrm>
            <a:off x="7140575" y="493871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6687" name="Text Box 15"/>
          <p:cNvSpPr txBox="1">
            <a:spLocks noChangeArrowheads="1"/>
          </p:cNvSpPr>
          <p:nvPr/>
        </p:nvSpPr>
        <p:spPr bwMode="auto">
          <a:xfrm>
            <a:off x="3211513" y="4948239"/>
            <a:ext cx="609600" cy="1016305"/>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6000" b="1">
                <a:solidFill>
                  <a:schemeClr val="tx2"/>
                </a:solidFill>
                <a:latin typeface="Times New Roman" pitchFamily="-83" charset="0"/>
                <a:ea typeface="宋体" pitchFamily="-83" charset="-122"/>
                <a:cs typeface="宋体" pitchFamily="-83" charset="-122"/>
              </a:rPr>
              <a:t>=</a:t>
            </a:r>
          </a:p>
        </p:txBody>
      </p:sp>
      <p:grpSp>
        <p:nvGrpSpPr>
          <p:cNvPr id="156697" name="Group 25"/>
          <p:cNvGrpSpPr>
            <a:grpSpLocks/>
          </p:cNvGrpSpPr>
          <p:nvPr/>
        </p:nvGrpSpPr>
        <p:grpSpPr bwMode="auto">
          <a:xfrm>
            <a:off x="1919289" y="4886328"/>
            <a:ext cx="1171575" cy="1568451"/>
            <a:chOff x="3552" y="3126"/>
            <a:chExt cx="738" cy="988"/>
          </a:xfrm>
        </p:grpSpPr>
        <p:pic>
          <p:nvPicPr>
            <p:cNvPr id="156698" name="Picture 26" descr="West"/>
            <p:cNvPicPr>
              <a:picLocks noChangeAspect="1" noChangeArrowheads="1"/>
            </p:cNvPicPr>
            <p:nvPr/>
          </p:nvPicPr>
          <p:blipFill>
            <a:blip r:embed="rId5"/>
            <a:srcRect/>
            <a:stretch>
              <a:fillRect/>
            </a:stretch>
          </p:blipFill>
          <p:spPr bwMode="auto">
            <a:xfrm>
              <a:off x="3552" y="3126"/>
              <a:ext cx="738" cy="636"/>
            </a:xfrm>
            <a:prstGeom prst="rect">
              <a:avLst/>
            </a:prstGeom>
            <a:noFill/>
            <a:effectLst>
              <a:outerShdw blurRad="63500" dist="53882" dir="2700000" algn="ctr" rotWithShape="0">
                <a:schemeClr val="tx1">
                  <a:alpha val="74998"/>
                </a:schemeClr>
              </a:outerShdw>
            </a:effectLst>
          </p:spPr>
        </p:pic>
        <p:sp>
          <p:nvSpPr>
            <p:cNvPr id="156699" name="Text Box 27"/>
            <p:cNvSpPr txBox="1">
              <a:spLocks noChangeArrowheads="1"/>
            </p:cNvSpPr>
            <p:nvPr/>
          </p:nvSpPr>
          <p:spPr bwMode="auto">
            <a:xfrm>
              <a:off x="3611" y="3823"/>
              <a:ext cx="677"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WEST</a:t>
              </a:r>
            </a:p>
          </p:txBody>
        </p:sp>
      </p:grpSp>
      <p:grpSp>
        <p:nvGrpSpPr>
          <p:cNvPr id="156707" name="Group 35"/>
          <p:cNvGrpSpPr>
            <a:grpSpLocks/>
          </p:cNvGrpSpPr>
          <p:nvPr/>
        </p:nvGrpSpPr>
        <p:grpSpPr bwMode="auto">
          <a:xfrm>
            <a:off x="4597403" y="2411414"/>
            <a:ext cx="1281113" cy="1201738"/>
            <a:chOff x="1936" y="1519"/>
            <a:chExt cx="807" cy="757"/>
          </a:xfrm>
        </p:grpSpPr>
        <p:sp>
          <p:nvSpPr>
            <p:cNvPr id="156703" name="AutoShape 31"/>
            <p:cNvSpPr>
              <a:spLocks noChangeArrowheads="1"/>
            </p:cNvSpPr>
            <p:nvPr/>
          </p:nvSpPr>
          <p:spPr bwMode="auto">
            <a:xfrm>
              <a:off x="2521" y="1799"/>
              <a:ext cx="222" cy="190"/>
            </a:xfrm>
            <a:prstGeom prst="rightArrow">
              <a:avLst>
                <a:gd name="adj1" fmla="val 49472"/>
                <a:gd name="adj2" fmla="val 58075"/>
              </a:avLst>
            </a:prstGeom>
            <a:solidFill>
              <a:srgbClr val="FFFF00"/>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sp>
          <p:nvSpPr>
            <p:cNvPr id="156705" name="Text Box 33"/>
            <p:cNvSpPr txBox="1">
              <a:spLocks noChangeArrowheads="1"/>
            </p:cNvSpPr>
            <p:nvPr/>
          </p:nvSpPr>
          <p:spPr bwMode="auto">
            <a:xfrm>
              <a:off x="1936" y="1519"/>
              <a:ext cx="721" cy="757"/>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i="1">
                  <a:solidFill>
                    <a:schemeClr val="bg1"/>
                  </a:solidFill>
                </a:rPr>
                <a:t>East</a:t>
              </a:r>
              <a:r>
                <a:rPr lang="en-US" sz="2400" b="1">
                  <a:solidFill>
                    <a:schemeClr val="bg1"/>
                  </a:solidFill>
                </a:rPr>
                <a:t> </a:t>
              </a:r>
            </a:p>
            <a:p>
              <a:pPr algn="ctr"/>
              <a:r>
                <a:rPr lang="en-US" sz="2400" b="1">
                  <a:solidFill>
                    <a:schemeClr val="bg1"/>
                  </a:solidFill>
                </a:rPr>
                <a:t>for </a:t>
              </a:r>
            </a:p>
            <a:p>
              <a:pPr algn="ctr"/>
              <a:r>
                <a:rPr lang="en-US" sz="2400" b="1">
                  <a:solidFill>
                    <a:schemeClr val="bg1"/>
                  </a:solidFill>
                </a:rPr>
                <a:t>Moses</a:t>
              </a:r>
            </a:p>
          </p:txBody>
        </p:sp>
      </p:grpSp>
      <p:grpSp>
        <p:nvGrpSpPr>
          <p:cNvPr id="156723" name="Group 51"/>
          <p:cNvGrpSpPr>
            <a:grpSpLocks/>
          </p:cNvGrpSpPr>
          <p:nvPr/>
        </p:nvGrpSpPr>
        <p:grpSpPr bwMode="auto">
          <a:xfrm>
            <a:off x="5945187" y="2860678"/>
            <a:ext cx="2911474" cy="647701"/>
            <a:chOff x="2785" y="1802"/>
            <a:chExt cx="1834" cy="408"/>
          </a:xfrm>
        </p:grpSpPr>
        <p:sp>
          <p:nvSpPr>
            <p:cNvPr id="156704" name="AutoShape 32"/>
            <p:cNvSpPr>
              <a:spLocks noChangeArrowheads="1"/>
            </p:cNvSpPr>
            <p:nvPr/>
          </p:nvSpPr>
          <p:spPr bwMode="auto">
            <a:xfrm>
              <a:off x="2785" y="1802"/>
              <a:ext cx="904" cy="185"/>
            </a:xfrm>
            <a:prstGeom prst="leftArrow">
              <a:avLst>
                <a:gd name="adj1" fmla="val 50269"/>
                <a:gd name="adj2" fmla="val 59452"/>
              </a:avLst>
            </a:prstGeom>
            <a:solidFill>
              <a:srgbClr val="FFFF00"/>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sp>
          <p:nvSpPr>
            <p:cNvPr id="156706" name="Text Box 34"/>
            <p:cNvSpPr txBox="1">
              <a:spLocks noChangeArrowheads="1"/>
            </p:cNvSpPr>
            <p:nvPr/>
          </p:nvSpPr>
          <p:spPr bwMode="auto">
            <a:xfrm>
              <a:off x="2965" y="1919"/>
              <a:ext cx="1654"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chemeClr val="bg1"/>
                  </a:solidFill>
                </a:rPr>
                <a:t>West from China</a:t>
              </a:r>
            </a:p>
          </p:txBody>
        </p:sp>
      </p:grpSp>
      <p:grpSp>
        <p:nvGrpSpPr>
          <p:cNvPr id="156720" name="Group 48"/>
          <p:cNvGrpSpPr>
            <a:grpSpLocks/>
          </p:cNvGrpSpPr>
          <p:nvPr/>
        </p:nvGrpSpPr>
        <p:grpSpPr bwMode="auto">
          <a:xfrm>
            <a:off x="3808413" y="5226052"/>
            <a:ext cx="1371600" cy="1228726"/>
            <a:chOff x="1439" y="3292"/>
            <a:chExt cx="864" cy="774"/>
          </a:xfrm>
        </p:grpSpPr>
        <p:sp>
          <p:nvSpPr>
            <p:cNvPr id="156709" name="Text Box 37"/>
            <p:cNvSpPr txBox="1">
              <a:spLocks noChangeArrowheads="1"/>
            </p:cNvSpPr>
            <p:nvPr/>
          </p:nvSpPr>
          <p:spPr bwMode="auto">
            <a:xfrm>
              <a:off x="1439" y="3775"/>
              <a:ext cx="864"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56714" name="Picture 42" descr="One"/>
            <p:cNvPicPr>
              <a:picLocks noChangeAspect="1" noChangeArrowheads="1"/>
            </p:cNvPicPr>
            <p:nvPr/>
          </p:nvPicPr>
          <p:blipFill>
            <a:blip r:embed="rId6"/>
            <a:srcRect/>
            <a:stretch>
              <a:fillRect/>
            </a:stretch>
          </p:blipFill>
          <p:spPr bwMode="auto">
            <a:xfrm>
              <a:off x="1573" y="3292"/>
              <a:ext cx="599" cy="311"/>
            </a:xfrm>
            <a:prstGeom prst="rect">
              <a:avLst/>
            </a:prstGeom>
            <a:noFill/>
            <a:effectLst>
              <a:outerShdw blurRad="63500" dist="38099" dir="2700000" algn="ctr" rotWithShape="0">
                <a:schemeClr val="tx1">
                  <a:alpha val="74998"/>
                </a:schemeClr>
              </a:outerShdw>
            </a:effectLst>
          </p:spPr>
        </p:pic>
      </p:grpSp>
      <p:grpSp>
        <p:nvGrpSpPr>
          <p:cNvPr id="156722" name="Group 50"/>
          <p:cNvGrpSpPr>
            <a:grpSpLocks/>
          </p:cNvGrpSpPr>
          <p:nvPr/>
        </p:nvGrpSpPr>
        <p:grpSpPr bwMode="auto">
          <a:xfrm>
            <a:off x="7551739" y="4910140"/>
            <a:ext cx="2486025" cy="1544638"/>
            <a:chOff x="3797" y="3093"/>
            <a:chExt cx="1566" cy="973"/>
          </a:xfrm>
        </p:grpSpPr>
        <p:sp>
          <p:nvSpPr>
            <p:cNvPr id="156715" name="Text Box 43"/>
            <p:cNvSpPr txBox="1">
              <a:spLocks noChangeArrowheads="1"/>
            </p:cNvSpPr>
            <p:nvPr/>
          </p:nvSpPr>
          <p:spPr bwMode="auto">
            <a:xfrm>
              <a:off x="3797" y="3775"/>
              <a:ext cx="1566"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ENCLOSURE</a:t>
              </a:r>
            </a:p>
          </p:txBody>
        </p:sp>
        <p:pic>
          <p:nvPicPr>
            <p:cNvPr id="156716" name="Picture 44" descr="Mouth copy"/>
            <p:cNvPicPr>
              <a:picLocks noChangeAspect="1" noChangeArrowheads="1"/>
            </p:cNvPicPr>
            <p:nvPr/>
          </p:nvPicPr>
          <p:blipFill>
            <a:blip r:embed="rId7"/>
            <a:srcRect/>
            <a:stretch>
              <a:fillRect/>
            </a:stretch>
          </p:blipFill>
          <p:spPr bwMode="auto">
            <a:xfrm>
              <a:off x="4040" y="3093"/>
              <a:ext cx="906" cy="708"/>
            </a:xfrm>
            <a:prstGeom prst="rect">
              <a:avLst/>
            </a:prstGeom>
            <a:noFill/>
            <a:effectLst>
              <a:outerShdw blurRad="63500" dist="38099" dir="2700000" algn="ctr" rotWithShape="0">
                <a:schemeClr val="tx1">
                  <a:alpha val="74998"/>
                </a:schemeClr>
              </a:outerShdw>
            </a:effectLst>
          </p:spPr>
        </p:pic>
      </p:grpSp>
      <p:grpSp>
        <p:nvGrpSpPr>
          <p:cNvPr id="156721" name="Group 49"/>
          <p:cNvGrpSpPr>
            <a:grpSpLocks/>
          </p:cNvGrpSpPr>
          <p:nvPr/>
        </p:nvGrpSpPr>
        <p:grpSpPr bwMode="auto">
          <a:xfrm>
            <a:off x="5613401" y="4924428"/>
            <a:ext cx="1452563" cy="1530351"/>
            <a:chOff x="2576" y="3102"/>
            <a:chExt cx="915" cy="964"/>
          </a:xfrm>
        </p:grpSpPr>
        <p:sp>
          <p:nvSpPr>
            <p:cNvPr id="156712" name="Text Box 40"/>
            <p:cNvSpPr txBox="1">
              <a:spLocks noChangeArrowheads="1"/>
            </p:cNvSpPr>
            <p:nvPr/>
          </p:nvSpPr>
          <p:spPr bwMode="auto">
            <a:xfrm>
              <a:off x="2576" y="3775"/>
              <a:ext cx="900"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56718" name="Picture 46" descr="Man"/>
            <p:cNvPicPr>
              <a:picLocks noChangeAspect="1" noChangeArrowheads="1"/>
            </p:cNvPicPr>
            <p:nvPr/>
          </p:nvPicPr>
          <p:blipFill>
            <a:blip r:embed="rId8"/>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34941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707"/>
                                        </p:tgtEl>
                                        <p:attrNameLst>
                                          <p:attrName>style.visibility</p:attrName>
                                        </p:attrNameLst>
                                      </p:cBhvr>
                                      <p:to>
                                        <p:strVal val="visible"/>
                                      </p:to>
                                    </p:set>
                                    <p:animEffect transition="in" filter="wipe(left)">
                                      <p:cBhvr>
                                        <p:cTn id="7" dur="500"/>
                                        <p:tgtEl>
                                          <p:spTgt spid="156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6723"/>
                                        </p:tgtEl>
                                        <p:attrNameLst>
                                          <p:attrName>style.visibility</p:attrName>
                                        </p:attrNameLst>
                                      </p:cBhvr>
                                      <p:to>
                                        <p:strVal val="visible"/>
                                      </p:to>
                                    </p:set>
                                    <p:animEffect transition="in" filter="wipe(right)">
                                      <p:cBhvr>
                                        <p:cTn id="12" dur="500"/>
                                        <p:tgtEl>
                                          <p:spTgt spid="15672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6697"/>
                                        </p:tgtEl>
                                        <p:attrNameLst>
                                          <p:attrName>style.visibility</p:attrName>
                                        </p:attrNameLst>
                                      </p:cBhvr>
                                      <p:to>
                                        <p:strVal val="visible"/>
                                      </p:to>
                                    </p:set>
                                    <p:anim calcmode="lin" valueType="num">
                                      <p:cBhvr>
                                        <p:cTn id="17" dur="500" fill="hold"/>
                                        <p:tgtEl>
                                          <p:spTgt spid="156697"/>
                                        </p:tgtEl>
                                        <p:attrNameLst>
                                          <p:attrName>ppt_w</p:attrName>
                                        </p:attrNameLst>
                                      </p:cBhvr>
                                      <p:tavLst>
                                        <p:tav tm="0">
                                          <p:val>
                                            <p:fltVal val="0"/>
                                          </p:val>
                                        </p:tav>
                                        <p:tav tm="100000">
                                          <p:val>
                                            <p:strVal val="#ppt_w"/>
                                          </p:val>
                                        </p:tav>
                                      </p:tavLst>
                                    </p:anim>
                                    <p:anim calcmode="lin" valueType="num">
                                      <p:cBhvr>
                                        <p:cTn id="18" dur="500" fill="hold"/>
                                        <p:tgtEl>
                                          <p:spTgt spid="15669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87"/>
                                        </p:tgtEl>
                                        <p:attrNameLst>
                                          <p:attrName>style.visibility</p:attrName>
                                        </p:attrNameLst>
                                      </p:cBhvr>
                                      <p:to>
                                        <p:strVal val="visible"/>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156720"/>
                                        </p:tgtEl>
                                        <p:attrNameLst>
                                          <p:attrName>style.visibility</p:attrName>
                                        </p:attrNameLst>
                                      </p:cBhvr>
                                      <p:to>
                                        <p:strVal val="visible"/>
                                      </p:to>
                                    </p:set>
                                    <p:anim calcmode="lin" valueType="num">
                                      <p:cBhvr>
                                        <p:cTn id="26" dur="500" fill="hold"/>
                                        <p:tgtEl>
                                          <p:spTgt spid="156720"/>
                                        </p:tgtEl>
                                        <p:attrNameLst>
                                          <p:attrName>ppt_w</p:attrName>
                                        </p:attrNameLst>
                                      </p:cBhvr>
                                      <p:tavLst>
                                        <p:tav tm="0">
                                          <p:val>
                                            <p:fltVal val="0"/>
                                          </p:val>
                                        </p:tav>
                                        <p:tav tm="100000">
                                          <p:val>
                                            <p:strVal val="#ppt_w"/>
                                          </p:val>
                                        </p:tav>
                                      </p:tavLst>
                                    </p:anim>
                                    <p:anim calcmode="lin" valueType="num">
                                      <p:cBhvr>
                                        <p:cTn id="27" dur="500" fill="hold"/>
                                        <p:tgtEl>
                                          <p:spTgt spid="156720"/>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56685"/>
                                        </p:tgtEl>
                                        <p:attrNameLst>
                                          <p:attrName>style.visibility</p:attrName>
                                        </p:attrNameLst>
                                      </p:cBhvr>
                                      <p:to>
                                        <p:strVal val="visible"/>
                                      </p:to>
                                    </p:se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56721"/>
                                        </p:tgtEl>
                                        <p:attrNameLst>
                                          <p:attrName>style.visibility</p:attrName>
                                        </p:attrNameLst>
                                      </p:cBhvr>
                                      <p:to>
                                        <p:strVal val="visible"/>
                                      </p:to>
                                    </p:set>
                                    <p:anim calcmode="lin" valueType="num">
                                      <p:cBhvr>
                                        <p:cTn id="34" dur="500" fill="hold"/>
                                        <p:tgtEl>
                                          <p:spTgt spid="156721"/>
                                        </p:tgtEl>
                                        <p:attrNameLst>
                                          <p:attrName>ppt_w</p:attrName>
                                        </p:attrNameLst>
                                      </p:cBhvr>
                                      <p:tavLst>
                                        <p:tav tm="0">
                                          <p:val>
                                            <p:fltVal val="0"/>
                                          </p:val>
                                        </p:tav>
                                        <p:tav tm="100000">
                                          <p:val>
                                            <p:strVal val="#ppt_w"/>
                                          </p:val>
                                        </p:tav>
                                      </p:tavLst>
                                    </p:anim>
                                    <p:anim calcmode="lin" valueType="num">
                                      <p:cBhvr>
                                        <p:cTn id="35" dur="500" fill="hold"/>
                                        <p:tgtEl>
                                          <p:spTgt spid="156721"/>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56686"/>
                                        </p:tgtEl>
                                        <p:attrNameLst>
                                          <p:attrName>style.visibility</p:attrName>
                                        </p:attrNameLst>
                                      </p:cBhvr>
                                      <p:to>
                                        <p:strVal val="visible"/>
                                      </p:to>
                                    </p:set>
                                  </p:childTnLst>
                                </p:cTn>
                              </p:par>
                            </p:childTnLst>
                          </p:cTn>
                        </p:par>
                        <p:par>
                          <p:cTn id="39" fill="hold">
                            <p:stCondLst>
                              <p:cond delay="1000"/>
                            </p:stCondLst>
                            <p:childTnLst>
                              <p:par>
                                <p:cTn id="40" presetID="23" presetClass="entr" presetSubtype="16" fill="hold" nodeType="afterEffect">
                                  <p:stCondLst>
                                    <p:cond delay="0"/>
                                  </p:stCondLst>
                                  <p:childTnLst>
                                    <p:set>
                                      <p:cBhvr>
                                        <p:cTn id="41" dur="1" fill="hold">
                                          <p:stCondLst>
                                            <p:cond delay="0"/>
                                          </p:stCondLst>
                                        </p:cTn>
                                        <p:tgtEl>
                                          <p:spTgt spid="156722"/>
                                        </p:tgtEl>
                                        <p:attrNameLst>
                                          <p:attrName>style.visibility</p:attrName>
                                        </p:attrNameLst>
                                      </p:cBhvr>
                                      <p:to>
                                        <p:strVal val="visible"/>
                                      </p:to>
                                    </p:set>
                                    <p:anim calcmode="lin" valueType="num">
                                      <p:cBhvr>
                                        <p:cTn id="42" dur="500" fill="hold"/>
                                        <p:tgtEl>
                                          <p:spTgt spid="156722"/>
                                        </p:tgtEl>
                                        <p:attrNameLst>
                                          <p:attrName>ppt_w</p:attrName>
                                        </p:attrNameLst>
                                      </p:cBhvr>
                                      <p:tavLst>
                                        <p:tav tm="0">
                                          <p:val>
                                            <p:fltVal val="0"/>
                                          </p:val>
                                        </p:tav>
                                        <p:tav tm="100000">
                                          <p:val>
                                            <p:strVal val="#ppt_w"/>
                                          </p:val>
                                        </p:tav>
                                      </p:tavLst>
                                    </p:anim>
                                    <p:anim calcmode="lin" valueType="num">
                                      <p:cBhvr>
                                        <p:cTn id="43" dur="500" fill="hold"/>
                                        <p:tgtEl>
                                          <p:spTgt spid="156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6" grpId="0"/>
      <p:bldP spid="1566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1728788" y="385763"/>
            <a:ext cx="8610600" cy="3935412"/>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And the LORD God said, </a:t>
            </a:r>
            <a:r>
              <a:rPr lang="en-US" altLang="zh-CN" sz="2800">
                <a:solidFill>
                  <a:srgbClr val="FF0033"/>
                </a:solidFill>
                <a:ea typeface="宋体" pitchFamily="-83" charset="-122"/>
                <a:cs typeface="宋体" pitchFamily="-83" charset="-122"/>
              </a:rPr>
              <a:t>“</a:t>
            </a:r>
            <a:r>
              <a:rPr lang="en-US" altLang="zh-CN" sz="2800" i="1">
                <a:solidFill>
                  <a:srgbClr val="FF0033"/>
                </a:solidFill>
                <a:ea typeface="宋体" pitchFamily="-83" charset="-122"/>
                <a:cs typeface="宋体" pitchFamily="-83" charset="-122"/>
              </a:rPr>
              <a:t>It is</a:t>
            </a:r>
            <a:r>
              <a:rPr lang="en-US" altLang="zh-CN" sz="2800">
                <a:solidFill>
                  <a:srgbClr val="FF0033"/>
                </a:solidFill>
                <a:ea typeface="宋体" pitchFamily="-83" charset="-122"/>
                <a:cs typeface="宋体" pitchFamily="-83" charset="-122"/>
              </a:rPr>
              <a:t> not good that man should be alone; I will make him a helper comparable to him…”</a:t>
            </a:r>
            <a:r>
              <a:rPr lang="en-US" altLang="zh-CN" sz="2800">
                <a:solidFill>
                  <a:srgbClr val="3333CC"/>
                </a:solidFill>
                <a:ea typeface="宋体" pitchFamily="-83" charset="-122"/>
                <a:cs typeface="宋体" pitchFamily="-83" charset="-122"/>
              </a:rPr>
              <a:t> And the LORD God caused a deep sleep to fall on Adam, and he slept; and He took one of his ribs, and closed up the flesh in its place. Then the rib which the LORD God had taken from man He made into a woman, and He brought her to the man.</a:t>
            </a:r>
            <a:r>
              <a:rPr lang="en-US" altLang="zh-CN" sz="2800">
                <a:ea typeface="宋体" pitchFamily="-83" charset="-122"/>
                <a:cs typeface="宋体" pitchFamily="-83" charset="-122"/>
              </a:rPr>
              <a:t> </a:t>
            </a:r>
          </a:p>
          <a:p>
            <a:pPr algn="r"/>
            <a:r>
              <a:rPr lang="en-US" altLang="zh-CN" sz="2800">
                <a:solidFill>
                  <a:srgbClr val="000099"/>
                </a:solidFill>
                <a:ea typeface="宋体" pitchFamily="-83" charset="-122"/>
                <a:cs typeface="宋体" pitchFamily="-83" charset="-122"/>
              </a:rPr>
              <a:t>Genesis 2:18, 21, 22</a:t>
            </a:r>
            <a:br>
              <a:rPr lang="en-US" altLang="zh-CN" sz="2800">
                <a:solidFill>
                  <a:srgbClr val="000099"/>
                </a:solidFill>
                <a:ea typeface="宋体" pitchFamily="-83" charset="-122"/>
                <a:cs typeface="宋体" pitchFamily="-83" charset="-122"/>
              </a:rPr>
            </a:br>
            <a:endParaRPr lang="en-US" altLang="zh-CN" sz="2800">
              <a:solidFill>
                <a:srgbClr val="000099"/>
              </a:solidFill>
              <a:ea typeface="宋体" pitchFamily="-83" charset="-122"/>
              <a:cs typeface="宋体" pitchFamily="-83" charset="-122"/>
            </a:endParaRPr>
          </a:p>
        </p:txBody>
      </p:sp>
    </p:spTree>
    <p:extLst>
      <p:ext uri="{BB962C8B-B14F-4D97-AF65-F5344CB8AC3E}">
        <p14:creationId xmlns:p14="http://schemas.microsoft.com/office/powerpoint/2010/main" val="245023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304800" y="228600"/>
            <a:ext cx="11582400" cy="6019800"/>
          </a:xfrm>
        </p:spPr>
        <p:txBody>
          <a:bodyPr anchor="t"/>
          <a:lstStyle/>
          <a:p>
            <a:r>
              <a:rPr lang="en-US" sz="3600" dirty="0">
                <a:solidFill>
                  <a:srgbClr val="660066"/>
                </a:solidFill>
                <a:effectLst>
                  <a:outerShdw blurRad="50800" dist="38100" dir="2700000" algn="tl" rotWithShape="0">
                    <a:prstClr val="black">
                      <a:alpha val="40000"/>
                    </a:prstClr>
                  </a:outerShdw>
                </a:effectLst>
                <a:latin typeface="Estelle Black SF" pitchFamily="2" charset="0"/>
              </a:rPr>
              <a:t>For God so loved the world, that he gave his only begotten Son, that whosoever believeth in him should not perish, but have everlasting life. For God sent not his Son into the world to condemn the world; but that the world through him might be saved. He that believeth on him is not condemned: but he that believeth not is condemned already, because he hath not believed in the name of the only begotten Son of God. And this is the condemnation, that light is come into the world, and men loved darkness rather than light, because their deeds were evil. For every one that doeth evil </a:t>
            </a:r>
            <a:r>
              <a:rPr lang="en-US" sz="3600" dirty="0" err="1">
                <a:solidFill>
                  <a:srgbClr val="660066"/>
                </a:solidFill>
                <a:effectLst>
                  <a:outerShdw blurRad="50800" dist="38100" dir="2700000" algn="tl" rotWithShape="0">
                    <a:prstClr val="black">
                      <a:alpha val="40000"/>
                    </a:prstClr>
                  </a:outerShdw>
                </a:effectLst>
                <a:latin typeface="Estelle Black SF" pitchFamily="2" charset="0"/>
              </a:rPr>
              <a:t>hateth</a:t>
            </a:r>
            <a:r>
              <a:rPr lang="en-US" sz="3600" dirty="0">
                <a:solidFill>
                  <a:srgbClr val="660066"/>
                </a:solidFill>
                <a:effectLst>
                  <a:outerShdw blurRad="50800" dist="38100" dir="2700000" algn="tl" rotWithShape="0">
                    <a:prstClr val="black">
                      <a:alpha val="40000"/>
                    </a:prstClr>
                  </a:outerShdw>
                </a:effectLst>
                <a:latin typeface="Estelle Black SF" pitchFamily="2" charset="0"/>
              </a:rPr>
              <a:t> the light, neither cometh to the light, lest his deeds should be reproved.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3:16-20 (KJV)</a:t>
            </a:r>
          </a:p>
        </p:txBody>
      </p:sp>
    </p:spTree>
    <p:extLst>
      <p:ext uri="{BB962C8B-B14F-4D97-AF65-F5344CB8AC3E}">
        <p14:creationId xmlns:p14="http://schemas.microsoft.com/office/powerpoint/2010/main" val="34972194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7848600" y="2228851"/>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886" name="Group 22"/>
          <p:cNvGrpSpPr>
            <a:grpSpLocks/>
          </p:cNvGrpSpPr>
          <p:nvPr/>
        </p:nvGrpSpPr>
        <p:grpSpPr bwMode="auto">
          <a:xfrm>
            <a:off x="3302000" y="139700"/>
            <a:ext cx="6223000" cy="1581150"/>
            <a:chOff x="1120" y="88"/>
            <a:chExt cx="3920" cy="996"/>
          </a:xfrm>
        </p:grpSpPr>
        <p:sp>
          <p:nvSpPr>
            <p:cNvPr id="164871" name="Text Box 7"/>
            <p:cNvSpPr txBox="1">
              <a:spLocks noChangeArrowheads="1"/>
            </p:cNvSpPr>
            <p:nvPr/>
          </p:nvSpPr>
          <p:spPr bwMode="auto">
            <a:xfrm>
              <a:off x="2400" y="192"/>
              <a:ext cx="2640"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To Want, </a:t>
              </a:r>
            </a:p>
            <a:p>
              <a:pPr algn="ctr" eaLnBrk="0" hangingPunct="0"/>
              <a:r>
                <a:rPr lang="en-US" altLang="zh-CN" sz="3600" b="1">
                  <a:solidFill>
                    <a:srgbClr val="FFFF00"/>
                  </a:solidFill>
                  <a:latin typeface="Times New Roman" pitchFamily="-83" charset="0"/>
                  <a:ea typeface="宋体" pitchFamily="-83" charset="-122"/>
                  <a:cs typeface="宋体" pitchFamily="-83" charset="-122"/>
                </a:rPr>
                <a:t>Necessary</a:t>
              </a:r>
            </a:p>
          </p:txBody>
        </p:sp>
        <p:pic>
          <p:nvPicPr>
            <p:cNvPr id="164885" name="Picture 21" descr="Necessary"/>
            <p:cNvPicPr>
              <a:picLocks noChangeAspect="1" noChangeArrowheads="1"/>
            </p:cNvPicPr>
            <p:nvPr/>
          </p:nvPicPr>
          <p:blipFill>
            <a:blip r:embed="rId3"/>
            <a:srcRect/>
            <a:stretch>
              <a:fillRect/>
            </a:stretch>
          </p:blipFill>
          <p:spPr bwMode="auto">
            <a:xfrm>
              <a:off x="1120" y="88"/>
              <a:ext cx="1110" cy="996"/>
            </a:xfrm>
            <a:prstGeom prst="rect">
              <a:avLst/>
            </a:prstGeom>
            <a:noFill/>
            <a:effectLst>
              <a:outerShdw blurRad="63500" dist="38099" dir="2700000" algn="ctr" rotWithShape="0">
                <a:schemeClr val="tx1">
                  <a:alpha val="74998"/>
                </a:schemeClr>
              </a:outerShdw>
            </a:effectLst>
          </p:spPr>
        </p:pic>
      </p:grpSp>
      <p:sp>
        <p:nvSpPr>
          <p:cNvPr id="164887" name="Text Box 23"/>
          <p:cNvSpPr txBox="1">
            <a:spLocks noChangeArrowheads="1"/>
          </p:cNvSpPr>
          <p:nvPr/>
        </p:nvSpPr>
        <p:spPr bwMode="auto">
          <a:xfrm>
            <a:off x="3454400" y="224631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4888" name="Text Box 24"/>
          <p:cNvSpPr txBox="1">
            <a:spLocks noChangeArrowheads="1"/>
          </p:cNvSpPr>
          <p:nvPr/>
        </p:nvSpPr>
        <p:spPr bwMode="auto">
          <a:xfrm>
            <a:off x="5503863" y="222885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889" name="Group 25"/>
          <p:cNvGrpSpPr>
            <a:grpSpLocks/>
          </p:cNvGrpSpPr>
          <p:nvPr/>
        </p:nvGrpSpPr>
        <p:grpSpPr bwMode="auto">
          <a:xfrm>
            <a:off x="2171700" y="2516186"/>
            <a:ext cx="1371600" cy="1228724"/>
            <a:chOff x="1439" y="3292"/>
            <a:chExt cx="864" cy="774"/>
          </a:xfrm>
        </p:grpSpPr>
        <p:sp>
          <p:nvSpPr>
            <p:cNvPr id="164890" name="Text Box 26"/>
            <p:cNvSpPr txBox="1">
              <a:spLocks noChangeArrowheads="1"/>
            </p:cNvSpPr>
            <p:nvPr/>
          </p:nvSpPr>
          <p:spPr bwMode="auto">
            <a:xfrm>
              <a:off x="1439" y="3775"/>
              <a:ext cx="864"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64891" name="Picture 27" descr="One"/>
            <p:cNvPicPr>
              <a:picLocks noChangeAspect="1" noChangeArrowheads="1"/>
            </p:cNvPicPr>
            <p:nvPr/>
          </p:nvPicPr>
          <p:blipFill>
            <a:blip r:embed="rId4"/>
            <a:srcRect/>
            <a:stretch>
              <a:fillRect/>
            </a:stretch>
          </p:blipFill>
          <p:spPr bwMode="auto">
            <a:xfrm>
              <a:off x="1573" y="3292"/>
              <a:ext cx="599" cy="311"/>
            </a:xfrm>
            <a:prstGeom prst="rect">
              <a:avLst/>
            </a:prstGeom>
            <a:noFill/>
            <a:effectLst>
              <a:outerShdw blurRad="63500" dist="38099" dir="2700000" algn="ctr" rotWithShape="0">
                <a:schemeClr val="tx1">
                  <a:alpha val="74998"/>
                </a:schemeClr>
              </a:outerShdw>
            </a:effectLst>
          </p:spPr>
        </p:pic>
      </p:grpSp>
      <p:grpSp>
        <p:nvGrpSpPr>
          <p:cNvPr id="164892" name="Group 28"/>
          <p:cNvGrpSpPr>
            <a:grpSpLocks/>
          </p:cNvGrpSpPr>
          <p:nvPr/>
        </p:nvGrpSpPr>
        <p:grpSpPr bwMode="auto">
          <a:xfrm>
            <a:off x="5915026" y="2200277"/>
            <a:ext cx="2486025" cy="1544638"/>
            <a:chOff x="3797" y="3093"/>
            <a:chExt cx="1566" cy="973"/>
          </a:xfrm>
        </p:grpSpPr>
        <p:sp>
          <p:nvSpPr>
            <p:cNvPr id="164893" name="Text Box 29"/>
            <p:cNvSpPr txBox="1">
              <a:spLocks noChangeArrowheads="1"/>
            </p:cNvSpPr>
            <p:nvPr/>
          </p:nvSpPr>
          <p:spPr bwMode="auto">
            <a:xfrm>
              <a:off x="3797" y="3775"/>
              <a:ext cx="156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ENCLOSURE</a:t>
              </a:r>
            </a:p>
          </p:txBody>
        </p:sp>
        <p:pic>
          <p:nvPicPr>
            <p:cNvPr id="164894" name="Picture 30" descr="Mouth copy"/>
            <p:cNvPicPr>
              <a:picLocks noChangeAspect="1" noChangeArrowheads="1"/>
            </p:cNvPicPr>
            <p:nvPr/>
          </p:nvPicPr>
          <p:blipFill>
            <a:blip r:embed="rId5"/>
            <a:srcRect/>
            <a:stretch>
              <a:fillRect/>
            </a:stretch>
          </p:blipFill>
          <p:spPr bwMode="auto">
            <a:xfrm>
              <a:off x="4040" y="3093"/>
              <a:ext cx="906" cy="708"/>
            </a:xfrm>
            <a:prstGeom prst="rect">
              <a:avLst/>
            </a:prstGeom>
            <a:noFill/>
            <a:effectLst>
              <a:outerShdw blurRad="63500" dist="38099" dir="2700000" algn="ctr" rotWithShape="0">
                <a:schemeClr val="tx1">
                  <a:alpha val="74998"/>
                </a:schemeClr>
              </a:outerShdw>
            </a:effectLst>
          </p:spPr>
        </p:pic>
      </p:grpSp>
      <p:grpSp>
        <p:nvGrpSpPr>
          <p:cNvPr id="164895" name="Group 31"/>
          <p:cNvGrpSpPr>
            <a:grpSpLocks/>
          </p:cNvGrpSpPr>
          <p:nvPr/>
        </p:nvGrpSpPr>
        <p:grpSpPr bwMode="auto">
          <a:xfrm>
            <a:off x="3976688" y="2214562"/>
            <a:ext cx="1452562" cy="1530349"/>
            <a:chOff x="2576" y="3102"/>
            <a:chExt cx="915" cy="964"/>
          </a:xfrm>
        </p:grpSpPr>
        <p:sp>
          <p:nvSpPr>
            <p:cNvPr id="164896" name="Text Box 32"/>
            <p:cNvSpPr txBox="1">
              <a:spLocks noChangeArrowheads="1"/>
            </p:cNvSpPr>
            <p:nvPr/>
          </p:nvSpPr>
          <p:spPr bwMode="auto">
            <a:xfrm>
              <a:off x="2576" y="3775"/>
              <a:ext cx="900"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64897" name="Picture 33" descr="Man"/>
            <p:cNvPicPr>
              <a:picLocks noChangeAspect="1" noChangeArrowheads="1"/>
            </p:cNvPicPr>
            <p:nvPr/>
          </p:nvPicPr>
          <p:blipFill>
            <a:blip r:embed="rId6"/>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grpSp>
        <p:nvGrpSpPr>
          <p:cNvPr id="164900" name="Group 36"/>
          <p:cNvGrpSpPr>
            <a:grpSpLocks/>
          </p:cNvGrpSpPr>
          <p:nvPr/>
        </p:nvGrpSpPr>
        <p:grpSpPr bwMode="auto">
          <a:xfrm>
            <a:off x="8636000" y="1962152"/>
            <a:ext cx="1581150" cy="1782763"/>
            <a:chOff x="4480" y="1236"/>
            <a:chExt cx="996" cy="1123"/>
          </a:xfrm>
        </p:grpSpPr>
        <p:pic>
          <p:nvPicPr>
            <p:cNvPr id="164898" name="Picture 34" descr="Woman"/>
            <p:cNvPicPr>
              <a:picLocks noChangeAspect="1" noChangeArrowheads="1"/>
            </p:cNvPicPr>
            <p:nvPr/>
          </p:nvPicPr>
          <p:blipFill>
            <a:blip r:embed="rId7"/>
            <a:srcRect/>
            <a:stretch>
              <a:fillRect/>
            </a:stretch>
          </p:blipFill>
          <p:spPr bwMode="auto">
            <a:xfrm>
              <a:off x="4480" y="1236"/>
              <a:ext cx="996" cy="822"/>
            </a:xfrm>
            <a:prstGeom prst="rect">
              <a:avLst/>
            </a:prstGeom>
            <a:noFill/>
            <a:effectLst>
              <a:outerShdw blurRad="63500" dist="38099" dir="2700000" algn="ctr" rotWithShape="0">
                <a:schemeClr val="tx1">
                  <a:alpha val="74998"/>
                </a:schemeClr>
              </a:outerShdw>
            </a:effectLst>
          </p:spPr>
        </p:pic>
        <p:sp>
          <p:nvSpPr>
            <p:cNvPr id="164899" name="Text Box 35"/>
            <p:cNvSpPr txBox="1">
              <a:spLocks noChangeArrowheads="1"/>
            </p:cNvSpPr>
            <p:nvPr/>
          </p:nvSpPr>
          <p:spPr bwMode="auto">
            <a:xfrm>
              <a:off x="4566" y="2068"/>
              <a:ext cx="893"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WOMAN</a:t>
              </a:r>
            </a:p>
          </p:txBody>
        </p:sp>
      </p:grpSp>
      <p:grpSp>
        <p:nvGrpSpPr>
          <p:cNvPr id="164903" name="Group 39"/>
          <p:cNvGrpSpPr>
            <a:grpSpLocks/>
          </p:cNvGrpSpPr>
          <p:nvPr/>
        </p:nvGrpSpPr>
        <p:grpSpPr bwMode="auto">
          <a:xfrm>
            <a:off x="5480051" y="4329112"/>
            <a:ext cx="1452563" cy="1530349"/>
            <a:chOff x="2576" y="3102"/>
            <a:chExt cx="915" cy="964"/>
          </a:xfrm>
        </p:grpSpPr>
        <p:sp>
          <p:nvSpPr>
            <p:cNvPr id="164904" name="Text Box 40"/>
            <p:cNvSpPr txBox="1">
              <a:spLocks noChangeArrowheads="1"/>
            </p:cNvSpPr>
            <p:nvPr/>
          </p:nvSpPr>
          <p:spPr bwMode="auto">
            <a:xfrm>
              <a:off x="2576" y="3775"/>
              <a:ext cx="900"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PEOPLE</a:t>
              </a:r>
            </a:p>
          </p:txBody>
        </p:sp>
        <p:pic>
          <p:nvPicPr>
            <p:cNvPr id="164905" name="Picture 41" descr="Man"/>
            <p:cNvPicPr>
              <a:picLocks noChangeAspect="1" noChangeArrowheads="1"/>
            </p:cNvPicPr>
            <p:nvPr/>
          </p:nvPicPr>
          <p:blipFill>
            <a:blip r:embed="rId6"/>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sp>
        <p:nvSpPr>
          <p:cNvPr id="164906" name="Text Box 42"/>
          <p:cNvSpPr txBox="1">
            <a:spLocks noChangeArrowheads="1"/>
          </p:cNvSpPr>
          <p:nvPr/>
        </p:nvSpPr>
        <p:spPr bwMode="auto">
          <a:xfrm>
            <a:off x="4806950" y="4352926"/>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4908" name="Text Box 44"/>
          <p:cNvSpPr txBox="1">
            <a:spLocks noChangeArrowheads="1"/>
          </p:cNvSpPr>
          <p:nvPr/>
        </p:nvSpPr>
        <p:spPr bwMode="auto">
          <a:xfrm>
            <a:off x="7326313" y="4352926"/>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912" name="Group 48"/>
          <p:cNvGrpSpPr>
            <a:grpSpLocks/>
          </p:cNvGrpSpPr>
          <p:nvPr/>
        </p:nvGrpSpPr>
        <p:grpSpPr bwMode="auto">
          <a:xfrm>
            <a:off x="3260726" y="4354513"/>
            <a:ext cx="1190625" cy="1504949"/>
            <a:chOff x="1094" y="2743"/>
            <a:chExt cx="750" cy="948"/>
          </a:xfrm>
        </p:grpSpPr>
        <p:pic>
          <p:nvPicPr>
            <p:cNvPr id="164901" name="Picture 37" descr="Two"/>
            <p:cNvPicPr>
              <a:picLocks noChangeAspect="1" noChangeArrowheads="1"/>
            </p:cNvPicPr>
            <p:nvPr/>
          </p:nvPicPr>
          <p:blipFill>
            <a:blip r:embed="rId8"/>
            <a:srcRect/>
            <a:stretch>
              <a:fillRect/>
            </a:stretch>
          </p:blipFill>
          <p:spPr bwMode="auto">
            <a:xfrm>
              <a:off x="1094" y="2743"/>
              <a:ext cx="750" cy="672"/>
            </a:xfrm>
            <a:prstGeom prst="rect">
              <a:avLst/>
            </a:prstGeom>
            <a:noFill/>
            <a:effectLst>
              <a:outerShdw blurRad="63500" dist="38099" dir="2700000" algn="ctr" rotWithShape="0">
                <a:schemeClr val="tx1">
                  <a:alpha val="74998"/>
                </a:schemeClr>
              </a:outerShdw>
            </a:effectLst>
          </p:spPr>
        </p:pic>
        <p:sp>
          <p:nvSpPr>
            <p:cNvPr id="164909" name="Text Box 45"/>
            <p:cNvSpPr txBox="1">
              <a:spLocks noChangeArrowheads="1"/>
            </p:cNvSpPr>
            <p:nvPr/>
          </p:nvSpPr>
          <p:spPr bwMode="auto">
            <a:xfrm>
              <a:off x="1178" y="3400"/>
              <a:ext cx="56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TWO</a:t>
              </a:r>
            </a:p>
          </p:txBody>
        </p:sp>
      </p:grpSp>
      <p:grpSp>
        <p:nvGrpSpPr>
          <p:cNvPr id="164911" name="Group 47"/>
          <p:cNvGrpSpPr>
            <a:grpSpLocks/>
          </p:cNvGrpSpPr>
          <p:nvPr/>
        </p:nvGrpSpPr>
        <p:grpSpPr bwMode="auto">
          <a:xfrm>
            <a:off x="8008938" y="4314826"/>
            <a:ext cx="1930400" cy="1544638"/>
            <a:chOff x="4085" y="2718"/>
            <a:chExt cx="1216" cy="973"/>
          </a:xfrm>
        </p:grpSpPr>
        <p:pic>
          <p:nvPicPr>
            <p:cNvPr id="164902" name="Picture 38" descr="Beginning"/>
            <p:cNvPicPr>
              <a:picLocks noChangeAspect="1" noChangeArrowheads="1"/>
            </p:cNvPicPr>
            <p:nvPr/>
          </p:nvPicPr>
          <p:blipFill>
            <a:blip r:embed="rId9"/>
            <a:srcRect/>
            <a:stretch>
              <a:fillRect/>
            </a:stretch>
          </p:blipFill>
          <p:spPr bwMode="auto">
            <a:xfrm>
              <a:off x="4329" y="2718"/>
              <a:ext cx="679" cy="684"/>
            </a:xfrm>
            <a:prstGeom prst="rect">
              <a:avLst/>
            </a:prstGeom>
            <a:noFill/>
            <a:effectLst>
              <a:outerShdw blurRad="63500" dist="38099" dir="2700000" algn="ctr" rotWithShape="0">
                <a:schemeClr val="tx1">
                  <a:alpha val="74998"/>
                </a:schemeClr>
              </a:outerShdw>
            </a:effectLst>
          </p:spPr>
        </p:pic>
        <p:sp>
          <p:nvSpPr>
            <p:cNvPr id="164910" name="Text Box 46"/>
            <p:cNvSpPr txBox="1">
              <a:spLocks noChangeArrowheads="1"/>
            </p:cNvSpPr>
            <p:nvPr/>
          </p:nvSpPr>
          <p:spPr bwMode="auto">
            <a:xfrm>
              <a:off x="4085" y="3400"/>
              <a:ext cx="1216"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BEGINNING</a:t>
              </a:r>
            </a:p>
          </p:txBody>
        </p:sp>
      </p:grpSp>
    </p:spTree>
    <p:extLst>
      <p:ext uri="{BB962C8B-B14F-4D97-AF65-F5344CB8AC3E}">
        <p14:creationId xmlns:p14="http://schemas.microsoft.com/office/powerpoint/2010/main" val="4627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4886"/>
                                        </p:tgtEl>
                                        <p:attrNameLst>
                                          <p:attrName>style.visibility</p:attrName>
                                        </p:attrNameLst>
                                      </p:cBhvr>
                                      <p:to>
                                        <p:strVal val="visible"/>
                                      </p:to>
                                    </p:set>
                                    <p:anim calcmode="lin" valueType="num">
                                      <p:cBhvr>
                                        <p:cTn id="7" dur="500" fill="hold"/>
                                        <p:tgtEl>
                                          <p:spTgt spid="164886"/>
                                        </p:tgtEl>
                                        <p:attrNameLst>
                                          <p:attrName>ppt_w</p:attrName>
                                        </p:attrNameLst>
                                      </p:cBhvr>
                                      <p:tavLst>
                                        <p:tav tm="0">
                                          <p:val>
                                            <p:fltVal val="0"/>
                                          </p:val>
                                        </p:tav>
                                        <p:tav tm="100000">
                                          <p:val>
                                            <p:strVal val="#ppt_w"/>
                                          </p:val>
                                        </p:tav>
                                      </p:tavLst>
                                    </p:anim>
                                    <p:anim calcmode="lin" valueType="num">
                                      <p:cBhvr>
                                        <p:cTn id="8" dur="500" fill="hold"/>
                                        <p:tgtEl>
                                          <p:spTgt spid="1648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4889"/>
                                        </p:tgtEl>
                                        <p:attrNameLst>
                                          <p:attrName>style.visibility</p:attrName>
                                        </p:attrNameLst>
                                      </p:cBhvr>
                                      <p:to>
                                        <p:strVal val="visible"/>
                                      </p:to>
                                    </p:set>
                                    <p:anim calcmode="lin" valueType="num">
                                      <p:cBhvr>
                                        <p:cTn id="13" dur="500" fill="hold"/>
                                        <p:tgtEl>
                                          <p:spTgt spid="164889"/>
                                        </p:tgtEl>
                                        <p:attrNameLst>
                                          <p:attrName>ppt_w</p:attrName>
                                        </p:attrNameLst>
                                      </p:cBhvr>
                                      <p:tavLst>
                                        <p:tav tm="0">
                                          <p:val>
                                            <p:fltVal val="0"/>
                                          </p:val>
                                        </p:tav>
                                        <p:tav tm="100000">
                                          <p:val>
                                            <p:strVal val="#ppt_w"/>
                                          </p:val>
                                        </p:tav>
                                      </p:tavLst>
                                    </p:anim>
                                    <p:anim calcmode="lin" valueType="num">
                                      <p:cBhvr>
                                        <p:cTn id="14" dur="500" fill="hold"/>
                                        <p:tgtEl>
                                          <p:spTgt spid="16488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64887"/>
                                        </p:tgtEl>
                                        <p:attrNameLst>
                                          <p:attrName>style.visibility</p:attrName>
                                        </p:attrNameLst>
                                      </p:cBhvr>
                                      <p:to>
                                        <p:strVal val="visible"/>
                                      </p:to>
                                    </p:se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64895"/>
                                        </p:tgtEl>
                                        <p:attrNameLst>
                                          <p:attrName>style.visibility</p:attrName>
                                        </p:attrNameLst>
                                      </p:cBhvr>
                                      <p:to>
                                        <p:strVal val="visible"/>
                                      </p:to>
                                    </p:set>
                                    <p:anim calcmode="lin" valueType="num">
                                      <p:cBhvr>
                                        <p:cTn id="21" dur="500" fill="hold"/>
                                        <p:tgtEl>
                                          <p:spTgt spid="164895"/>
                                        </p:tgtEl>
                                        <p:attrNameLst>
                                          <p:attrName>ppt_w</p:attrName>
                                        </p:attrNameLst>
                                      </p:cBhvr>
                                      <p:tavLst>
                                        <p:tav tm="0">
                                          <p:val>
                                            <p:fltVal val="0"/>
                                          </p:val>
                                        </p:tav>
                                        <p:tav tm="100000">
                                          <p:val>
                                            <p:strVal val="#ppt_w"/>
                                          </p:val>
                                        </p:tav>
                                      </p:tavLst>
                                    </p:anim>
                                    <p:anim calcmode="lin" valueType="num">
                                      <p:cBhvr>
                                        <p:cTn id="22" dur="500" fill="hold"/>
                                        <p:tgtEl>
                                          <p:spTgt spid="164895"/>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64888"/>
                                        </p:tgtEl>
                                        <p:attrNameLst>
                                          <p:attrName>style.visibility</p:attrName>
                                        </p:attrNameLst>
                                      </p:cBhvr>
                                      <p:to>
                                        <p:strVal val="visible"/>
                                      </p:to>
                                    </p:se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164892"/>
                                        </p:tgtEl>
                                        <p:attrNameLst>
                                          <p:attrName>style.visibility</p:attrName>
                                        </p:attrNameLst>
                                      </p:cBhvr>
                                      <p:to>
                                        <p:strVal val="visible"/>
                                      </p:to>
                                    </p:set>
                                    <p:anim calcmode="lin" valueType="num">
                                      <p:cBhvr>
                                        <p:cTn id="29" dur="500" fill="hold"/>
                                        <p:tgtEl>
                                          <p:spTgt spid="164892"/>
                                        </p:tgtEl>
                                        <p:attrNameLst>
                                          <p:attrName>ppt_w</p:attrName>
                                        </p:attrNameLst>
                                      </p:cBhvr>
                                      <p:tavLst>
                                        <p:tav tm="0">
                                          <p:val>
                                            <p:fltVal val="0"/>
                                          </p:val>
                                        </p:tav>
                                        <p:tav tm="100000">
                                          <p:val>
                                            <p:strVal val="#ppt_w"/>
                                          </p:val>
                                        </p:tav>
                                      </p:tavLst>
                                    </p:anim>
                                    <p:anim calcmode="lin" valueType="num">
                                      <p:cBhvr>
                                        <p:cTn id="30" dur="500" fill="hold"/>
                                        <p:tgtEl>
                                          <p:spTgt spid="164892"/>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164868"/>
                                        </p:tgtEl>
                                        <p:attrNameLst>
                                          <p:attrName>style.visibility</p:attrName>
                                        </p:attrNameLst>
                                      </p:cBhvr>
                                      <p:to>
                                        <p:strVal val="visible"/>
                                      </p:to>
                                    </p:set>
                                  </p:childTnLst>
                                </p:cTn>
                              </p:par>
                            </p:childTnLst>
                          </p:cTn>
                        </p:par>
                        <p:par>
                          <p:cTn id="34" fill="hold">
                            <p:stCondLst>
                              <p:cond delay="1500"/>
                            </p:stCondLst>
                            <p:childTnLst>
                              <p:par>
                                <p:cTn id="35" presetID="23" presetClass="entr" presetSubtype="16" fill="hold" nodeType="afterEffect">
                                  <p:stCondLst>
                                    <p:cond delay="0"/>
                                  </p:stCondLst>
                                  <p:childTnLst>
                                    <p:set>
                                      <p:cBhvr>
                                        <p:cTn id="36" dur="1" fill="hold">
                                          <p:stCondLst>
                                            <p:cond delay="0"/>
                                          </p:stCondLst>
                                        </p:cTn>
                                        <p:tgtEl>
                                          <p:spTgt spid="164900"/>
                                        </p:tgtEl>
                                        <p:attrNameLst>
                                          <p:attrName>style.visibility</p:attrName>
                                        </p:attrNameLst>
                                      </p:cBhvr>
                                      <p:to>
                                        <p:strVal val="visible"/>
                                      </p:to>
                                    </p:set>
                                    <p:anim calcmode="lin" valueType="num">
                                      <p:cBhvr>
                                        <p:cTn id="37" dur="500" fill="hold"/>
                                        <p:tgtEl>
                                          <p:spTgt spid="164900"/>
                                        </p:tgtEl>
                                        <p:attrNameLst>
                                          <p:attrName>ppt_w</p:attrName>
                                        </p:attrNameLst>
                                      </p:cBhvr>
                                      <p:tavLst>
                                        <p:tav tm="0">
                                          <p:val>
                                            <p:fltVal val="0"/>
                                          </p:val>
                                        </p:tav>
                                        <p:tav tm="100000">
                                          <p:val>
                                            <p:strVal val="#ppt_w"/>
                                          </p:val>
                                        </p:tav>
                                      </p:tavLst>
                                    </p:anim>
                                    <p:anim calcmode="lin" valueType="num">
                                      <p:cBhvr>
                                        <p:cTn id="38" dur="500" fill="hold"/>
                                        <p:tgtEl>
                                          <p:spTgt spid="16490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4912"/>
                                        </p:tgtEl>
                                        <p:attrNameLst>
                                          <p:attrName>style.visibility</p:attrName>
                                        </p:attrNameLst>
                                      </p:cBhvr>
                                      <p:to>
                                        <p:strVal val="visible"/>
                                      </p:to>
                                    </p:set>
                                    <p:anim calcmode="lin" valueType="num">
                                      <p:cBhvr>
                                        <p:cTn id="43" dur="500" fill="hold"/>
                                        <p:tgtEl>
                                          <p:spTgt spid="164912"/>
                                        </p:tgtEl>
                                        <p:attrNameLst>
                                          <p:attrName>ppt_w</p:attrName>
                                        </p:attrNameLst>
                                      </p:cBhvr>
                                      <p:tavLst>
                                        <p:tav tm="0">
                                          <p:val>
                                            <p:fltVal val="0"/>
                                          </p:val>
                                        </p:tav>
                                        <p:tav tm="100000">
                                          <p:val>
                                            <p:strVal val="#ppt_w"/>
                                          </p:val>
                                        </p:tav>
                                      </p:tavLst>
                                    </p:anim>
                                    <p:anim calcmode="lin" valueType="num">
                                      <p:cBhvr>
                                        <p:cTn id="44" dur="500" fill="hold"/>
                                        <p:tgtEl>
                                          <p:spTgt spid="164912"/>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64906"/>
                                        </p:tgtEl>
                                        <p:attrNameLst>
                                          <p:attrName>style.visibility</p:attrName>
                                        </p:attrNameLst>
                                      </p:cBhvr>
                                      <p:to>
                                        <p:strVal val="visible"/>
                                      </p:to>
                                    </p:set>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164903"/>
                                        </p:tgtEl>
                                        <p:attrNameLst>
                                          <p:attrName>style.visibility</p:attrName>
                                        </p:attrNameLst>
                                      </p:cBhvr>
                                      <p:to>
                                        <p:strVal val="visible"/>
                                      </p:to>
                                    </p:set>
                                    <p:anim calcmode="lin" valueType="num">
                                      <p:cBhvr>
                                        <p:cTn id="51" dur="500" fill="hold"/>
                                        <p:tgtEl>
                                          <p:spTgt spid="164903"/>
                                        </p:tgtEl>
                                        <p:attrNameLst>
                                          <p:attrName>ppt_w</p:attrName>
                                        </p:attrNameLst>
                                      </p:cBhvr>
                                      <p:tavLst>
                                        <p:tav tm="0">
                                          <p:val>
                                            <p:fltVal val="0"/>
                                          </p:val>
                                        </p:tav>
                                        <p:tav tm="100000">
                                          <p:val>
                                            <p:strVal val="#ppt_w"/>
                                          </p:val>
                                        </p:tav>
                                      </p:tavLst>
                                    </p:anim>
                                    <p:anim calcmode="lin" valueType="num">
                                      <p:cBhvr>
                                        <p:cTn id="52" dur="500" fill="hold"/>
                                        <p:tgtEl>
                                          <p:spTgt spid="164903"/>
                                        </p:tgtEl>
                                        <p:attrNameLst>
                                          <p:attrName>ppt_h</p:attrName>
                                        </p:attrNameLst>
                                      </p:cBhvr>
                                      <p:tavLst>
                                        <p:tav tm="0">
                                          <p:val>
                                            <p:fltVal val="0"/>
                                          </p:val>
                                        </p:tav>
                                        <p:tav tm="100000">
                                          <p:val>
                                            <p:strVal val="#ppt_h"/>
                                          </p:val>
                                        </p:tav>
                                      </p:tavLst>
                                    </p:anim>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64908"/>
                                        </p:tgtEl>
                                        <p:attrNameLst>
                                          <p:attrName>style.visibility</p:attrName>
                                        </p:attrNameLst>
                                      </p:cBhvr>
                                      <p:to>
                                        <p:strVal val="visible"/>
                                      </p:to>
                                    </p:set>
                                  </p:childTnLst>
                                </p:cTn>
                              </p:par>
                            </p:childTnLst>
                          </p:cTn>
                        </p:par>
                        <p:par>
                          <p:cTn id="56" fill="hold">
                            <p:stCondLst>
                              <p:cond delay="1000"/>
                            </p:stCondLst>
                            <p:childTnLst>
                              <p:par>
                                <p:cTn id="57" presetID="23" presetClass="entr" presetSubtype="16" fill="hold" nodeType="afterEffect">
                                  <p:stCondLst>
                                    <p:cond delay="0"/>
                                  </p:stCondLst>
                                  <p:childTnLst>
                                    <p:set>
                                      <p:cBhvr>
                                        <p:cTn id="58" dur="1" fill="hold">
                                          <p:stCondLst>
                                            <p:cond delay="0"/>
                                          </p:stCondLst>
                                        </p:cTn>
                                        <p:tgtEl>
                                          <p:spTgt spid="164911"/>
                                        </p:tgtEl>
                                        <p:attrNameLst>
                                          <p:attrName>style.visibility</p:attrName>
                                        </p:attrNameLst>
                                      </p:cBhvr>
                                      <p:to>
                                        <p:strVal val="visible"/>
                                      </p:to>
                                    </p:set>
                                    <p:anim calcmode="lin" valueType="num">
                                      <p:cBhvr>
                                        <p:cTn id="59" dur="500" fill="hold"/>
                                        <p:tgtEl>
                                          <p:spTgt spid="164911"/>
                                        </p:tgtEl>
                                        <p:attrNameLst>
                                          <p:attrName>ppt_w</p:attrName>
                                        </p:attrNameLst>
                                      </p:cBhvr>
                                      <p:tavLst>
                                        <p:tav tm="0">
                                          <p:val>
                                            <p:fltVal val="0"/>
                                          </p:val>
                                        </p:tav>
                                        <p:tav tm="100000">
                                          <p:val>
                                            <p:strVal val="#ppt_w"/>
                                          </p:val>
                                        </p:tav>
                                      </p:tavLst>
                                    </p:anim>
                                    <p:anim calcmode="lin" valueType="num">
                                      <p:cBhvr>
                                        <p:cTn id="60" dur="500" fill="hold"/>
                                        <p:tgtEl>
                                          <p:spTgt spid="1649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87" grpId="0"/>
      <p:bldP spid="164888" grpId="0"/>
      <p:bldP spid="164906" grpId="0"/>
      <p:bldP spid="16490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905001" y="381001"/>
            <a:ext cx="8074025" cy="4537075"/>
          </a:xfrm>
          <a:noFill/>
        </p:spPr>
        <p:txBody>
          <a:bodyPr/>
          <a:lstStyle/>
          <a:p>
            <a:pPr algn="l"/>
            <a:r>
              <a:rPr lang="en-US" altLang="zh-CN" sz="2800" b="1">
                <a:solidFill>
                  <a:srgbClr val="3333CC"/>
                </a:solidFill>
                <a:ea typeface="宋体" pitchFamily="-83" charset="-122"/>
                <a:cs typeface="宋体" pitchFamily="-83" charset="-122"/>
              </a:rPr>
              <a:t>The LORD God planted a garden eastward in Eden, and there He put the man whom He had formed. And out of the ground the LORD God made every tree grow that is pleasant to the sight and good for food. The </a:t>
            </a:r>
            <a:r>
              <a:rPr lang="en-US" altLang="zh-CN" sz="2800" b="1">
                <a:solidFill>
                  <a:srgbClr val="FF0033"/>
                </a:solidFill>
                <a:ea typeface="宋体" pitchFamily="-83" charset="-122"/>
                <a:cs typeface="宋体" pitchFamily="-83" charset="-122"/>
              </a:rPr>
              <a:t>tree of life</a:t>
            </a:r>
            <a:r>
              <a:rPr lang="en-US" altLang="zh-CN" sz="2800" b="1">
                <a:solidFill>
                  <a:srgbClr val="3333CC"/>
                </a:solidFill>
                <a:ea typeface="宋体" pitchFamily="-83" charset="-122"/>
                <a:cs typeface="宋体" pitchFamily="-83" charset="-122"/>
              </a:rPr>
              <a:t> </a:t>
            </a:r>
            <a:r>
              <a:rPr lang="en-US" altLang="zh-CN" sz="2800" b="1" i="1">
                <a:solidFill>
                  <a:srgbClr val="3333CC"/>
                </a:solidFill>
                <a:ea typeface="宋体" pitchFamily="-83" charset="-122"/>
                <a:cs typeface="宋体" pitchFamily="-83" charset="-122"/>
              </a:rPr>
              <a:t>was</a:t>
            </a:r>
            <a:r>
              <a:rPr lang="en-US" altLang="zh-CN" sz="2800" b="1">
                <a:solidFill>
                  <a:srgbClr val="3333CC"/>
                </a:solidFill>
                <a:ea typeface="宋体" pitchFamily="-83" charset="-122"/>
                <a:cs typeface="宋体" pitchFamily="-83" charset="-122"/>
              </a:rPr>
              <a:t> also in the midst of the garden, and the </a:t>
            </a:r>
            <a:r>
              <a:rPr lang="en-US" altLang="zh-CN" sz="2800" b="1">
                <a:solidFill>
                  <a:srgbClr val="FF0033"/>
                </a:solidFill>
                <a:ea typeface="宋体" pitchFamily="-83" charset="-122"/>
                <a:cs typeface="宋体" pitchFamily="-83" charset="-122"/>
              </a:rPr>
              <a:t>tree of the knowledge of good and evil.</a:t>
            </a:r>
            <a:br>
              <a:rPr lang="en-US" altLang="zh-CN" sz="2800" b="1">
                <a:ea typeface="宋体" pitchFamily="-83" charset="-122"/>
                <a:cs typeface="宋体" pitchFamily="-83" charset="-122"/>
              </a:rPr>
            </a:br>
            <a:r>
              <a:rPr lang="en-US" altLang="zh-CN" sz="2800" b="1">
                <a:ea typeface="宋体" pitchFamily="-83" charset="-122"/>
                <a:cs typeface="宋体" pitchFamily="-83" charset="-122"/>
              </a:rPr>
              <a:t>						</a:t>
            </a:r>
            <a:r>
              <a:rPr lang="en-US" altLang="zh-CN" sz="2800" b="1">
                <a:solidFill>
                  <a:srgbClr val="000099"/>
                </a:solidFill>
                <a:ea typeface="宋体" pitchFamily="-83" charset="-122"/>
                <a:cs typeface="宋体" pitchFamily="-83" charset="-122"/>
              </a:rPr>
              <a:t>Genesis 2:8-9</a:t>
            </a:r>
            <a:br>
              <a:rPr lang="en-US" altLang="zh-CN" sz="2800" b="1">
                <a:solidFill>
                  <a:srgbClr val="000099"/>
                </a:solidFill>
                <a:ea typeface="宋体" pitchFamily="-83" charset="-122"/>
                <a:cs typeface="宋体" pitchFamily="-83" charset="-122"/>
              </a:rPr>
            </a:br>
            <a:endParaRPr lang="en-US" altLang="zh-CN" sz="2800" b="1">
              <a:solidFill>
                <a:srgbClr val="000099"/>
              </a:solidFill>
              <a:ea typeface="宋体" pitchFamily="-83" charset="-122"/>
              <a:cs typeface="宋体" pitchFamily="-83" charset="-122"/>
            </a:endParaRPr>
          </a:p>
        </p:txBody>
      </p:sp>
      <p:sp>
        <p:nvSpPr>
          <p:cNvPr id="12298" name="Text Box 10"/>
          <p:cNvSpPr txBox="1">
            <a:spLocks noChangeArrowheads="1"/>
          </p:cNvSpPr>
          <p:nvPr/>
        </p:nvSpPr>
        <p:spPr bwMode="auto">
          <a:xfrm>
            <a:off x="2760663" y="4227513"/>
            <a:ext cx="6629400" cy="107786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200" b="1">
                <a:solidFill>
                  <a:srgbClr val="008000"/>
                </a:solidFill>
                <a:latin typeface="Times New Roman" pitchFamily="-83" charset="0"/>
                <a:ea typeface="宋体" pitchFamily="-83" charset="-122"/>
                <a:cs typeface="宋体" pitchFamily="-83" charset="-122"/>
              </a:rPr>
              <a:t>How many special trees were in the middle of the garden?</a:t>
            </a:r>
          </a:p>
        </p:txBody>
      </p:sp>
      <p:sp>
        <p:nvSpPr>
          <p:cNvPr id="12299" name="Text Box 11"/>
          <p:cNvSpPr txBox="1">
            <a:spLocks noChangeArrowheads="1"/>
          </p:cNvSpPr>
          <p:nvPr/>
        </p:nvSpPr>
        <p:spPr bwMode="auto">
          <a:xfrm>
            <a:off x="3624263" y="5316538"/>
            <a:ext cx="5181600" cy="70852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4000" b="1">
                <a:solidFill>
                  <a:srgbClr val="FF0000"/>
                </a:solidFill>
                <a:latin typeface="Times New Roman" pitchFamily="-83" charset="0"/>
                <a:ea typeface="宋体" pitchFamily="-83" charset="-122"/>
                <a:cs typeface="宋体" pitchFamily="-83" charset="-122"/>
              </a:rPr>
              <a:t>TWO TREES</a:t>
            </a:r>
          </a:p>
        </p:txBody>
      </p:sp>
    </p:spTree>
    <p:extLst>
      <p:ext uri="{BB962C8B-B14F-4D97-AF65-F5344CB8AC3E}">
        <p14:creationId xmlns:p14="http://schemas.microsoft.com/office/powerpoint/2010/main" val="41726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arn(outVertical)">
                                      <p:cBhvr>
                                        <p:cTn id="7" dur="500"/>
                                        <p:tgtEl>
                                          <p:spTgt spid="122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barn(outVertical)">
                                      <p:cBhvr>
                                        <p:cTn id="12"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ctrTitle"/>
          </p:nvPr>
        </p:nvSpPr>
        <p:spPr>
          <a:xfrm>
            <a:off x="1670051" y="150813"/>
            <a:ext cx="8950325" cy="2590800"/>
          </a:xfrm>
        </p:spPr>
        <p:txBody>
          <a:bodyPr/>
          <a:lstStyle/>
          <a:p>
            <a:pPr algn="l"/>
            <a:r>
              <a:rPr lang="en-US" altLang="zh-CN" sz="2800">
                <a:solidFill>
                  <a:srgbClr val="3333CC"/>
                </a:solidFill>
                <a:ea typeface="宋体" pitchFamily="-83" charset="-122"/>
                <a:cs typeface="宋体" pitchFamily="-83" charset="-122"/>
              </a:rPr>
              <a:t>And the LORD God commanded the man, saying, “Of every tree of the garden you may freely eat; but of the tree of the knowledge of good and evil you shall not eat, for in the day that you eat of it you shall surely die.”</a:t>
            </a:r>
            <a:r>
              <a:rPr lang="en-US" altLang="zh-CN" sz="2800" b="1">
                <a:ea typeface="宋体" pitchFamily="-83" charset="-122"/>
                <a:cs typeface="宋体" pitchFamily="-83" charset="-122"/>
              </a:rPr>
              <a:t> </a:t>
            </a:r>
            <a:br>
              <a:rPr lang="en-US" altLang="zh-CN" sz="2800" b="1">
                <a:ea typeface="宋体" pitchFamily="-83" charset="-122"/>
                <a:cs typeface="宋体" pitchFamily="-83" charset="-122"/>
              </a:rPr>
            </a:br>
            <a:r>
              <a:rPr lang="en-US" altLang="zh-CN" sz="2800" b="1">
                <a:ea typeface="宋体" pitchFamily="-83" charset="-122"/>
                <a:cs typeface="宋体" pitchFamily="-83" charset="-122"/>
              </a:rPr>
              <a:t>						</a:t>
            </a:r>
            <a:r>
              <a:rPr lang="en-US" altLang="zh-CN" sz="2800">
                <a:solidFill>
                  <a:srgbClr val="000099"/>
                </a:solidFill>
                <a:ea typeface="宋体" pitchFamily="-83" charset="-122"/>
                <a:cs typeface="宋体" pitchFamily="-83" charset="-122"/>
              </a:rPr>
              <a:t>Genesis 2:16-17</a:t>
            </a:r>
          </a:p>
        </p:txBody>
      </p:sp>
      <p:sp>
        <p:nvSpPr>
          <p:cNvPr id="62470" name="Text Box 1030"/>
          <p:cNvSpPr txBox="1">
            <a:spLocks noChangeArrowheads="1"/>
          </p:cNvSpPr>
          <p:nvPr/>
        </p:nvSpPr>
        <p:spPr bwMode="auto">
          <a:xfrm>
            <a:off x="4495800" y="472440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62471" name="Text Box 1031"/>
          <p:cNvSpPr txBox="1">
            <a:spLocks noChangeArrowheads="1"/>
          </p:cNvSpPr>
          <p:nvPr/>
        </p:nvSpPr>
        <p:spPr bwMode="auto">
          <a:xfrm>
            <a:off x="7315200" y="4737101"/>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62473" name="Text Box 1033"/>
          <p:cNvSpPr txBox="1">
            <a:spLocks noChangeArrowheads="1"/>
          </p:cNvSpPr>
          <p:nvPr/>
        </p:nvSpPr>
        <p:spPr bwMode="auto">
          <a:xfrm>
            <a:off x="2098676" y="2674939"/>
            <a:ext cx="8061325" cy="1373187"/>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zh-CN" altLang="en-US" sz="2800">
                <a:solidFill>
                  <a:schemeClr val="tx2"/>
                </a:solidFill>
                <a:ea typeface="宋体" pitchFamily="-83" charset="-122"/>
                <a:cs typeface="宋体" pitchFamily="-83" charset="-122"/>
              </a:rPr>
              <a:t> </a:t>
            </a:r>
            <a:r>
              <a:rPr lang="en-US" altLang="zh-CN" sz="2800">
                <a:solidFill>
                  <a:schemeClr val="bg1"/>
                </a:solidFill>
                <a:ea typeface="宋体" pitchFamily="-83" charset="-122"/>
                <a:cs typeface="宋体" pitchFamily="-83" charset="-122"/>
              </a:rPr>
              <a:t>Man was forbidden to eat one of the two trees—if he ate the forbidden tree the other would be taken from him also.</a:t>
            </a:r>
          </a:p>
        </p:txBody>
      </p:sp>
      <p:grpSp>
        <p:nvGrpSpPr>
          <p:cNvPr id="28693" name="Group 21"/>
          <p:cNvGrpSpPr>
            <a:grpSpLocks/>
          </p:cNvGrpSpPr>
          <p:nvPr/>
        </p:nvGrpSpPr>
        <p:grpSpPr bwMode="auto">
          <a:xfrm>
            <a:off x="1828800" y="4494213"/>
            <a:ext cx="2547938" cy="1987549"/>
            <a:chOff x="192" y="2831"/>
            <a:chExt cx="1605" cy="1252"/>
          </a:xfrm>
        </p:grpSpPr>
        <p:sp>
          <p:nvSpPr>
            <p:cNvPr id="62475" name="Text Box 1035"/>
            <p:cNvSpPr txBox="1">
              <a:spLocks noChangeArrowheads="1"/>
            </p:cNvSpPr>
            <p:nvPr/>
          </p:nvSpPr>
          <p:spPr bwMode="auto">
            <a:xfrm>
              <a:off x="192" y="3792"/>
              <a:ext cx="153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28690" name="Picture 18" descr="Two Trees"/>
            <p:cNvPicPr>
              <a:picLocks noChangeAspect="1" noChangeArrowheads="1"/>
            </p:cNvPicPr>
            <p:nvPr/>
          </p:nvPicPr>
          <p:blipFill>
            <a:blip r:embed="rId3"/>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28694" name="Group 22"/>
          <p:cNvGrpSpPr>
            <a:grpSpLocks/>
          </p:cNvGrpSpPr>
          <p:nvPr/>
        </p:nvGrpSpPr>
        <p:grpSpPr bwMode="auto">
          <a:xfrm>
            <a:off x="5105400" y="4537076"/>
            <a:ext cx="2057400" cy="1944688"/>
            <a:chOff x="2256" y="2858"/>
            <a:chExt cx="1296" cy="1225"/>
          </a:xfrm>
        </p:grpSpPr>
        <p:sp>
          <p:nvSpPr>
            <p:cNvPr id="62476" name="Text Box 1036"/>
            <p:cNvSpPr txBox="1">
              <a:spLocks noChangeArrowheads="1"/>
            </p:cNvSpPr>
            <p:nvPr/>
          </p:nvSpPr>
          <p:spPr bwMode="auto">
            <a:xfrm>
              <a:off x="2256" y="3792"/>
              <a:ext cx="129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COMMAND</a:t>
              </a:r>
            </a:p>
          </p:txBody>
        </p:sp>
        <p:pic>
          <p:nvPicPr>
            <p:cNvPr id="28691" name="Picture 19" descr="Command"/>
            <p:cNvPicPr>
              <a:picLocks noChangeAspect="1" noChangeArrowheads="1"/>
            </p:cNvPicPr>
            <p:nvPr/>
          </p:nvPicPr>
          <p:blipFill>
            <a:blip r:embed="rId4"/>
            <a:srcRect/>
            <a:stretch>
              <a:fillRect/>
            </a:stretch>
          </p:blipFill>
          <p:spPr bwMode="auto">
            <a:xfrm>
              <a:off x="2378" y="2858"/>
              <a:ext cx="1068" cy="888"/>
            </a:xfrm>
            <a:prstGeom prst="rect">
              <a:avLst/>
            </a:prstGeom>
            <a:noFill/>
            <a:effectLst>
              <a:outerShdw blurRad="63500" dist="38099" dir="2700000" algn="ctr" rotWithShape="0">
                <a:schemeClr val="tx1">
                  <a:alpha val="74998"/>
                </a:schemeClr>
              </a:outerShdw>
            </a:effectLst>
          </p:spPr>
        </p:pic>
      </p:grpSp>
      <p:grpSp>
        <p:nvGrpSpPr>
          <p:cNvPr id="28695" name="Group 23"/>
          <p:cNvGrpSpPr>
            <a:grpSpLocks/>
          </p:cNvGrpSpPr>
          <p:nvPr/>
        </p:nvGrpSpPr>
        <p:grpSpPr bwMode="auto">
          <a:xfrm>
            <a:off x="8001000" y="4460876"/>
            <a:ext cx="2209800" cy="2020888"/>
            <a:chOff x="4080" y="2810"/>
            <a:chExt cx="1392" cy="1273"/>
          </a:xfrm>
        </p:grpSpPr>
        <p:sp>
          <p:nvSpPr>
            <p:cNvPr id="62474" name="Text Box 1034"/>
            <p:cNvSpPr txBox="1">
              <a:spLocks noChangeArrowheads="1"/>
            </p:cNvSpPr>
            <p:nvPr/>
          </p:nvSpPr>
          <p:spPr bwMode="auto">
            <a:xfrm>
              <a:off x="4080" y="3792"/>
              <a:ext cx="1392"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FORBIDDEN</a:t>
              </a:r>
            </a:p>
          </p:txBody>
        </p:sp>
        <p:pic>
          <p:nvPicPr>
            <p:cNvPr id="28692" name="Picture 20" descr="Forbidden"/>
            <p:cNvPicPr>
              <a:picLocks noChangeAspect="1" noChangeArrowheads="1"/>
            </p:cNvPicPr>
            <p:nvPr/>
          </p:nvPicPr>
          <p:blipFill>
            <a:blip r:embed="rId5"/>
            <a:srcRect/>
            <a:stretch>
              <a:fillRect/>
            </a:stretch>
          </p:blipFill>
          <p:spPr bwMode="auto">
            <a:xfrm>
              <a:off x="4252" y="2810"/>
              <a:ext cx="1020" cy="984"/>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8068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barn(outVertical)">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693"/>
                                        </p:tgtEl>
                                        <p:attrNameLst>
                                          <p:attrName>style.visibility</p:attrName>
                                        </p:attrNameLst>
                                      </p:cBhvr>
                                      <p:to>
                                        <p:strVal val="visible"/>
                                      </p:to>
                                    </p:set>
                                    <p:anim calcmode="lin" valueType="num">
                                      <p:cBhvr>
                                        <p:cTn id="12" dur="500" fill="hold"/>
                                        <p:tgtEl>
                                          <p:spTgt spid="28693"/>
                                        </p:tgtEl>
                                        <p:attrNameLst>
                                          <p:attrName>ppt_w</p:attrName>
                                        </p:attrNameLst>
                                      </p:cBhvr>
                                      <p:tavLst>
                                        <p:tav tm="0">
                                          <p:val>
                                            <p:fltVal val="0"/>
                                          </p:val>
                                        </p:tav>
                                        <p:tav tm="100000">
                                          <p:val>
                                            <p:strVal val="#ppt_w"/>
                                          </p:val>
                                        </p:tav>
                                      </p:tavLst>
                                    </p:anim>
                                    <p:anim calcmode="lin" valueType="num">
                                      <p:cBhvr>
                                        <p:cTn id="13" dur="500" fill="hold"/>
                                        <p:tgtEl>
                                          <p:spTgt spid="2869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2470"/>
                                        </p:tgtEl>
                                        <p:attrNameLst>
                                          <p:attrName>style.visibility</p:attrName>
                                        </p:attrNameLst>
                                      </p:cBhvr>
                                      <p:to>
                                        <p:strVal val="visible"/>
                                      </p:to>
                                    </p:se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28694"/>
                                        </p:tgtEl>
                                        <p:attrNameLst>
                                          <p:attrName>style.visibility</p:attrName>
                                        </p:attrNameLst>
                                      </p:cBhvr>
                                      <p:to>
                                        <p:strVal val="visible"/>
                                      </p:to>
                                    </p:set>
                                    <p:anim calcmode="lin" valueType="num">
                                      <p:cBhvr>
                                        <p:cTn id="20" dur="500" fill="hold"/>
                                        <p:tgtEl>
                                          <p:spTgt spid="28694"/>
                                        </p:tgtEl>
                                        <p:attrNameLst>
                                          <p:attrName>ppt_w</p:attrName>
                                        </p:attrNameLst>
                                      </p:cBhvr>
                                      <p:tavLst>
                                        <p:tav tm="0">
                                          <p:val>
                                            <p:fltVal val="0"/>
                                          </p:val>
                                        </p:tav>
                                        <p:tav tm="100000">
                                          <p:val>
                                            <p:strVal val="#ppt_w"/>
                                          </p:val>
                                        </p:tav>
                                      </p:tavLst>
                                    </p:anim>
                                    <p:anim calcmode="lin" valueType="num">
                                      <p:cBhvr>
                                        <p:cTn id="21" dur="500" fill="hold"/>
                                        <p:tgtEl>
                                          <p:spTgt spid="28694"/>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62471"/>
                                        </p:tgtEl>
                                        <p:attrNameLst>
                                          <p:attrName>style.visibility</p:attrName>
                                        </p:attrNameLst>
                                      </p:cBhvr>
                                      <p:to>
                                        <p:strVal val="visible"/>
                                      </p:to>
                                    </p:set>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28695"/>
                                        </p:tgtEl>
                                        <p:attrNameLst>
                                          <p:attrName>style.visibility</p:attrName>
                                        </p:attrNameLst>
                                      </p:cBhvr>
                                      <p:to>
                                        <p:strVal val="visible"/>
                                      </p:to>
                                    </p:set>
                                    <p:anim calcmode="lin" valueType="num">
                                      <p:cBhvr>
                                        <p:cTn id="28" dur="500" fill="hold"/>
                                        <p:tgtEl>
                                          <p:spTgt spid="28695"/>
                                        </p:tgtEl>
                                        <p:attrNameLst>
                                          <p:attrName>ppt_w</p:attrName>
                                        </p:attrNameLst>
                                      </p:cBhvr>
                                      <p:tavLst>
                                        <p:tav tm="0">
                                          <p:val>
                                            <p:fltVal val="0"/>
                                          </p:val>
                                        </p:tav>
                                        <p:tav tm="100000">
                                          <p:val>
                                            <p:strVal val="#ppt_w"/>
                                          </p:val>
                                        </p:tav>
                                      </p:tavLst>
                                    </p:anim>
                                    <p:anim calcmode="lin" valueType="num">
                                      <p:cBhvr>
                                        <p:cTn id="29" dur="500" fill="hold"/>
                                        <p:tgtEl>
                                          <p:spTgt spid="28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884363" y="487364"/>
            <a:ext cx="8153400" cy="52165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Now the serpent … said to the woman, “Has God indeed said, ‘You shall not eat of every tree of the garden?” And the woman said to the serpent, “We may eat the fruit of the trees of the garden; but of the fruit of the tree which </a:t>
            </a:r>
            <a:r>
              <a:rPr lang="en-US" altLang="zh-CN" sz="2800" i="1">
                <a:solidFill>
                  <a:srgbClr val="3333CC"/>
                </a:solidFill>
                <a:ea typeface="宋体" pitchFamily="-83" charset="-122"/>
                <a:cs typeface="宋体" pitchFamily="-83" charset="-122"/>
              </a:rPr>
              <a:t>is</a:t>
            </a:r>
            <a:r>
              <a:rPr lang="en-US" altLang="zh-CN" sz="2800">
                <a:solidFill>
                  <a:srgbClr val="3333CC"/>
                </a:solidFill>
                <a:ea typeface="宋体" pitchFamily="-83" charset="-122"/>
                <a:cs typeface="宋体" pitchFamily="-83" charset="-122"/>
              </a:rPr>
              <a:t> in the midst of the garden, God has said, ‘You shall not eat it, nor shall you touch it, lest you die.’” Then the serpent said to the woman, “You will not surely die. For God knows that in the day you eat of it your eyes will be opened, and you will be like God, knowing good and evil.”</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3:1-4</a:t>
            </a:r>
          </a:p>
        </p:txBody>
      </p:sp>
    </p:spTree>
    <p:extLst>
      <p:ext uri="{BB962C8B-B14F-4D97-AF65-F5344CB8AC3E}">
        <p14:creationId xmlns:p14="http://schemas.microsoft.com/office/powerpoint/2010/main" val="3777405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901825" y="352425"/>
            <a:ext cx="8153400" cy="94615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800">
                <a:solidFill>
                  <a:srgbClr val="008000"/>
                </a:solidFill>
                <a:ea typeface="宋体" pitchFamily="-83" charset="-122"/>
                <a:cs typeface="宋体" pitchFamily="-83" charset="-122"/>
              </a:rPr>
              <a:t>The Chinese people 4500 years ago associated the devil with a garden and two trees.</a:t>
            </a:r>
          </a:p>
        </p:txBody>
      </p:sp>
      <p:sp>
        <p:nvSpPr>
          <p:cNvPr id="168963" name="Text Box 3"/>
          <p:cNvSpPr txBox="1">
            <a:spLocks noChangeArrowheads="1"/>
          </p:cNvSpPr>
          <p:nvPr/>
        </p:nvSpPr>
        <p:spPr bwMode="auto">
          <a:xfrm>
            <a:off x="2659063" y="1779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64" name="Text Box 4"/>
          <p:cNvSpPr txBox="1">
            <a:spLocks noChangeArrowheads="1"/>
          </p:cNvSpPr>
          <p:nvPr/>
        </p:nvSpPr>
        <p:spPr bwMode="auto">
          <a:xfrm>
            <a:off x="8064500" y="4449764"/>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8965" name="Group 5"/>
          <p:cNvGrpSpPr>
            <a:grpSpLocks/>
          </p:cNvGrpSpPr>
          <p:nvPr/>
        </p:nvGrpSpPr>
        <p:grpSpPr bwMode="auto">
          <a:xfrm>
            <a:off x="3740150" y="4289427"/>
            <a:ext cx="2547938" cy="1987551"/>
            <a:chOff x="192" y="2831"/>
            <a:chExt cx="1605" cy="1252"/>
          </a:xfrm>
        </p:grpSpPr>
        <p:sp>
          <p:nvSpPr>
            <p:cNvPr id="168966" name="Text Box 6"/>
            <p:cNvSpPr txBox="1">
              <a:spLocks noChangeArrowheads="1"/>
            </p:cNvSpPr>
            <p:nvPr/>
          </p:nvSpPr>
          <p:spPr bwMode="auto">
            <a:xfrm>
              <a:off x="192" y="3792"/>
              <a:ext cx="153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68967" name="Picture 7" descr="Two Trees"/>
            <p:cNvPicPr>
              <a:picLocks noChangeAspect="1" noChangeArrowheads="1"/>
            </p:cNvPicPr>
            <p:nvPr/>
          </p:nvPicPr>
          <p:blipFill>
            <a:blip r:embed="rId3"/>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168971" name="Group 11"/>
          <p:cNvGrpSpPr>
            <a:grpSpLocks/>
          </p:cNvGrpSpPr>
          <p:nvPr/>
        </p:nvGrpSpPr>
        <p:grpSpPr bwMode="auto">
          <a:xfrm>
            <a:off x="8089900" y="4313239"/>
            <a:ext cx="2743200" cy="1963738"/>
            <a:chOff x="3831" y="2688"/>
            <a:chExt cx="1728" cy="1237"/>
          </a:xfrm>
        </p:grpSpPr>
        <p:sp>
          <p:nvSpPr>
            <p:cNvPr id="168972" name="Text Box 12"/>
            <p:cNvSpPr txBox="1">
              <a:spLocks noChangeArrowheads="1"/>
            </p:cNvSpPr>
            <p:nvPr/>
          </p:nvSpPr>
          <p:spPr bwMode="auto">
            <a:xfrm>
              <a:off x="3831" y="3634"/>
              <a:ext cx="1728"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TEMPTER</a:t>
              </a:r>
            </a:p>
          </p:txBody>
        </p:sp>
        <p:pic>
          <p:nvPicPr>
            <p:cNvPr id="168973" name="Picture 13" descr="Tempter"/>
            <p:cNvPicPr>
              <a:picLocks noChangeAspect="1" noChangeArrowheads="1"/>
            </p:cNvPicPr>
            <p:nvPr/>
          </p:nvPicPr>
          <p:blipFill>
            <a:blip r:embed="rId4"/>
            <a:srcRect/>
            <a:stretch>
              <a:fillRect/>
            </a:stretch>
          </p:blipFill>
          <p:spPr bwMode="auto">
            <a:xfrm>
              <a:off x="4140" y="2688"/>
              <a:ext cx="1128" cy="1026"/>
            </a:xfrm>
            <a:prstGeom prst="rect">
              <a:avLst/>
            </a:prstGeom>
            <a:noFill/>
            <a:effectLst>
              <a:outerShdw blurRad="63500" dist="38099" dir="2700000" algn="ctr" rotWithShape="0">
                <a:schemeClr val="tx1">
                  <a:alpha val="74998"/>
                </a:schemeClr>
              </a:outerShdw>
            </a:effectLst>
          </p:spPr>
        </p:pic>
      </p:grpSp>
      <p:grpSp>
        <p:nvGrpSpPr>
          <p:cNvPr id="168974" name="Group 14"/>
          <p:cNvGrpSpPr>
            <a:grpSpLocks/>
          </p:cNvGrpSpPr>
          <p:nvPr/>
        </p:nvGrpSpPr>
        <p:grpSpPr bwMode="auto">
          <a:xfrm>
            <a:off x="1524001" y="1628777"/>
            <a:ext cx="1343025" cy="1822451"/>
            <a:chOff x="4627" y="3076"/>
            <a:chExt cx="846" cy="1148"/>
          </a:xfrm>
        </p:grpSpPr>
        <p:pic>
          <p:nvPicPr>
            <p:cNvPr id="168975" name="Picture 15" descr="Alive copy"/>
            <p:cNvPicPr>
              <a:picLocks noChangeAspect="1" noChangeArrowheads="1"/>
            </p:cNvPicPr>
            <p:nvPr/>
          </p:nvPicPr>
          <p:blipFill>
            <a:blip r:embed="rId5"/>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168976" name="Text Box 16"/>
            <p:cNvSpPr txBox="1">
              <a:spLocks noChangeArrowheads="1"/>
            </p:cNvSpPr>
            <p:nvPr/>
          </p:nvSpPr>
          <p:spPr bwMode="auto">
            <a:xfrm>
              <a:off x="4719" y="3933"/>
              <a:ext cx="536"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LIFE</a:t>
              </a:r>
            </a:p>
          </p:txBody>
        </p:sp>
      </p:grpSp>
      <p:grpSp>
        <p:nvGrpSpPr>
          <p:cNvPr id="168979" name="Group 19"/>
          <p:cNvGrpSpPr>
            <a:grpSpLocks/>
          </p:cNvGrpSpPr>
          <p:nvPr/>
        </p:nvGrpSpPr>
        <p:grpSpPr bwMode="auto">
          <a:xfrm>
            <a:off x="3067052" y="1798639"/>
            <a:ext cx="1435101" cy="1652588"/>
            <a:chOff x="1358" y="1128"/>
            <a:chExt cx="904" cy="1041"/>
          </a:xfrm>
        </p:grpSpPr>
        <p:pic>
          <p:nvPicPr>
            <p:cNvPr id="168977" name="Picture 17" descr="Secret"/>
            <p:cNvPicPr>
              <a:picLocks noChangeAspect="1" noChangeArrowheads="1"/>
            </p:cNvPicPr>
            <p:nvPr/>
          </p:nvPicPr>
          <p:blipFill>
            <a:blip r:embed="rId6"/>
            <a:srcRect/>
            <a:stretch>
              <a:fillRect/>
            </a:stretch>
          </p:blipFill>
          <p:spPr bwMode="auto">
            <a:xfrm>
              <a:off x="1372" y="1128"/>
              <a:ext cx="828" cy="774"/>
            </a:xfrm>
            <a:prstGeom prst="rect">
              <a:avLst/>
            </a:prstGeom>
            <a:noFill/>
            <a:effectLst>
              <a:outerShdw blurRad="63500" dist="38099" dir="2700000" algn="ctr" rotWithShape="0">
                <a:schemeClr val="tx1">
                  <a:alpha val="74998"/>
                </a:schemeClr>
              </a:outerShdw>
            </a:effectLst>
          </p:spPr>
        </p:pic>
        <p:sp>
          <p:nvSpPr>
            <p:cNvPr id="168978" name="Text Box 18"/>
            <p:cNvSpPr txBox="1">
              <a:spLocks noChangeArrowheads="1"/>
            </p:cNvSpPr>
            <p:nvPr/>
          </p:nvSpPr>
          <p:spPr bwMode="auto">
            <a:xfrm>
              <a:off x="1358" y="1878"/>
              <a:ext cx="904"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SECRET</a:t>
              </a:r>
            </a:p>
          </p:txBody>
        </p:sp>
      </p:grpSp>
      <p:grpSp>
        <p:nvGrpSpPr>
          <p:cNvPr id="168992" name="Group 32"/>
          <p:cNvGrpSpPr>
            <a:grpSpLocks/>
          </p:cNvGrpSpPr>
          <p:nvPr/>
        </p:nvGrpSpPr>
        <p:grpSpPr bwMode="auto">
          <a:xfrm>
            <a:off x="4764088" y="1912939"/>
            <a:ext cx="1828800" cy="1538288"/>
            <a:chOff x="2041" y="1205"/>
            <a:chExt cx="1152" cy="969"/>
          </a:xfrm>
        </p:grpSpPr>
        <p:sp>
          <p:nvSpPr>
            <p:cNvPr id="168981" name="Text Box 21"/>
            <p:cNvSpPr txBox="1">
              <a:spLocks noChangeArrowheads="1"/>
            </p:cNvSpPr>
            <p:nvPr/>
          </p:nvSpPr>
          <p:spPr bwMode="auto">
            <a:xfrm>
              <a:off x="2041" y="1883"/>
              <a:ext cx="1152"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GARDEN</a:t>
              </a:r>
            </a:p>
          </p:txBody>
        </p:sp>
        <p:pic>
          <p:nvPicPr>
            <p:cNvPr id="168982" name="Picture 22" descr="Garden"/>
            <p:cNvPicPr>
              <a:picLocks noChangeAspect="1" noChangeArrowheads="1"/>
            </p:cNvPicPr>
            <p:nvPr/>
          </p:nvPicPr>
          <p:blipFill>
            <a:blip r:embed="rId7"/>
            <a:srcRect/>
            <a:stretch>
              <a:fillRect/>
            </a:stretch>
          </p:blipFill>
          <p:spPr bwMode="auto">
            <a:xfrm>
              <a:off x="2311" y="1205"/>
              <a:ext cx="726" cy="582"/>
            </a:xfrm>
            <a:prstGeom prst="rect">
              <a:avLst/>
            </a:prstGeom>
            <a:noFill/>
            <a:effectLst>
              <a:outerShdw blurRad="63500" dist="38099" dir="2700000" algn="ctr" rotWithShape="0">
                <a:schemeClr val="tx1">
                  <a:alpha val="74998"/>
                </a:schemeClr>
              </a:outerShdw>
            </a:effectLst>
          </p:spPr>
        </p:pic>
      </p:grpSp>
      <p:grpSp>
        <p:nvGrpSpPr>
          <p:cNvPr id="168983" name="Group 23"/>
          <p:cNvGrpSpPr>
            <a:grpSpLocks/>
          </p:cNvGrpSpPr>
          <p:nvPr/>
        </p:nvGrpSpPr>
        <p:grpSpPr bwMode="auto">
          <a:xfrm>
            <a:off x="6786563" y="1741489"/>
            <a:ext cx="1535112" cy="1709738"/>
            <a:chOff x="3139" y="1884"/>
            <a:chExt cx="967" cy="1077"/>
          </a:xfrm>
        </p:grpSpPr>
        <p:pic>
          <p:nvPicPr>
            <p:cNvPr id="168984" name="Picture 24" descr="Man"/>
            <p:cNvPicPr>
              <a:picLocks noChangeAspect="1" noChangeArrowheads="1"/>
            </p:cNvPicPr>
            <p:nvPr/>
          </p:nvPicPr>
          <p:blipFill>
            <a:blip r:embed="rId8"/>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68985" name="Text Box 25"/>
            <p:cNvSpPr txBox="1">
              <a:spLocks noChangeArrowheads="1"/>
            </p:cNvSpPr>
            <p:nvPr/>
          </p:nvSpPr>
          <p:spPr bwMode="auto">
            <a:xfrm>
              <a:off x="3287" y="2670"/>
              <a:ext cx="55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grpSp>
        <p:nvGrpSpPr>
          <p:cNvPr id="168988" name="Group 28"/>
          <p:cNvGrpSpPr>
            <a:grpSpLocks/>
          </p:cNvGrpSpPr>
          <p:nvPr/>
        </p:nvGrpSpPr>
        <p:grpSpPr bwMode="auto">
          <a:xfrm>
            <a:off x="8823325" y="1352550"/>
            <a:ext cx="1695450" cy="2098676"/>
            <a:chOff x="4598" y="810"/>
            <a:chExt cx="1068" cy="1322"/>
          </a:xfrm>
        </p:grpSpPr>
        <p:pic>
          <p:nvPicPr>
            <p:cNvPr id="168986" name="Picture 26" descr="Devil"/>
            <p:cNvPicPr>
              <a:picLocks noChangeAspect="1" noChangeArrowheads="1"/>
            </p:cNvPicPr>
            <p:nvPr/>
          </p:nvPicPr>
          <p:blipFill>
            <a:blip r:embed="rId9"/>
            <a:srcRect/>
            <a:stretch>
              <a:fillRect/>
            </a:stretch>
          </p:blipFill>
          <p:spPr bwMode="auto">
            <a:xfrm>
              <a:off x="4598" y="810"/>
              <a:ext cx="1068" cy="1062"/>
            </a:xfrm>
            <a:prstGeom prst="rect">
              <a:avLst/>
            </a:prstGeom>
            <a:noFill/>
            <a:effectLst>
              <a:outerShdw blurRad="63500" dist="38099" dir="2700000" algn="ctr" rotWithShape="0">
                <a:schemeClr val="tx1">
                  <a:alpha val="74998"/>
                </a:schemeClr>
              </a:outerShdw>
            </a:effectLst>
          </p:spPr>
        </p:pic>
        <p:sp>
          <p:nvSpPr>
            <p:cNvPr id="168987" name="Text Box 27"/>
            <p:cNvSpPr txBox="1">
              <a:spLocks noChangeArrowheads="1"/>
            </p:cNvSpPr>
            <p:nvPr/>
          </p:nvSpPr>
          <p:spPr bwMode="auto">
            <a:xfrm>
              <a:off x="4777" y="1841"/>
              <a:ext cx="68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DEVIL</a:t>
              </a:r>
            </a:p>
          </p:txBody>
        </p:sp>
      </p:grpSp>
      <p:sp>
        <p:nvSpPr>
          <p:cNvPr id="168989" name="Text Box 29"/>
          <p:cNvSpPr txBox="1">
            <a:spLocks noChangeArrowheads="1"/>
          </p:cNvSpPr>
          <p:nvPr/>
        </p:nvSpPr>
        <p:spPr bwMode="auto">
          <a:xfrm>
            <a:off x="4473575" y="1779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90" name="Text Box 30"/>
          <p:cNvSpPr txBox="1">
            <a:spLocks noChangeArrowheads="1"/>
          </p:cNvSpPr>
          <p:nvPr/>
        </p:nvSpPr>
        <p:spPr bwMode="auto">
          <a:xfrm>
            <a:off x="6451600" y="1779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91" name="Text Box 31"/>
          <p:cNvSpPr txBox="1">
            <a:spLocks noChangeArrowheads="1"/>
          </p:cNvSpPr>
          <p:nvPr/>
        </p:nvSpPr>
        <p:spPr bwMode="auto">
          <a:xfrm>
            <a:off x="8305800" y="1779589"/>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8996" name="Group 36"/>
          <p:cNvGrpSpPr>
            <a:grpSpLocks/>
          </p:cNvGrpSpPr>
          <p:nvPr/>
        </p:nvGrpSpPr>
        <p:grpSpPr bwMode="auto">
          <a:xfrm>
            <a:off x="8834438" y="1347788"/>
            <a:ext cx="1695450" cy="2098674"/>
            <a:chOff x="4598" y="810"/>
            <a:chExt cx="1068" cy="1322"/>
          </a:xfrm>
        </p:grpSpPr>
        <p:pic>
          <p:nvPicPr>
            <p:cNvPr id="168997" name="Picture 37" descr="Devil"/>
            <p:cNvPicPr>
              <a:picLocks noChangeAspect="1" noChangeArrowheads="1"/>
            </p:cNvPicPr>
            <p:nvPr/>
          </p:nvPicPr>
          <p:blipFill>
            <a:blip r:embed="rId9"/>
            <a:srcRect/>
            <a:stretch>
              <a:fillRect/>
            </a:stretch>
          </p:blipFill>
          <p:spPr bwMode="auto">
            <a:xfrm>
              <a:off x="4598" y="810"/>
              <a:ext cx="1068" cy="1062"/>
            </a:xfrm>
            <a:prstGeom prst="rect">
              <a:avLst/>
            </a:prstGeom>
            <a:noFill/>
            <a:effectLst>
              <a:outerShdw blurRad="63500" dist="38099" dir="2700000" algn="ctr" rotWithShape="0">
                <a:schemeClr val="tx1">
                  <a:alpha val="74998"/>
                </a:schemeClr>
              </a:outerShdw>
            </a:effectLst>
          </p:spPr>
        </p:pic>
        <p:sp>
          <p:nvSpPr>
            <p:cNvPr id="168998" name="Text Box 38"/>
            <p:cNvSpPr txBox="1">
              <a:spLocks noChangeArrowheads="1"/>
            </p:cNvSpPr>
            <p:nvPr/>
          </p:nvSpPr>
          <p:spPr bwMode="auto">
            <a:xfrm>
              <a:off x="4777" y="1841"/>
              <a:ext cx="68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DEVIL</a:t>
              </a:r>
            </a:p>
          </p:txBody>
        </p:sp>
      </p:grpSp>
      <p:grpSp>
        <p:nvGrpSpPr>
          <p:cNvPr id="169001" name="Group 41"/>
          <p:cNvGrpSpPr>
            <a:grpSpLocks/>
          </p:cNvGrpSpPr>
          <p:nvPr/>
        </p:nvGrpSpPr>
        <p:grpSpPr bwMode="auto">
          <a:xfrm>
            <a:off x="6775451" y="4424365"/>
            <a:ext cx="1281113" cy="1852613"/>
            <a:chOff x="3308" y="2787"/>
            <a:chExt cx="807" cy="1167"/>
          </a:xfrm>
        </p:grpSpPr>
        <p:pic>
          <p:nvPicPr>
            <p:cNvPr id="168999" name="Picture 39" descr="Cover"/>
            <p:cNvPicPr>
              <a:picLocks noChangeAspect="1" noChangeArrowheads="1"/>
            </p:cNvPicPr>
            <p:nvPr/>
          </p:nvPicPr>
          <p:blipFill>
            <a:blip r:embed="rId10"/>
            <a:srcRect/>
            <a:stretch>
              <a:fillRect/>
            </a:stretch>
          </p:blipFill>
          <p:spPr bwMode="auto">
            <a:xfrm>
              <a:off x="3312" y="2787"/>
              <a:ext cx="774" cy="828"/>
            </a:xfrm>
            <a:prstGeom prst="rect">
              <a:avLst/>
            </a:prstGeom>
            <a:noFill/>
            <a:effectLst>
              <a:outerShdw blurRad="63500" dist="38099" dir="2700000" algn="ctr" rotWithShape="0">
                <a:schemeClr val="tx1">
                  <a:alpha val="74998"/>
                </a:schemeClr>
              </a:outerShdw>
            </a:effectLst>
          </p:spPr>
        </p:pic>
        <p:sp>
          <p:nvSpPr>
            <p:cNvPr id="169000" name="Text Box 40"/>
            <p:cNvSpPr txBox="1">
              <a:spLocks noChangeArrowheads="1"/>
            </p:cNvSpPr>
            <p:nvPr/>
          </p:nvSpPr>
          <p:spPr bwMode="auto">
            <a:xfrm>
              <a:off x="3308" y="3663"/>
              <a:ext cx="807"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COVER</a:t>
              </a:r>
            </a:p>
          </p:txBody>
        </p:sp>
      </p:grpSp>
      <p:sp>
        <p:nvSpPr>
          <p:cNvPr id="169002" name="Text Box 42"/>
          <p:cNvSpPr txBox="1">
            <a:spLocks noChangeArrowheads="1"/>
          </p:cNvSpPr>
          <p:nvPr/>
        </p:nvSpPr>
        <p:spPr bwMode="auto">
          <a:xfrm>
            <a:off x="3341688" y="444976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9003" name="Text Box 43"/>
          <p:cNvSpPr txBox="1">
            <a:spLocks noChangeArrowheads="1"/>
          </p:cNvSpPr>
          <p:nvPr/>
        </p:nvSpPr>
        <p:spPr bwMode="auto">
          <a:xfrm>
            <a:off x="6342063" y="444976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Tree>
    <p:extLst>
      <p:ext uri="{BB962C8B-B14F-4D97-AF65-F5344CB8AC3E}">
        <p14:creationId xmlns:p14="http://schemas.microsoft.com/office/powerpoint/2010/main" val="2208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974"/>
                                        </p:tgtEl>
                                        <p:attrNameLst>
                                          <p:attrName>style.visibility</p:attrName>
                                        </p:attrNameLst>
                                      </p:cBhvr>
                                      <p:to>
                                        <p:strVal val="visible"/>
                                      </p:to>
                                    </p:set>
                                    <p:anim calcmode="lin" valueType="num">
                                      <p:cBhvr>
                                        <p:cTn id="7" dur="500" fill="hold"/>
                                        <p:tgtEl>
                                          <p:spTgt spid="168974"/>
                                        </p:tgtEl>
                                        <p:attrNameLst>
                                          <p:attrName>ppt_w</p:attrName>
                                        </p:attrNameLst>
                                      </p:cBhvr>
                                      <p:tavLst>
                                        <p:tav tm="0">
                                          <p:val>
                                            <p:fltVal val="0"/>
                                          </p:val>
                                        </p:tav>
                                        <p:tav tm="100000">
                                          <p:val>
                                            <p:strVal val="#ppt_w"/>
                                          </p:val>
                                        </p:tav>
                                      </p:tavLst>
                                    </p:anim>
                                    <p:anim calcmode="lin" valueType="num">
                                      <p:cBhvr>
                                        <p:cTn id="8" dur="500" fill="hold"/>
                                        <p:tgtEl>
                                          <p:spTgt spid="1689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8963"/>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68979"/>
                                        </p:tgtEl>
                                        <p:attrNameLst>
                                          <p:attrName>style.visibility</p:attrName>
                                        </p:attrNameLst>
                                      </p:cBhvr>
                                      <p:to>
                                        <p:strVal val="visible"/>
                                      </p:to>
                                    </p:set>
                                    <p:anim calcmode="lin" valueType="num">
                                      <p:cBhvr>
                                        <p:cTn id="15" dur="500" fill="hold"/>
                                        <p:tgtEl>
                                          <p:spTgt spid="168979"/>
                                        </p:tgtEl>
                                        <p:attrNameLst>
                                          <p:attrName>ppt_w</p:attrName>
                                        </p:attrNameLst>
                                      </p:cBhvr>
                                      <p:tavLst>
                                        <p:tav tm="0">
                                          <p:val>
                                            <p:fltVal val="0"/>
                                          </p:val>
                                        </p:tav>
                                        <p:tav tm="100000">
                                          <p:val>
                                            <p:strVal val="#ppt_w"/>
                                          </p:val>
                                        </p:tav>
                                      </p:tavLst>
                                    </p:anim>
                                    <p:anim calcmode="lin" valueType="num">
                                      <p:cBhvr>
                                        <p:cTn id="16" dur="500" fill="hold"/>
                                        <p:tgtEl>
                                          <p:spTgt spid="168979"/>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8989"/>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68992"/>
                                        </p:tgtEl>
                                        <p:attrNameLst>
                                          <p:attrName>style.visibility</p:attrName>
                                        </p:attrNameLst>
                                      </p:cBhvr>
                                      <p:to>
                                        <p:strVal val="visible"/>
                                      </p:to>
                                    </p:set>
                                    <p:anim calcmode="lin" valueType="num">
                                      <p:cBhvr>
                                        <p:cTn id="23" dur="500" fill="hold"/>
                                        <p:tgtEl>
                                          <p:spTgt spid="168992"/>
                                        </p:tgtEl>
                                        <p:attrNameLst>
                                          <p:attrName>ppt_w</p:attrName>
                                        </p:attrNameLst>
                                      </p:cBhvr>
                                      <p:tavLst>
                                        <p:tav tm="0">
                                          <p:val>
                                            <p:fltVal val="0"/>
                                          </p:val>
                                        </p:tav>
                                        <p:tav tm="100000">
                                          <p:val>
                                            <p:strVal val="#ppt_w"/>
                                          </p:val>
                                        </p:tav>
                                      </p:tavLst>
                                    </p:anim>
                                    <p:anim calcmode="lin" valueType="num">
                                      <p:cBhvr>
                                        <p:cTn id="24" dur="500" fill="hold"/>
                                        <p:tgtEl>
                                          <p:spTgt spid="168992"/>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68990"/>
                                        </p:tgtEl>
                                        <p:attrNameLst>
                                          <p:attrName>style.visibility</p:attrName>
                                        </p:attrNameLst>
                                      </p:cBhvr>
                                      <p:to>
                                        <p:strVal val="visible"/>
                                      </p:to>
                                    </p:se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168983"/>
                                        </p:tgtEl>
                                        <p:attrNameLst>
                                          <p:attrName>style.visibility</p:attrName>
                                        </p:attrNameLst>
                                      </p:cBhvr>
                                      <p:to>
                                        <p:strVal val="visible"/>
                                      </p:to>
                                    </p:set>
                                    <p:anim calcmode="lin" valueType="num">
                                      <p:cBhvr>
                                        <p:cTn id="31" dur="500" fill="hold"/>
                                        <p:tgtEl>
                                          <p:spTgt spid="168983"/>
                                        </p:tgtEl>
                                        <p:attrNameLst>
                                          <p:attrName>ppt_w</p:attrName>
                                        </p:attrNameLst>
                                      </p:cBhvr>
                                      <p:tavLst>
                                        <p:tav tm="0">
                                          <p:val>
                                            <p:fltVal val="0"/>
                                          </p:val>
                                        </p:tav>
                                        <p:tav tm="100000">
                                          <p:val>
                                            <p:strVal val="#ppt_w"/>
                                          </p:val>
                                        </p:tav>
                                      </p:tavLst>
                                    </p:anim>
                                    <p:anim calcmode="lin" valueType="num">
                                      <p:cBhvr>
                                        <p:cTn id="32" dur="500" fill="hold"/>
                                        <p:tgtEl>
                                          <p:spTgt spid="168983"/>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168991"/>
                                        </p:tgtEl>
                                        <p:attrNameLst>
                                          <p:attrName>style.visibility</p:attrName>
                                        </p:attrNameLst>
                                      </p:cBhvr>
                                      <p:to>
                                        <p:strVal val="visible"/>
                                      </p:to>
                                    </p:set>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168988"/>
                                        </p:tgtEl>
                                        <p:attrNameLst>
                                          <p:attrName>style.visibility</p:attrName>
                                        </p:attrNameLst>
                                      </p:cBhvr>
                                      <p:to>
                                        <p:strVal val="visible"/>
                                      </p:to>
                                    </p:set>
                                    <p:anim calcmode="lin" valueType="num">
                                      <p:cBhvr>
                                        <p:cTn id="39" dur="500" fill="hold"/>
                                        <p:tgtEl>
                                          <p:spTgt spid="168988"/>
                                        </p:tgtEl>
                                        <p:attrNameLst>
                                          <p:attrName>ppt_w</p:attrName>
                                        </p:attrNameLst>
                                      </p:cBhvr>
                                      <p:tavLst>
                                        <p:tav tm="0">
                                          <p:val>
                                            <p:fltVal val="0"/>
                                          </p:val>
                                        </p:tav>
                                        <p:tav tm="100000">
                                          <p:val>
                                            <p:strVal val="#ppt_w"/>
                                          </p:val>
                                        </p:tav>
                                      </p:tavLst>
                                    </p:anim>
                                    <p:anim calcmode="lin" valueType="num">
                                      <p:cBhvr>
                                        <p:cTn id="40" dur="500" fill="hold"/>
                                        <p:tgtEl>
                                          <p:spTgt spid="168988"/>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1" presetClass="entr" presetSubtype="0" fill="hold" nodeType="afterEffect">
                                  <p:stCondLst>
                                    <p:cond delay="0"/>
                                  </p:stCondLst>
                                  <p:childTnLst>
                                    <p:set>
                                      <p:cBhvr>
                                        <p:cTn id="43" dur="1" fill="hold">
                                          <p:stCondLst>
                                            <p:cond delay="0"/>
                                          </p:stCondLst>
                                        </p:cTn>
                                        <p:tgtEl>
                                          <p:spTgt spid="16899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02118 0.01827 L -0.76805 0.41429 " pathEditMode="relative" rAng="0" ptsTypes="AA">
                                      <p:cBhvr>
                                        <p:cTn id="47" dur="500" fill="hold"/>
                                        <p:tgtEl>
                                          <p:spTgt spid="168996"/>
                                        </p:tgtEl>
                                        <p:attrNameLst>
                                          <p:attrName>ppt_x</p:attrName>
                                          <p:attrName>ppt_y</p:attrName>
                                        </p:attrNameLst>
                                      </p:cBhvr>
                                      <p:rCtr x="-37300" y="19800"/>
                                    </p:animMotion>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69002"/>
                                        </p:tgtEl>
                                        <p:attrNameLst>
                                          <p:attrName>style.visibility</p:attrName>
                                        </p:attrNameLst>
                                      </p:cBhvr>
                                      <p:to>
                                        <p:strVal val="visible"/>
                                      </p:to>
                                    </p:set>
                                  </p:childTnLst>
                                </p:cTn>
                              </p:par>
                            </p:childTnLst>
                          </p:cTn>
                        </p:par>
                        <p:par>
                          <p:cTn id="51" fill="hold">
                            <p:stCondLst>
                              <p:cond delay="500"/>
                            </p:stCondLst>
                            <p:childTnLst>
                              <p:par>
                                <p:cTn id="52" presetID="23" presetClass="entr" presetSubtype="16" fill="hold" nodeType="afterEffect">
                                  <p:stCondLst>
                                    <p:cond delay="0"/>
                                  </p:stCondLst>
                                  <p:childTnLst>
                                    <p:set>
                                      <p:cBhvr>
                                        <p:cTn id="53" dur="1" fill="hold">
                                          <p:stCondLst>
                                            <p:cond delay="0"/>
                                          </p:stCondLst>
                                        </p:cTn>
                                        <p:tgtEl>
                                          <p:spTgt spid="168965"/>
                                        </p:tgtEl>
                                        <p:attrNameLst>
                                          <p:attrName>style.visibility</p:attrName>
                                        </p:attrNameLst>
                                      </p:cBhvr>
                                      <p:to>
                                        <p:strVal val="visible"/>
                                      </p:to>
                                    </p:set>
                                    <p:anim calcmode="lin" valueType="num">
                                      <p:cBhvr>
                                        <p:cTn id="54" dur="500" fill="hold"/>
                                        <p:tgtEl>
                                          <p:spTgt spid="168965"/>
                                        </p:tgtEl>
                                        <p:attrNameLst>
                                          <p:attrName>ppt_w</p:attrName>
                                        </p:attrNameLst>
                                      </p:cBhvr>
                                      <p:tavLst>
                                        <p:tav tm="0">
                                          <p:val>
                                            <p:fltVal val="0"/>
                                          </p:val>
                                        </p:tav>
                                        <p:tav tm="100000">
                                          <p:val>
                                            <p:strVal val="#ppt_w"/>
                                          </p:val>
                                        </p:tav>
                                      </p:tavLst>
                                    </p:anim>
                                    <p:anim calcmode="lin" valueType="num">
                                      <p:cBhvr>
                                        <p:cTn id="55" dur="500" fill="hold"/>
                                        <p:tgtEl>
                                          <p:spTgt spid="168965"/>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169003"/>
                                        </p:tgtEl>
                                        <p:attrNameLst>
                                          <p:attrName>style.visibility</p:attrName>
                                        </p:attrNameLst>
                                      </p:cBhvr>
                                      <p:to>
                                        <p:strVal val="visible"/>
                                      </p:to>
                                    </p:set>
                                  </p:childTnLst>
                                </p:cTn>
                              </p:par>
                            </p:childTnLst>
                          </p:cTn>
                        </p:par>
                        <p:par>
                          <p:cTn id="59" fill="hold">
                            <p:stCondLst>
                              <p:cond delay="1000"/>
                            </p:stCondLst>
                            <p:childTnLst>
                              <p:par>
                                <p:cTn id="60" presetID="23" presetClass="entr" presetSubtype="16" fill="hold" nodeType="afterEffect">
                                  <p:stCondLst>
                                    <p:cond delay="0"/>
                                  </p:stCondLst>
                                  <p:childTnLst>
                                    <p:set>
                                      <p:cBhvr>
                                        <p:cTn id="61" dur="1" fill="hold">
                                          <p:stCondLst>
                                            <p:cond delay="0"/>
                                          </p:stCondLst>
                                        </p:cTn>
                                        <p:tgtEl>
                                          <p:spTgt spid="169001"/>
                                        </p:tgtEl>
                                        <p:attrNameLst>
                                          <p:attrName>style.visibility</p:attrName>
                                        </p:attrNameLst>
                                      </p:cBhvr>
                                      <p:to>
                                        <p:strVal val="visible"/>
                                      </p:to>
                                    </p:set>
                                    <p:anim calcmode="lin" valueType="num">
                                      <p:cBhvr>
                                        <p:cTn id="62" dur="500" fill="hold"/>
                                        <p:tgtEl>
                                          <p:spTgt spid="169001"/>
                                        </p:tgtEl>
                                        <p:attrNameLst>
                                          <p:attrName>ppt_w</p:attrName>
                                        </p:attrNameLst>
                                      </p:cBhvr>
                                      <p:tavLst>
                                        <p:tav tm="0">
                                          <p:val>
                                            <p:fltVal val="0"/>
                                          </p:val>
                                        </p:tav>
                                        <p:tav tm="100000">
                                          <p:val>
                                            <p:strVal val="#ppt_w"/>
                                          </p:val>
                                        </p:tav>
                                      </p:tavLst>
                                    </p:anim>
                                    <p:anim calcmode="lin" valueType="num">
                                      <p:cBhvr>
                                        <p:cTn id="63" dur="500" fill="hold"/>
                                        <p:tgtEl>
                                          <p:spTgt spid="169001"/>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168964"/>
                                        </p:tgtEl>
                                        <p:attrNameLst>
                                          <p:attrName>style.visibility</p:attrName>
                                        </p:attrNameLst>
                                      </p:cBhvr>
                                      <p:to>
                                        <p:strVal val="visible"/>
                                      </p:to>
                                    </p:set>
                                  </p:childTnLst>
                                </p:cTn>
                              </p:par>
                            </p:childTnLst>
                          </p:cTn>
                        </p:par>
                        <p:par>
                          <p:cTn id="67" fill="hold">
                            <p:stCondLst>
                              <p:cond delay="1500"/>
                            </p:stCondLst>
                            <p:childTnLst>
                              <p:par>
                                <p:cTn id="68" presetID="23" presetClass="entr" presetSubtype="16" fill="hold" nodeType="afterEffect">
                                  <p:stCondLst>
                                    <p:cond delay="0"/>
                                  </p:stCondLst>
                                  <p:childTnLst>
                                    <p:set>
                                      <p:cBhvr>
                                        <p:cTn id="69" dur="1" fill="hold">
                                          <p:stCondLst>
                                            <p:cond delay="0"/>
                                          </p:stCondLst>
                                        </p:cTn>
                                        <p:tgtEl>
                                          <p:spTgt spid="168971"/>
                                        </p:tgtEl>
                                        <p:attrNameLst>
                                          <p:attrName>style.visibility</p:attrName>
                                        </p:attrNameLst>
                                      </p:cBhvr>
                                      <p:to>
                                        <p:strVal val="visible"/>
                                      </p:to>
                                    </p:set>
                                    <p:anim calcmode="lin" valueType="num">
                                      <p:cBhvr>
                                        <p:cTn id="70" dur="500" fill="hold"/>
                                        <p:tgtEl>
                                          <p:spTgt spid="168971"/>
                                        </p:tgtEl>
                                        <p:attrNameLst>
                                          <p:attrName>ppt_w</p:attrName>
                                        </p:attrNameLst>
                                      </p:cBhvr>
                                      <p:tavLst>
                                        <p:tav tm="0">
                                          <p:val>
                                            <p:fltVal val="0"/>
                                          </p:val>
                                        </p:tav>
                                        <p:tav tm="100000">
                                          <p:val>
                                            <p:strVal val="#ppt_w"/>
                                          </p:val>
                                        </p:tav>
                                      </p:tavLst>
                                    </p:anim>
                                    <p:anim calcmode="lin" valueType="num">
                                      <p:cBhvr>
                                        <p:cTn id="71" dur="500" fill="hold"/>
                                        <p:tgtEl>
                                          <p:spTgt spid="1689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P spid="168989" grpId="0"/>
      <p:bldP spid="168990" grpId="0"/>
      <p:bldP spid="168991" grpId="0"/>
      <p:bldP spid="169002" grpId="0"/>
      <p:bldP spid="1690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884363" y="487363"/>
            <a:ext cx="8153400" cy="2654300"/>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So when the </a:t>
            </a:r>
            <a:r>
              <a:rPr lang="en-US" altLang="zh-CN" sz="2800" u="sng">
                <a:solidFill>
                  <a:srgbClr val="3333CC"/>
                </a:solidFill>
                <a:ea typeface="宋体" pitchFamily="-83" charset="-122"/>
                <a:cs typeface="宋体" pitchFamily="-83" charset="-122"/>
              </a:rPr>
              <a:t>woman saw that the tree </a:t>
            </a:r>
            <a:r>
              <a:rPr lang="en-US" altLang="zh-CN" sz="2800" i="1" u="sng">
                <a:solidFill>
                  <a:srgbClr val="3333CC"/>
                </a:solidFill>
                <a:ea typeface="宋体" pitchFamily="-83" charset="-122"/>
                <a:cs typeface="宋体" pitchFamily="-83" charset="-122"/>
              </a:rPr>
              <a:t>was</a:t>
            </a:r>
            <a:r>
              <a:rPr lang="en-US" altLang="zh-CN" sz="2800" u="sng">
                <a:solidFill>
                  <a:srgbClr val="3333CC"/>
                </a:solidFill>
                <a:ea typeface="宋体" pitchFamily="-83" charset="-122"/>
                <a:cs typeface="宋体" pitchFamily="-83" charset="-122"/>
              </a:rPr>
              <a:t> good for food, that it </a:t>
            </a:r>
            <a:r>
              <a:rPr lang="en-US" altLang="zh-CN" sz="2800" i="1" u="sng">
                <a:solidFill>
                  <a:srgbClr val="3333CC"/>
                </a:solidFill>
                <a:ea typeface="宋体" pitchFamily="-83" charset="-122"/>
                <a:cs typeface="宋体" pitchFamily="-83" charset="-122"/>
              </a:rPr>
              <a:t>was</a:t>
            </a:r>
            <a:r>
              <a:rPr lang="en-US" altLang="zh-CN" sz="2800" u="sng">
                <a:solidFill>
                  <a:srgbClr val="3333CC"/>
                </a:solidFill>
                <a:ea typeface="宋体" pitchFamily="-83" charset="-122"/>
                <a:cs typeface="宋体" pitchFamily="-83" charset="-122"/>
              </a:rPr>
              <a:t> pleasant to the eyes, and a tree desirable to make </a:t>
            </a:r>
            <a:r>
              <a:rPr lang="en-US" altLang="zh-CN" sz="2800" i="1" u="sng">
                <a:solidFill>
                  <a:srgbClr val="3333CC"/>
                </a:solidFill>
                <a:ea typeface="宋体" pitchFamily="-83" charset="-122"/>
                <a:cs typeface="宋体" pitchFamily="-83" charset="-122"/>
              </a:rPr>
              <a:t>one</a:t>
            </a:r>
            <a:r>
              <a:rPr lang="en-US" altLang="zh-CN" sz="2800" u="sng">
                <a:solidFill>
                  <a:srgbClr val="3333CC"/>
                </a:solidFill>
                <a:ea typeface="宋体" pitchFamily="-83" charset="-122"/>
                <a:cs typeface="宋体" pitchFamily="-83" charset="-122"/>
              </a:rPr>
              <a:t> wise</a:t>
            </a:r>
            <a:r>
              <a:rPr lang="en-US" altLang="zh-CN" sz="2800">
                <a:solidFill>
                  <a:srgbClr val="3333CC"/>
                </a:solidFill>
                <a:ea typeface="宋体" pitchFamily="-83" charset="-122"/>
                <a:cs typeface="宋体" pitchFamily="-83" charset="-122"/>
              </a:rPr>
              <a:t>, she took of its fruit and ate. She also gave to her husband with her, and he ate.</a:t>
            </a:r>
            <a:r>
              <a:rPr lang="en-US" altLang="zh-CN" sz="2800">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3:6</a:t>
            </a:r>
          </a:p>
        </p:txBody>
      </p:sp>
      <p:sp>
        <p:nvSpPr>
          <p:cNvPr id="166915" name="Text Box 3"/>
          <p:cNvSpPr txBox="1">
            <a:spLocks noChangeArrowheads="1"/>
          </p:cNvSpPr>
          <p:nvPr/>
        </p:nvSpPr>
        <p:spPr bwMode="auto">
          <a:xfrm>
            <a:off x="4354513" y="3533776"/>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6916" name="Text Box 4"/>
          <p:cNvSpPr txBox="1">
            <a:spLocks noChangeArrowheads="1"/>
          </p:cNvSpPr>
          <p:nvPr/>
        </p:nvSpPr>
        <p:spPr bwMode="auto">
          <a:xfrm>
            <a:off x="7315200" y="3533776"/>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6917" name="Group 5"/>
          <p:cNvGrpSpPr>
            <a:grpSpLocks/>
          </p:cNvGrpSpPr>
          <p:nvPr/>
        </p:nvGrpSpPr>
        <p:grpSpPr bwMode="auto">
          <a:xfrm>
            <a:off x="7605713" y="3211513"/>
            <a:ext cx="2743200" cy="2444750"/>
            <a:chOff x="4066" y="2773"/>
            <a:chExt cx="1728" cy="1540"/>
          </a:xfrm>
        </p:grpSpPr>
        <p:sp>
          <p:nvSpPr>
            <p:cNvPr id="166918" name="Text Box 6"/>
            <p:cNvSpPr txBox="1">
              <a:spLocks noChangeArrowheads="1"/>
            </p:cNvSpPr>
            <p:nvPr/>
          </p:nvSpPr>
          <p:spPr bwMode="auto">
            <a:xfrm>
              <a:off x="4066" y="3789"/>
              <a:ext cx="1728" cy="524"/>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TO COVET, DESIRE</a:t>
              </a:r>
            </a:p>
          </p:txBody>
        </p:sp>
        <p:pic>
          <p:nvPicPr>
            <p:cNvPr id="166919" name="Picture 7" descr="Covet"/>
            <p:cNvPicPr>
              <a:picLocks noChangeAspect="1" noChangeArrowheads="1"/>
            </p:cNvPicPr>
            <p:nvPr/>
          </p:nvPicPr>
          <p:blipFill>
            <a:blip r:embed="rId3"/>
            <a:srcRect/>
            <a:stretch>
              <a:fillRect/>
            </a:stretch>
          </p:blipFill>
          <p:spPr bwMode="auto">
            <a:xfrm>
              <a:off x="4324" y="2773"/>
              <a:ext cx="1128" cy="1068"/>
            </a:xfrm>
            <a:prstGeom prst="rect">
              <a:avLst/>
            </a:prstGeom>
            <a:noFill/>
            <a:effectLst>
              <a:outerShdw blurRad="63500" dist="38099" dir="2700000" algn="ctr" rotWithShape="0">
                <a:schemeClr val="tx1">
                  <a:alpha val="74998"/>
                </a:schemeClr>
              </a:outerShdw>
            </a:effectLst>
          </p:spPr>
        </p:pic>
      </p:grpSp>
      <p:grpSp>
        <p:nvGrpSpPr>
          <p:cNvPr id="166920" name="Group 8"/>
          <p:cNvGrpSpPr>
            <a:grpSpLocks/>
          </p:cNvGrpSpPr>
          <p:nvPr/>
        </p:nvGrpSpPr>
        <p:grpSpPr bwMode="auto">
          <a:xfrm>
            <a:off x="4875214" y="3305177"/>
            <a:ext cx="2547937" cy="1987551"/>
            <a:chOff x="192" y="2831"/>
            <a:chExt cx="1605" cy="1252"/>
          </a:xfrm>
        </p:grpSpPr>
        <p:sp>
          <p:nvSpPr>
            <p:cNvPr id="166921" name="Text Box 9"/>
            <p:cNvSpPr txBox="1">
              <a:spLocks noChangeArrowheads="1"/>
            </p:cNvSpPr>
            <p:nvPr/>
          </p:nvSpPr>
          <p:spPr bwMode="auto">
            <a:xfrm>
              <a:off x="192" y="3792"/>
              <a:ext cx="153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66922" name="Picture 10" descr="Two Trees"/>
            <p:cNvPicPr>
              <a:picLocks noChangeAspect="1" noChangeArrowheads="1"/>
            </p:cNvPicPr>
            <p:nvPr/>
          </p:nvPicPr>
          <p:blipFill>
            <a:blip r:embed="rId4"/>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166927" name="Group 15"/>
          <p:cNvGrpSpPr>
            <a:grpSpLocks/>
          </p:cNvGrpSpPr>
          <p:nvPr/>
        </p:nvGrpSpPr>
        <p:grpSpPr bwMode="auto">
          <a:xfrm>
            <a:off x="2713038" y="3509965"/>
            <a:ext cx="1581150" cy="1782763"/>
            <a:chOff x="4480" y="1236"/>
            <a:chExt cx="996" cy="1123"/>
          </a:xfrm>
        </p:grpSpPr>
        <p:pic>
          <p:nvPicPr>
            <p:cNvPr id="166928" name="Picture 16" descr="Woman"/>
            <p:cNvPicPr>
              <a:picLocks noChangeAspect="1" noChangeArrowheads="1"/>
            </p:cNvPicPr>
            <p:nvPr/>
          </p:nvPicPr>
          <p:blipFill>
            <a:blip r:embed="rId5"/>
            <a:srcRect/>
            <a:stretch>
              <a:fillRect/>
            </a:stretch>
          </p:blipFill>
          <p:spPr bwMode="auto">
            <a:xfrm>
              <a:off x="4480" y="1236"/>
              <a:ext cx="996" cy="822"/>
            </a:xfrm>
            <a:prstGeom prst="rect">
              <a:avLst/>
            </a:prstGeom>
            <a:noFill/>
            <a:effectLst>
              <a:outerShdw blurRad="63500" dist="38099" dir="2700000" algn="ctr" rotWithShape="0">
                <a:schemeClr val="tx1">
                  <a:alpha val="74998"/>
                </a:schemeClr>
              </a:outerShdw>
            </a:effectLst>
          </p:spPr>
        </p:pic>
        <p:sp>
          <p:nvSpPr>
            <p:cNvPr id="166929" name="Text Box 17"/>
            <p:cNvSpPr txBox="1">
              <a:spLocks noChangeArrowheads="1"/>
            </p:cNvSpPr>
            <p:nvPr/>
          </p:nvSpPr>
          <p:spPr bwMode="auto">
            <a:xfrm>
              <a:off x="4566" y="2068"/>
              <a:ext cx="893"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WOMAN</a:t>
              </a:r>
            </a:p>
          </p:txBody>
        </p:sp>
      </p:grpSp>
    </p:spTree>
    <p:extLst>
      <p:ext uri="{BB962C8B-B14F-4D97-AF65-F5344CB8AC3E}">
        <p14:creationId xmlns:p14="http://schemas.microsoft.com/office/powerpoint/2010/main" val="10635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p:cTn id="7" dur="500" fill="hold"/>
                                        <p:tgtEl>
                                          <p:spTgt spid="166927"/>
                                        </p:tgtEl>
                                        <p:attrNameLst>
                                          <p:attrName>ppt_w</p:attrName>
                                        </p:attrNameLst>
                                      </p:cBhvr>
                                      <p:tavLst>
                                        <p:tav tm="0">
                                          <p:val>
                                            <p:fltVal val="0"/>
                                          </p:val>
                                        </p:tav>
                                        <p:tav tm="100000">
                                          <p:val>
                                            <p:strVal val="#ppt_w"/>
                                          </p:val>
                                        </p:tav>
                                      </p:tavLst>
                                    </p:anim>
                                    <p:anim calcmode="lin" valueType="num">
                                      <p:cBhvr>
                                        <p:cTn id="8" dur="500" fill="hold"/>
                                        <p:tgtEl>
                                          <p:spTgt spid="1669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15"/>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66920"/>
                                        </p:tgtEl>
                                        <p:attrNameLst>
                                          <p:attrName>style.visibility</p:attrName>
                                        </p:attrNameLst>
                                      </p:cBhvr>
                                      <p:to>
                                        <p:strVal val="visible"/>
                                      </p:to>
                                    </p:set>
                                    <p:anim calcmode="lin" valueType="num">
                                      <p:cBhvr>
                                        <p:cTn id="16" dur="500" fill="hold"/>
                                        <p:tgtEl>
                                          <p:spTgt spid="166920"/>
                                        </p:tgtEl>
                                        <p:attrNameLst>
                                          <p:attrName>ppt_w</p:attrName>
                                        </p:attrNameLst>
                                      </p:cBhvr>
                                      <p:tavLst>
                                        <p:tav tm="0">
                                          <p:val>
                                            <p:fltVal val="0"/>
                                          </p:val>
                                        </p:tav>
                                        <p:tav tm="100000">
                                          <p:val>
                                            <p:strVal val="#ppt_w"/>
                                          </p:val>
                                        </p:tav>
                                      </p:tavLst>
                                    </p:anim>
                                    <p:anim calcmode="lin" valueType="num">
                                      <p:cBhvr>
                                        <p:cTn id="17" dur="500" fill="hold"/>
                                        <p:tgtEl>
                                          <p:spTgt spid="16692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6916"/>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66917"/>
                                        </p:tgtEl>
                                        <p:attrNameLst>
                                          <p:attrName>style.visibility</p:attrName>
                                        </p:attrNameLst>
                                      </p:cBhvr>
                                      <p:to>
                                        <p:strVal val="visible"/>
                                      </p:to>
                                    </p:set>
                                    <p:anim calcmode="lin" valueType="num">
                                      <p:cBhvr>
                                        <p:cTn id="25" dur="500" fill="hold"/>
                                        <p:tgtEl>
                                          <p:spTgt spid="166917"/>
                                        </p:tgtEl>
                                        <p:attrNameLst>
                                          <p:attrName>ppt_w</p:attrName>
                                        </p:attrNameLst>
                                      </p:cBhvr>
                                      <p:tavLst>
                                        <p:tav tm="0">
                                          <p:val>
                                            <p:fltVal val="0"/>
                                          </p:val>
                                        </p:tav>
                                        <p:tav tm="100000">
                                          <p:val>
                                            <p:strVal val="#ppt_w"/>
                                          </p:val>
                                        </p:tav>
                                      </p:tavLst>
                                    </p:anim>
                                    <p:anim calcmode="lin" valueType="num">
                                      <p:cBhvr>
                                        <p:cTn id="26" dur="500" fill="hold"/>
                                        <p:tgtEl>
                                          <p:spTgt spid="1669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1669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884363" y="487363"/>
            <a:ext cx="8153400" cy="2654300"/>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she took of its fruit and ate</a:t>
            </a:r>
            <a:r>
              <a:rPr lang="en-US" altLang="zh-CN" sz="2800">
                <a:solidFill>
                  <a:srgbClr val="3333CC"/>
                </a:solidFill>
                <a:ea typeface="宋体" pitchFamily="-83" charset="-122"/>
                <a:cs typeface="宋体" pitchFamily="-83" charset="-122"/>
              </a:rPr>
              <a:t>. She also gave to her husband with her, and </a:t>
            </a:r>
            <a:r>
              <a:rPr lang="en-US" altLang="zh-CN" sz="2800" u="sng">
                <a:solidFill>
                  <a:srgbClr val="3333CC"/>
                </a:solidFill>
                <a:ea typeface="宋体" pitchFamily="-83" charset="-122"/>
                <a:cs typeface="宋体" pitchFamily="-83" charset="-122"/>
              </a:rPr>
              <a:t>he ate</a:t>
            </a:r>
            <a:r>
              <a:rPr lang="en-US" altLang="zh-CN" sz="2800">
                <a:solidFill>
                  <a:srgbClr val="3333CC"/>
                </a:solidFill>
                <a:ea typeface="宋体" pitchFamily="-83" charset="-122"/>
                <a:cs typeface="宋体" pitchFamily="-83" charset="-122"/>
              </a:rPr>
              <a:t>.</a:t>
            </a:r>
            <a:r>
              <a:rPr lang="en-US" altLang="zh-CN">
                <a:ea typeface="宋体" pitchFamily="-83" charset="-122"/>
                <a:cs typeface="宋体" pitchFamily="-83" charset="-122"/>
              </a:rPr>
              <a:t> </a:t>
            </a:r>
            <a:r>
              <a:rPr lang="en-US" altLang="zh-CN" sz="2800">
                <a:solidFill>
                  <a:srgbClr val="3333CC"/>
                </a:solidFill>
                <a:ea typeface="宋体" pitchFamily="-83" charset="-122"/>
                <a:cs typeface="宋体" pitchFamily="-83" charset="-122"/>
              </a:rPr>
              <a:t>Then the eyes of both of them were opened, and </a:t>
            </a:r>
            <a:r>
              <a:rPr lang="en-US" altLang="zh-CN" sz="2800" u="sng">
                <a:solidFill>
                  <a:srgbClr val="3333CC"/>
                </a:solidFill>
                <a:ea typeface="宋体" pitchFamily="-83" charset="-122"/>
                <a:cs typeface="宋体" pitchFamily="-83" charset="-122"/>
              </a:rPr>
              <a:t>they knew that they </a:t>
            </a:r>
            <a:r>
              <a:rPr lang="en-US" altLang="zh-CN" sz="2800" i="1" u="sng">
                <a:solidFill>
                  <a:srgbClr val="3333CC"/>
                </a:solidFill>
                <a:ea typeface="宋体" pitchFamily="-83" charset="-122"/>
                <a:cs typeface="宋体" pitchFamily="-83" charset="-122"/>
              </a:rPr>
              <a:t>were</a:t>
            </a:r>
            <a:r>
              <a:rPr lang="en-US" altLang="zh-CN" sz="2800" u="sng">
                <a:solidFill>
                  <a:srgbClr val="3333CC"/>
                </a:solidFill>
                <a:ea typeface="宋体" pitchFamily="-83" charset="-122"/>
                <a:cs typeface="宋体" pitchFamily="-83" charset="-122"/>
              </a:rPr>
              <a:t> naked</a:t>
            </a:r>
            <a:r>
              <a:rPr lang="en-US" altLang="zh-CN" sz="2800">
                <a:solidFill>
                  <a:srgbClr val="3333CC"/>
                </a:solidFill>
                <a:ea typeface="宋体" pitchFamily="-83" charset="-122"/>
                <a:cs typeface="宋体" pitchFamily="-83" charset="-122"/>
              </a:rPr>
              <a:t>; and they sewed fig leaves together and made themselves coverings.</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3:6-7</a:t>
            </a:r>
          </a:p>
        </p:txBody>
      </p:sp>
      <p:sp>
        <p:nvSpPr>
          <p:cNvPr id="171011" name="Text Box 3"/>
          <p:cNvSpPr txBox="1">
            <a:spLocks noChangeArrowheads="1"/>
          </p:cNvSpPr>
          <p:nvPr/>
        </p:nvSpPr>
        <p:spPr bwMode="auto">
          <a:xfrm>
            <a:off x="4127500" y="377190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1012" name="Text Box 4"/>
          <p:cNvSpPr txBox="1">
            <a:spLocks noChangeArrowheads="1"/>
          </p:cNvSpPr>
          <p:nvPr/>
        </p:nvSpPr>
        <p:spPr bwMode="auto">
          <a:xfrm>
            <a:off x="7088188" y="3771901"/>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1030" name="Group 22"/>
          <p:cNvGrpSpPr>
            <a:grpSpLocks/>
          </p:cNvGrpSpPr>
          <p:nvPr/>
        </p:nvGrpSpPr>
        <p:grpSpPr bwMode="auto">
          <a:xfrm>
            <a:off x="2773365" y="3416301"/>
            <a:ext cx="887413" cy="2109788"/>
            <a:chOff x="787" y="1897"/>
            <a:chExt cx="559" cy="1329"/>
          </a:xfrm>
        </p:grpSpPr>
        <p:pic>
          <p:nvPicPr>
            <p:cNvPr id="171024" name="Picture 16" descr="Man 2"/>
            <p:cNvPicPr>
              <a:picLocks noChangeAspect="1" noChangeArrowheads="1"/>
            </p:cNvPicPr>
            <p:nvPr/>
          </p:nvPicPr>
          <p:blipFill>
            <a:blip r:embed="rId3"/>
            <a:srcRect/>
            <a:stretch>
              <a:fillRect/>
            </a:stretch>
          </p:blipFill>
          <p:spPr bwMode="auto">
            <a:xfrm>
              <a:off x="792" y="1897"/>
              <a:ext cx="541" cy="1081"/>
            </a:xfrm>
            <a:prstGeom prst="rect">
              <a:avLst/>
            </a:prstGeom>
            <a:noFill/>
            <a:effectLst>
              <a:outerShdw blurRad="63500" dist="38099" dir="2700000" algn="ctr" rotWithShape="0">
                <a:schemeClr val="tx1">
                  <a:alpha val="74998"/>
                </a:schemeClr>
              </a:outerShdw>
            </a:effectLst>
          </p:spPr>
        </p:pic>
        <p:sp>
          <p:nvSpPr>
            <p:cNvPr id="171027" name="Text Box 19"/>
            <p:cNvSpPr txBox="1">
              <a:spLocks noChangeArrowheads="1"/>
            </p:cNvSpPr>
            <p:nvPr/>
          </p:nvSpPr>
          <p:spPr bwMode="auto">
            <a:xfrm>
              <a:off x="787" y="2935"/>
              <a:ext cx="55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grpSp>
        <p:nvGrpSpPr>
          <p:cNvPr id="171031" name="Group 23"/>
          <p:cNvGrpSpPr>
            <a:grpSpLocks/>
          </p:cNvGrpSpPr>
          <p:nvPr/>
        </p:nvGrpSpPr>
        <p:grpSpPr bwMode="auto">
          <a:xfrm>
            <a:off x="5091113" y="3416301"/>
            <a:ext cx="1719262" cy="2109788"/>
            <a:chOff x="2247" y="1897"/>
            <a:chExt cx="1083" cy="1329"/>
          </a:xfrm>
        </p:grpSpPr>
        <p:pic>
          <p:nvPicPr>
            <p:cNvPr id="171025" name="Picture 17" descr="Fruit"/>
            <p:cNvPicPr>
              <a:picLocks noChangeAspect="1" noChangeArrowheads="1"/>
            </p:cNvPicPr>
            <p:nvPr/>
          </p:nvPicPr>
          <p:blipFill>
            <a:blip r:embed="rId4"/>
            <a:srcRect/>
            <a:stretch>
              <a:fillRect/>
            </a:stretch>
          </p:blipFill>
          <p:spPr bwMode="auto">
            <a:xfrm>
              <a:off x="2247" y="1897"/>
              <a:ext cx="1083" cy="1083"/>
            </a:xfrm>
            <a:prstGeom prst="rect">
              <a:avLst/>
            </a:prstGeom>
            <a:noFill/>
            <a:effectLst>
              <a:outerShdw blurRad="63500" dist="38099" dir="2700000" algn="ctr" rotWithShape="0">
                <a:schemeClr val="tx1">
                  <a:alpha val="74998"/>
                </a:schemeClr>
              </a:outerShdw>
            </a:effectLst>
          </p:spPr>
        </p:pic>
        <p:sp>
          <p:nvSpPr>
            <p:cNvPr id="171028" name="Text Box 20"/>
            <p:cNvSpPr txBox="1">
              <a:spLocks noChangeArrowheads="1"/>
            </p:cNvSpPr>
            <p:nvPr/>
          </p:nvSpPr>
          <p:spPr bwMode="auto">
            <a:xfrm>
              <a:off x="2465" y="2935"/>
              <a:ext cx="68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FRUIT</a:t>
              </a:r>
            </a:p>
          </p:txBody>
        </p:sp>
      </p:grpSp>
      <p:grpSp>
        <p:nvGrpSpPr>
          <p:cNvPr id="171032" name="Group 24"/>
          <p:cNvGrpSpPr>
            <a:grpSpLocks/>
          </p:cNvGrpSpPr>
          <p:nvPr/>
        </p:nvGrpSpPr>
        <p:grpSpPr bwMode="auto">
          <a:xfrm>
            <a:off x="8102601" y="3416301"/>
            <a:ext cx="1719263" cy="2109788"/>
            <a:chOff x="4144" y="1897"/>
            <a:chExt cx="1083" cy="1329"/>
          </a:xfrm>
        </p:grpSpPr>
        <p:pic>
          <p:nvPicPr>
            <p:cNvPr id="171026" name="Picture 18" descr="Naked"/>
            <p:cNvPicPr>
              <a:picLocks noChangeAspect="1" noChangeArrowheads="1"/>
            </p:cNvPicPr>
            <p:nvPr/>
          </p:nvPicPr>
          <p:blipFill>
            <a:blip r:embed="rId5"/>
            <a:srcRect/>
            <a:stretch>
              <a:fillRect/>
            </a:stretch>
          </p:blipFill>
          <p:spPr bwMode="auto">
            <a:xfrm>
              <a:off x="4144" y="1897"/>
              <a:ext cx="1083" cy="1083"/>
            </a:xfrm>
            <a:prstGeom prst="rect">
              <a:avLst/>
            </a:prstGeom>
            <a:noFill/>
            <a:effectLst>
              <a:outerShdw blurRad="63500" dist="38099" dir="2700000" algn="ctr" rotWithShape="0">
                <a:schemeClr val="tx1">
                  <a:alpha val="74998"/>
                </a:schemeClr>
              </a:outerShdw>
            </a:effectLst>
          </p:spPr>
        </p:pic>
        <p:sp>
          <p:nvSpPr>
            <p:cNvPr id="171029" name="Text Box 21"/>
            <p:cNvSpPr txBox="1">
              <a:spLocks noChangeArrowheads="1"/>
            </p:cNvSpPr>
            <p:nvPr/>
          </p:nvSpPr>
          <p:spPr bwMode="auto">
            <a:xfrm>
              <a:off x="4328" y="2935"/>
              <a:ext cx="80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NAKED</a:t>
              </a:r>
            </a:p>
          </p:txBody>
        </p:sp>
      </p:grpSp>
    </p:spTree>
    <p:extLst>
      <p:ext uri="{BB962C8B-B14F-4D97-AF65-F5344CB8AC3E}">
        <p14:creationId xmlns:p14="http://schemas.microsoft.com/office/powerpoint/2010/main" val="42350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030"/>
                                        </p:tgtEl>
                                        <p:attrNameLst>
                                          <p:attrName>style.visibility</p:attrName>
                                        </p:attrNameLst>
                                      </p:cBhvr>
                                      <p:to>
                                        <p:strVal val="visible"/>
                                      </p:to>
                                    </p:set>
                                    <p:anim calcmode="lin" valueType="num">
                                      <p:cBhvr>
                                        <p:cTn id="7" dur="500" fill="hold"/>
                                        <p:tgtEl>
                                          <p:spTgt spid="171030"/>
                                        </p:tgtEl>
                                        <p:attrNameLst>
                                          <p:attrName>ppt_w</p:attrName>
                                        </p:attrNameLst>
                                      </p:cBhvr>
                                      <p:tavLst>
                                        <p:tav tm="0">
                                          <p:val>
                                            <p:fltVal val="0"/>
                                          </p:val>
                                        </p:tav>
                                        <p:tav tm="100000">
                                          <p:val>
                                            <p:strVal val="#ppt_w"/>
                                          </p:val>
                                        </p:tav>
                                      </p:tavLst>
                                    </p:anim>
                                    <p:anim calcmode="lin" valueType="num">
                                      <p:cBhvr>
                                        <p:cTn id="8" dur="500" fill="hold"/>
                                        <p:tgtEl>
                                          <p:spTgt spid="1710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1011"/>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1031"/>
                                        </p:tgtEl>
                                        <p:attrNameLst>
                                          <p:attrName>style.visibility</p:attrName>
                                        </p:attrNameLst>
                                      </p:cBhvr>
                                      <p:to>
                                        <p:strVal val="visible"/>
                                      </p:to>
                                    </p:set>
                                    <p:anim calcmode="lin" valueType="num">
                                      <p:cBhvr>
                                        <p:cTn id="15" dur="500" fill="hold"/>
                                        <p:tgtEl>
                                          <p:spTgt spid="171031"/>
                                        </p:tgtEl>
                                        <p:attrNameLst>
                                          <p:attrName>ppt_w</p:attrName>
                                        </p:attrNameLst>
                                      </p:cBhvr>
                                      <p:tavLst>
                                        <p:tav tm="0">
                                          <p:val>
                                            <p:fltVal val="0"/>
                                          </p:val>
                                        </p:tav>
                                        <p:tav tm="100000">
                                          <p:val>
                                            <p:strVal val="#ppt_w"/>
                                          </p:val>
                                        </p:tav>
                                      </p:tavLst>
                                    </p:anim>
                                    <p:anim calcmode="lin" valueType="num">
                                      <p:cBhvr>
                                        <p:cTn id="16" dur="500" fill="hold"/>
                                        <p:tgtEl>
                                          <p:spTgt spid="1710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1012"/>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1032"/>
                                        </p:tgtEl>
                                        <p:attrNameLst>
                                          <p:attrName>style.visibility</p:attrName>
                                        </p:attrNameLst>
                                      </p:cBhvr>
                                      <p:to>
                                        <p:strVal val="visible"/>
                                      </p:to>
                                    </p:set>
                                    <p:anim calcmode="lin" valueType="num">
                                      <p:cBhvr>
                                        <p:cTn id="23" dur="500" fill="hold"/>
                                        <p:tgtEl>
                                          <p:spTgt spid="171032"/>
                                        </p:tgtEl>
                                        <p:attrNameLst>
                                          <p:attrName>ppt_w</p:attrName>
                                        </p:attrNameLst>
                                      </p:cBhvr>
                                      <p:tavLst>
                                        <p:tav tm="0">
                                          <p:val>
                                            <p:fltVal val="0"/>
                                          </p:val>
                                        </p:tav>
                                        <p:tav tm="100000">
                                          <p:val>
                                            <p:strVal val="#ppt_w"/>
                                          </p:val>
                                        </p:tav>
                                      </p:tavLst>
                                    </p:anim>
                                    <p:anim calcmode="lin" valueType="num">
                                      <p:cBhvr>
                                        <p:cTn id="24" dur="500" fill="hold"/>
                                        <p:tgtEl>
                                          <p:spTgt spid="1710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884363" y="487363"/>
            <a:ext cx="8153400" cy="2227262"/>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To the woman He said: “</a:t>
            </a:r>
            <a:r>
              <a:rPr lang="en-US" altLang="zh-CN" sz="2800">
                <a:solidFill>
                  <a:srgbClr val="FF0033"/>
                </a:solidFill>
                <a:ea typeface="宋体" pitchFamily="-83" charset="-122"/>
                <a:cs typeface="宋体" pitchFamily="-83" charset="-122"/>
              </a:rPr>
              <a:t>I will greatly multiply your sorrow and your conception; </a:t>
            </a:r>
            <a:r>
              <a:rPr lang="en-US" altLang="zh-CN" sz="2800" u="sng">
                <a:solidFill>
                  <a:srgbClr val="FF0033"/>
                </a:solidFill>
                <a:ea typeface="宋体" pitchFamily="-83" charset="-122"/>
                <a:cs typeface="宋体" pitchFamily="-83" charset="-122"/>
              </a:rPr>
              <a:t>In pain you shall bring forth children</a:t>
            </a:r>
            <a:r>
              <a:rPr lang="en-US" altLang="zh-CN" sz="2800">
                <a:solidFill>
                  <a:srgbClr val="FF0033"/>
                </a:solidFill>
                <a:ea typeface="宋体" pitchFamily="-83" charset="-122"/>
                <a:cs typeface="宋体" pitchFamily="-83" charset="-122"/>
              </a:rPr>
              <a:t>; Your desire </a:t>
            </a:r>
            <a:r>
              <a:rPr lang="en-US" altLang="zh-CN" sz="2800" i="1">
                <a:solidFill>
                  <a:srgbClr val="FF0033"/>
                </a:solidFill>
                <a:ea typeface="宋体" pitchFamily="-83" charset="-122"/>
                <a:cs typeface="宋体" pitchFamily="-83" charset="-122"/>
              </a:rPr>
              <a:t>shall be</a:t>
            </a:r>
            <a:r>
              <a:rPr lang="en-US" altLang="zh-CN" sz="2800">
                <a:solidFill>
                  <a:srgbClr val="FF0033"/>
                </a:solidFill>
                <a:ea typeface="宋体" pitchFamily="-83" charset="-122"/>
                <a:cs typeface="宋体" pitchFamily="-83" charset="-122"/>
              </a:rPr>
              <a:t> for your husband, And he shall rule over you.”</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3:16</a:t>
            </a:r>
          </a:p>
        </p:txBody>
      </p:sp>
      <p:sp>
        <p:nvSpPr>
          <p:cNvPr id="173059" name="Text Box 3"/>
          <p:cNvSpPr txBox="1">
            <a:spLocks noChangeArrowheads="1"/>
          </p:cNvSpPr>
          <p:nvPr/>
        </p:nvSpPr>
        <p:spPr bwMode="auto">
          <a:xfrm>
            <a:off x="4286250" y="377190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3060" name="Text Box 4"/>
          <p:cNvSpPr txBox="1">
            <a:spLocks noChangeArrowheads="1"/>
          </p:cNvSpPr>
          <p:nvPr/>
        </p:nvSpPr>
        <p:spPr bwMode="auto">
          <a:xfrm>
            <a:off x="7358063" y="3771901"/>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3071" name="Group 15"/>
          <p:cNvGrpSpPr>
            <a:grpSpLocks/>
          </p:cNvGrpSpPr>
          <p:nvPr/>
        </p:nvGrpSpPr>
        <p:grpSpPr bwMode="auto">
          <a:xfrm>
            <a:off x="2487613" y="3503612"/>
            <a:ext cx="1865312" cy="2022474"/>
            <a:chOff x="607" y="2207"/>
            <a:chExt cx="1175" cy="1274"/>
          </a:xfrm>
        </p:grpSpPr>
        <p:sp>
          <p:nvSpPr>
            <p:cNvPr id="173063" name="Text Box 7"/>
            <p:cNvSpPr txBox="1">
              <a:spLocks noChangeArrowheads="1"/>
            </p:cNvSpPr>
            <p:nvPr/>
          </p:nvSpPr>
          <p:spPr bwMode="auto">
            <a:xfrm>
              <a:off x="787" y="3190"/>
              <a:ext cx="69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PIECE</a:t>
              </a:r>
            </a:p>
          </p:txBody>
        </p:sp>
        <p:pic>
          <p:nvPicPr>
            <p:cNvPr id="173070" name="Picture 14" descr="Piece"/>
            <p:cNvPicPr>
              <a:picLocks noChangeAspect="1" noChangeArrowheads="1"/>
            </p:cNvPicPr>
            <p:nvPr/>
          </p:nvPicPr>
          <p:blipFill>
            <a:blip r:embed="rId3"/>
            <a:srcRect/>
            <a:stretch>
              <a:fillRect/>
            </a:stretch>
          </p:blipFill>
          <p:spPr bwMode="auto">
            <a:xfrm>
              <a:off x="607" y="2207"/>
              <a:ext cx="1175" cy="898"/>
            </a:xfrm>
            <a:prstGeom prst="rect">
              <a:avLst/>
            </a:prstGeom>
            <a:noFill/>
            <a:effectLst>
              <a:outerShdw blurRad="63500" dist="38099" dir="2700000" algn="ctr" rotWithShape="0">
                <a:schemeClr val="tx1">
                  <a:alpha val="74998"/>
                </a:schemeClr>
              </a:outerShdw>
            </a:effectLst>
          </p:spPr>
        </p:pic>
      </p:grpSp>
      <p:grpSp>
        <p:nvGrpSpPr>
          <p:cNvPr id="173073" name="Group 17"/>
          <p:cNvGrpSpPr>
            <a:grpSpLocks/>
          </p:cNvGrpSpPr>
          <p:nvPr/>
        </p:nvGrpSpPr>
        <p:grpSpPr bwMode="auto">
          <a:xfrm>
            <a:off x="8112125" y="3225801"/>
            <a:ext cx="1773238" cy="2300288"/>
            <a:chOff x="4150" y="2032"/>
            <a:chExt cx="1117" cy="1449"/>
          </a:xfrm>
        </p:grpSpPr>
        <p:sp>
          <p:nvSpPr>
            <p:cNvPr id="173069" name="Text Box 13"/>
            <p:cNvSpPr txBox="1">
              <a:spLocks noChangeArrowheads="1"/>
            </p:cNvSpPr>
            <p:nvPr/>
          </p:nvSpPr>
          <p:spPr bwMode="auto">
            <a:xfrm>
              <a:off x="4328" y="3190"/>
              <a:ext cx="566"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PAIN</a:t>
              </a:r>
            </a:p>
          </p:txBody>
        </p:sp>
        <p:pic>
          <p:nvPicPr>
            <p:cNvPr id="173072" name="Picture 16" descr="Pain"/>
            <p:cNvPicPr>
              <a:picLocks noChangeAspect="1" noChangeArrowheads="1"/>
            </p:cNvPicPr>
            <p:nvPr/>
          </p:nvPicPr>
          <p:blipFill>
            <a:blip r:embed="rId4"/>
            <a:srcRect/>
            <a:stretch>
              <a:fillRect/>
            </a:stretch>
          </p:blipFill>
          <p:spPr bwMode="auto">
            <a:xfrm>
              <a:off x="4150" y="2032"/>
              <a:ext cx="1117" cy="1072"/>
            </a:xfrm>
            <a:prstGeom prst="rect">
              <a:avLst/>
            </a:prstGeom>
            <a:noFill/>
            <a:effectLst>
              <a:outerShdw blurRad="63500" dist="38099" dir="2700000" algn="ctr" rotWithShape="0">
                <a:schemeClr val="tx1">
                  <a:alpha val="74998"/>
                </a:schemeClr>
              </a:outerShdw>
            </a:effectLst>
          </p:spPr>
        </p:pic>
      </p:grpSp>
      <p:grpSp>
        <p:nvGrpSpPr>
          <p:cNvPr id="173074" name="Group 18"/>
          <p:cNvGrpSpPr>
            <a:grpSpLocks/>
          </p:cNvGrpSpPr>
          <p:nvPr/>
        </p:nvGrpSpPr>
        <p:grpSpPr bwMode="auto">
          <a:xfrm>
            <a:off x="4783139" y="3538538"/>
            <a:ext cx="2547937" cy="1987549"/>
            <a:chOff x="192" y="2831"/>
            <a:chExt cx="1605" cy="1252"/>
          </a:xfrm>
        </p:grpSpPr>
        <p:sp>
          <p:nvSpPr>
            <p:cNvPr id="173075" name="Text Box 19"/>
            <p:cNvSpPr txBox="1">
              <a:spLocks noChangeArrowheads="1"/>
            </p:cNvSpPr>
            <p:nvPr/>
          </p:nvSpPr>
          <p:spPr bwMode="auto">
            <a:xfrm>
              <a:off x="192" y="3792"/>
              <a:ext cx="153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73076" name="Picture 20" descr="Two Trees"/>
            <p:cNvPicPr>
              <a:picLocks noChangeAspect="1" noChangeArrowheads="1"/>
            </p:cNvPicPr>
            <p:nvPr/>
          </p:nvPicPr>
          <p:blipFill>
            <a:blip r:embed="rId5"/>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42117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071"/>
                                        </p:tgtEl>
                                        <p:attrNameLst>
                                          <p:attrName>style.visibility</p:attrName>
                                        </p:attrNameLst>
                                      </p:cBhvr>
                                      <p:to>
                                        <p:strVal val="visible"/>
                                      </p:to>
                                    </p:set>
                                    <p:anim calcmode="lin" valueType="num">
                                      <p:cBhvr>
                                        <p:cTn id="7" dur="500" fill="hold"/>
                                        <p:tgtEl>
                                          <p:spTgt spid="173071"/>
                                        </p:tgtEl>
                                        <p:attrNameLst>
                                          <p:attrName>ppt_w</p:attrName>
                                        </p:attrNameLst>
                                      </p:cBhvr>
                                      <p:tavLst>
                                        <p:tav tm="0">
                                          <p:val>
                                            <p:fltVal val="0"/>
                                          </p:val>
                                        </p:tav>
                                        <p:tav tm="100000">
                                          <p:val>
                                            <p:strVal val="#ppt_w"/>
                                          </p:val>
                                        </p:tav>
                                      </p:tavLst>
                                    </p:anim>
                                    <p:anim calcmode="lin" valueType="num">
                                      <p:cBhvr>
                                        <p:cTn id="8" dur="500" fill="hold"/>
                                        <p:tgtEl>
                                          <p:spTgt spid="1730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3074"/>
                                        </p:tgtEl>
                                        <p:attrNameLst>
                                          <p:attrName>style.visibility</p:attrName>
                                        </p:attrNameLst>
                                      </p:cBhvr>
                                      <p:to>
                                        <p:strVal val="visible"/>
                                      </p:to>
                                    </p:set>
                                    <p:anim calcmode="lin" valueType="num">
                                      <p:cBhvr>
                                        <p:cTn id="15" dur="500" fill="hold"/>
                                        <p:tgtEl>
                                          <p:spTgt spid="173074"/>
                                        </p:tgtEl>
                                        <p:attrNameLst>
                                          <p:attrName>ppt_w</p:attrName>
                                        </p:attrNameLst>
                                      </p:cBhvr>
                                      <p:tavLst>
                                        <p:tav tm="0">
                                          <p:val>
                                            <p:fltVal val="0"/>
                                          </p:val>
                                        </p:tav>
                                        <p:tav tm="100000">
                                          <p:val>
                                            <p:strVal val="#ppt_w"/>
                                          </p:val>
                                        </p:tav>
                                      </p:tavLst>
                                    </p:anim>
                                    <p:anim calcmode="lin" valueType="num">
                                      <p:cBhvr>
                                        <p:cTn id="16" dur="500" fill="hold"/>
                                        <p:tgtEl>
                                          <p:spTgt spid="173074"/>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3060"/>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3073"/>
                                        </p:tgtEl>
                                        <p:attrNameLst>
                                          <p:attrName>style.visibility</p:attrName>
                                        </p:attrNameLst>
                                      </p:cBhvr>
                                      <p:to>
                                        <p:strVal val="visible"/>
                                      </p:to>
                                    </p:set>
                                    <p:anim calcmode="lin" valueType="num">
                                      <p:cBhvr>
                                        <p:cTn id="23" dur="500" fill="hold"/>
                                        <p:tgtEl>
                                          <p:spTgt spid="173073"/>
                                        </p:tgtEl>
                                        <p:attrNameLst>
                                          <p:attrName>ppt_w</p:attrName>
                                        </p:attrNameLst>
                                      </p:cBhvr>
                                      <p:tavLst>
                                        <p:tav tm="0">
                                          <p:val>
                                            <p:fltVal val="0"/>
                                          </p:val>
                                        </p:tav>
                                        <p:tav tm="100000">
                                          <p:val>
                                            <p:strVal val="#ppt_w"/>
                                          </p:val>
                                        </p:tav>
                                      </p:tavLst>
                                    </p:anim>
                                    <p:anim calcmode="lin" valueType="num">
                                      <p:cBhvr>
                                        <p:cTn id="24" dur="500" fill="hold"/>
                                        <p:tgtEl>
                                          <p:spTgt spid="173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1884363" y="487363"/>
            <a:ext cx="8153400" cy="2227262"/>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 cursed is the ground for thy sake; in </a:t>
            </a:r>
            <a:r>
              <a:rPr lang="en-US" altLang="zh-CN" sz="2800" u="sng">
                <a:solidFill>
                  <a:srgbClr val="3333CC"/>
                </a:solidFill>
                <a:ea typeface="宋体" pitchFamily="-83" charset="-122"/>
                <a:cs typeface="宋体" pitchFamily="-83" charset="-122"/>
              </a:rPr>
              <a:t>sorrow </a:t>
            </a:r>
            <a:r>
              <a:rPr lang="en-US" altLang="zh-CN" sz="2800">
                <a:solidFill>
                  <a:srgbClr val="3333CC"/>
                </a:solidFill>
                <a:ea typeface="宋体" pitchFamily="-83" charset="-122"/>
                <a:cs typeface="宋体" pitchFamily="-83" charset="-122"/>
              </a:rPr>
              <a:t>shalt thou eat of it all the days of thy life; </a:t>
            </a:r>
            <a:r>
              <a:rPr lang="en-US" altLang="zh-CN" sz="2800" u="sng">
                <a:solidFill>
                  <a:srgbClr val="3333CC"/>
                </a:solidFill>
                <a:ea typeface="宋体" pitchFamily="-83" charset="-122"/>
                <a:cs typeface="宋体" pitchFamily="-83" charset="-122"/>
              </a:rPr>
              <a:t>Thorns also and thistles</a:t>
            </a:r>
            <a:r>
              <a:rPr lang="en-US" altLang="zh-CN" sz="2800">
                <a:solidFill>
                  <a:srgbClr val="3333CC"/>
                </a:solidFill>
                <a:ea typeface="宋体" pitchFamily="-83" charset="-122"/>
                <a:cs typeface="宋体" pitchFamily="-83" charset="-122"/>
              </a:rPr>
              <a:t> shall it bring forth to thee; and thou shalt eat the herb of the field;</a:t>
            </a:r>
          </a:p>
          <a:p>
            <a:pPr eaLnBrk="0" hangingPunct="0"/>
            <a:r>
              <a:rPr lang="en-US" altLang="zh-CN" sz="2800">
                <a:solidFill>
                  <a:srgbClr val="000099"/>
                </a:solidFill>
                <a:ea typeface="宋体" pitchFamily="-83" charset="-122"/>
                <a:cs typeface="宋体" pitchFamily="-83" charset="-122"/>
              </a:rPr>
              <a:t>					Genesis 3:17-18 KJV</a:t>
            </a:r>
          </a:p>
        </p:txBody>
      </p:sp>
      <p:sp>
        <p:nvSpPr>
          <p:cNvPr id="175107" name="Text Box 3"/>
          <p:cNvSpPr txBox="1">
            <a:spLocks noChangeArrowheads="1"/>
          </p:cNvSpPr>
          <p:nvPr/>
        </p:nvSpPr>
        <p:spPr bwMode="auto">
          <a:xfrm>
            <a:off x="4286250" y="3771901"/>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5108" name="Text Box 4"/>
          <p:cNvSpPr txBox="1">
            <a:spLocks noChangeArrowheads="1"/>
          </p:cNvSpPr>
          <p:nvPr/>
        </p:nvSpPr>
        <p:spPr bwMode="auto">
          <a:xfrm>
            <a:off x="7358063" y="3771901"/>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5119" name="Group 15"/>
          <p:cNvGrpSpPr>
            <a:grpSpLocks/>
          </p:cNvGrpSpPr>
          <p:nvPr/>
        </p:nvGrpSpPr>
        <p:grpSpPr bwMode="auto">
          <a:xfrm>
            <a:off x="2436813" y="3500438"/>
            <a:ext cx="1714500" cy="2025649"/>
            <a:chOff x="575" y="2205"/>
            <a:chExt cx="1080" cy="1276"/>
          </a:xfrm>
        </p:grpSpPr>
        <p:sp>
          <p:nvSpPr>
            <p:cNvPr id="175110" name="Text Box 6"/>
            <p:cNvSpPr txBox="1">
              <a:spLocks noChangeArrowheads="1"/>
            </p:cNvSpPr>
            <p:nvPr/>
          </p:nvSpPr>
          <p:spPr bwMode="auto">
            <a:xfrm>
              <a:off x="627" y="3190"/>
              <a:ext cx="97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ANCIENT</a:t>
              </a:r>
            </a:p>
          </p:txBody>
        </p:sp>
        <p:pic>
          <p:nvPicPr>
            <p:cNvPr id="175118" name="Picture 14" descr="Ancient"/>
            <p:cNvPicPr>
              <a:picLocks noChangeAspect="1" noChangeArrowheads="1"/>
            </p:cNvPicPr>
            <p:nvPr/>
          </p:nvPicPr>
          <p:blipFill>
            <a:blip r:embed="rId3"/>
            <a:srcRect/>
            <a:stretch>
              <a:fillRect/>
            </a:stretch>
          </p:blipFill>
          <p:spPr bwMode="auto">
            <a:xfrm>
              <a:off x="575" y="2205"/>
              <a:ext cx="1080" cy="924"/>
            </a:xfrm>
            <a:prstGeom prst="rect">
              <a:avLst/>
            </a:prstGeom>
            <a:noFill/>
            <a:effectLst>
              <a:outerShdw blurRad="63500" dist="38099" dir="2700000" algn="ctr" rotWithShape="0">
                <a:schemeClr val="tx1">
                  <a:alpha val="74998"/>
                </a:schemeClr>
              </a:outerShdw>
            </a:effectLst>
          </p:spPr>
        </p:pic>
      </p:grpSp>
      <p:grpSp>
        <p:nvGrpSpPr>
          <p:cNvPr id="175121" name="Group 17"/>
          <p:cNvGrpSpPr>
            <a:grpSpLocks/>
          </p:cNvGrpSpPr>
          <p:nvPr/>
        </p:nvGrpSpPr>
        <p:grpSpPr bwMode="auto">
          <a:xfrm>
            <a:off x="4783138" y="3597277"/>
            <a:ext cx="2438400" cy="1928813"/>
            <a:chOff x="2053" y="2266"/>
            <a:chExt cx="1536" cy="1215"/>
          </a:xfrm>
        </p:grpSpPr>
        <p:sp>
          <p:nvSpPr>
            <p:cNvPr id="175116" name="Text Box 12"/>
            <p:cNvSpPr txBox="1">
              <a:spLocks noChangeArrowheads="1"/>
            </p:cNvSpPr>
            <p:nvPr/>
          </p:nvSpPr>
          <p:spPr bwMode="auto">
            <a:xfrm>
              <a:off x="2053" y="3190"/>
              <a:ext cx="1536"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WEEDS</a:t>
              </a:r>
            </a:p>
          </p:txBody>
        </p:sp>
        <p:pic>
          <p:nvPicPr>
            <p:cNvPr id="175120" name="Picture 16" descr="Weeds"/>
            <p:cNvPicPr>
              <a:picLocks noChangeAspect="1" noChangeArrowheads="1"/>
            </p:cNvPicPr>
            <p:nvPr/>
          </p:nvPicPr>
          <p:blipFill>
            <a:blip r:embed="rId4"/>
            <a:srcRect/>
            <a:stretch>
              <a:fillRect/>
            </a:stretch>
          </p:blipFill>
          <p:spPr bwMode="auto">
            <a:xfrm>
              <a:off x="2258" y="2266"/>
              <a:ext cx="1182" cy="876"/>
            </a:xfrm>
            <a:prstGeom prst="rect">
              <a:avLst/>
            </a:prstGeom>
            <a:noFill/>
            <a:effectLst>
              <a:outerShdw blurRad="63500" dist="38099" dir="2700000" algn="ctr" rotWithShape="0">
                <a:schemeClr val="tx1">
                  <a:alpha val="74998"/>
                </a:schemeClr>
              </a:outerShdw>
            </a:effectLst>
          </p:spPr>
        </p:pic>
      </p:grpSp>
      <p:grpSp>
        <p:nvGrpSpPr>
          <p:cNvPr id="175123" name="Group 19"/>
          <p:cNvGrpSpPr>
            <a:grpSpLocks/>
          </p:cNvGrpSpPr>
          <p:nvPr/>
        </p:nvGrpSpPr>
        <p:grpSpPr bwMode="auto">
          <a:xfrm>
            <a:off x="8312151" y="3424238"/>
            <a:ext cx="1687513" cy="2101849"/>
            <a:chOff x="4276" y="2157"/>
            <a:chExt cx="1063" cy="1324"/>
          </a:xfrm>
        </p:grpSpPr>
        <p:sp>
          <p:nvSpPr>
            <p:cNvPr id="175113" name="Text Box 9"/>
            <p:cNvSpPr txBox="1">
              <a:spLocks noChangeArrowheads="1"/>
            </p:cNvSpPr>
            <p:nvPr/>
          </p:nvSpPr>
          <p:spPr bwMode="auto">
            <a:xfrm>
              <a:off x="4328" y="3190"/>
              <a:ext cx="1011"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SORROW</a:t>
              </a:r>
            </a:p>
          </p:txBody>
        </p:sp>
        <p:pic>
          <p:nvPicPr>
            <p:cNvPr id="175122" name="Picture 18" descr="Sorrow"/>
            <p:cNvPicPr>
              <a:picLocks noChangeAspect="1" noChangeArrowheads="1"/>
            </p:cNvPicPr>
            <p:nvPr/>
          </p:nvPicPr>
          <p:blipFill>
            <a:blip r:embed="rId5"/>
            <a:srcRect/>
            <a:stretch>
              <a:fillRect/>
            </a:stretch>
          </p:blipFill>
          <p:spPr bwMode="auto">
            <a:xfrm>
              <a:off x="4276" y="2157"/>
              <a:ext cx="1044" cy="924"/>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30735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119"/>
                                        </p:tgtEl>
                                        <p:attrNameLst>
                                          <p:attrName>style.visibility</p:attrName>
                                        </p:attrNameLst>
                                      </p:cBhvr>
                                      <p:to>
                                        <p:strVal val="visible"/>
                                      </p:to>
                                    </p:set>
                                    <p:anim calcmode="lin" valueType="num">
                                      <p:cBhvr>
                                        <p:cTn id="7" dur="500" fill="hold"/>
                                        <p:tgtEl>
                                          <p:spTgt spid="175119"/>
                                        </p:tgtEl>
                                        <p:attrNameLst>
                                          <p:attrName>ppt_w</p:attrName>
                                        </p:attrNameLst>
                                      </p:cBhvr>
                                      <p:tavLst>
                                        <p:tav tm="0">
                                          <p:val>
                                            <p:fltVal val="0"/>
                                          </p:val>
                                        </p:tav>
                                        <p:tav tm="100000">
                                          <p:val>
                                            <p:strVal val="#ppt_w"/>
                                          </p:val>
                                        </p:tav>
                                      </p:tavLst>
                                    </p:anim>
                                    <p:anim calcmode="lin" valueType="num">
                                      <p:cBhvr>
                                        <p:cTn id="8" dur="500" fill="hold"/>
                                        <p:tgtEl>
                                          <p:spTgt spid="17511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5107"/>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5121"/>
                                        </p:tgtEl>
                                        <p:attrNameLst>
                                          <p:attrName>style.visibility</p:attrName>
                                        </p:attrNameLst>
                                      </p:cBhvr>
                                      <p:to>
                                        <p:strVal val="visible"/>
                                      </p:to>
                                    </p:set>
                                    <p:anim calcmode="lin" valueType="num">
                                      <p:cBhvr>
                                        <p:cTn id="15" dur="500" fill="hold"/>
                                        <p:tgtEl>
                                          <p:spTgt spid="175121"/>
                                        </p:tgtEl>
                                        <p:attrNameLst>
                                          <p:attrName>ppt_w</p:attrName>
                                        </p:attrNameLst>
                                      </p:cBhvr>
                                      <p:tavLst>
                                        <p:tav tm="0">
                                          <p:val>
                                            <p:fltVal val="0"/>
                                          </p:val>
                                        </p:tav>
                                        <p:tav tm="100000">
                                          <p:val>
                                            <p:strVal val="#ppt_w"/>
                                          </p:val>
                                        </p:tav>
                                      </p:tavLst>
                                    </p:anim>
                                    <p:anim calcmode="lin" valueType="num">
                                      <p:cBhvr>
                                        <p:cTn id="16" dur="500" fill="hold"/>
                                        <p:tgtEl>
                                          <p:spTgt spid="17512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5108"/>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5123"/>
                                        </p:tgtEl>
                                        <p:attrNameLst>
                                          <p:attrName>style.visibility</p:attrName>
                                        </p:attrNameLst>
                                      </p:cBhvr>
                                      <p:to>
                                        <p:strVal val="visible"/>
                                      </p:to>
                                    </p:set>
                                    <p:anim calcmode="lin" valueType="num">
                                      <p:cBhvr>
                                        <p:cTn id="23" dur="500" fill="hold"/>
                                        <p:tgtEl>
                                          <p:spTgt spid="175123"/>
                                        </p:tgtEl>
                                        <p:attrNameLst>
                                          <p:attrName>ppt_w</p:attrName>
                                        </p:attrNameLst>
                                      </p:cBhvr>
                                      <p:tavLst>
                                        <p:tav tm="0">
                                          <p:val>
                                            <p:fltVal val="0"/>
                                          </p:val>
                                        </p:tav>
                                        <p:tav tm="100000">
                                          <p:val>
                                            <p:strVal val="#ppt_w"/>
                                          </p:val>
                                        </p:tav>
                                      </p:tavLst>
                                    </p:anim>
                                    <p:anim calcmode="lin" valueType="num">
                                      <p:cBhvr>
                                        <p:cTn id="24" dur="500" fill="hold"/>
                                        <p:tgtEl>
                                          <p:spTgt spid="175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P spid="1751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1884363" y="487364"/>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Now Cain talked with Abel his brother; and it came to pass, when they were in the field, that Cain rose up against Abel his brother and killed him.</a:t>
            </a:r>
            <a:r>
              <a:rPr lang="en-US" altLang="zh-CN">
                <a:ea typeface="宋体" pitchFamily="-83" charset="-122"/>
                <a:cs typeface="宋体" pitchFamily="-83" charset="-122"/>
              </a:rPr>
              <a:t> </a:t>
            </a:r>
            <a:endParaRPr lang="en-US" altLang="zh-CN" sz="2800">
              <a:solidFill>
                <a:srgbClr val="3333CC"/>
              </a:solidFill>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4:8</a:t>
            </a:r>
          </a:p>
        </p:txBody>
      </p:sp>
      <p:grpSp>
        <p:nvGrpSpPr>
          <p:cNvPr id="177175" name="Group 23"/>
          <p:cNvGrpSpPr>
            <a:grpSpLocks/>
          </p:cNvGrpSpPr>
          <p:nvPr/>
        </p:nvGrpSpPr>
        <p:grpSpPr bwMode="auto">
          <a:xfrm>
            <a:off x="2062163" y="2697164"/>
            <a:ext cx="3821112" cy="1228725"/>
            <a:chOff x="339" y="1699"/>
            <a:chExt cx="2407" cy="774"/>
          </a:xfrm>
        </p:grpSpPr>
        <p:sp>
          <p:nvSpPr>
            <p:cNvPr id="177167" name="Text Box 15"/>
            <p:cNvSpPr txBox="1">
              <a:spLocks noChangeArrowheads="1"/>
            </p:cNvSpPr>
            <p:nvPr/>
          </p:nvSpPr>
          <p:spPr bwMode="auto">
            <a:xfrm>
              <a:off x="339" y="1711"/>
              <a:ext cx="1431"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Older </a:t>
              </a:r>
            </a:p>
            <a:p>
              <a:pPr algn="ctr" eaLnBrk="0" hangingPunct="0"/>
              <a:r>
                <a:rPr lang="en-US" altLang="zh-CN" sz="3600" b="1">
                  <a:solidFill>
                    <a:srgbClr val="FFFF00"/>
                  </a:solidFill>
                  <a:latin typeface="Times New Roman" pitchFamily="-83" charset="0"/>
                  <a:ea typeface="宋体" pitchFamily="-83" charset="-122"/>
                  <a:cs typeface="宋体" pitchFamily="-83" charset="-122"/>
                </a:rPr>
                <a:t>Brother</a:t>
              </a:r>
            </a:p>
          </p:txBody>
        </p:sp>
        <p:pic>
          <p:nvPicPr>
            <p:cNvPr id="177171" name="Picture 19" descr="Older brother 1 copy"/>
            <p:cNvPicPr>
              <a:picLocks noChangeAspect="1" noChangeArrowheads="1"/>
            </p:cNvPicPr>
            <p:nvPr/>
          </p:nvPicPr>
          <p:blipFill>
            <a:blip r:embed="rId3"/>
            <a:srcRect/>
            <a:stretch>
              <a:fillRect/>
            </a:stretch>
          </p:blipFill>
          <p:spPr bwMode="auto">
            <a:xfrm>
              <a:off x="1978" y="1699"/>
              <a:ext cx="768" cy="774"/>
            </a:xfrm>
            <a:prstGeom prst="rect">
              <a:avLst/>
            </a:prstGeom>
            <a:noFill/>
            <a:effectLst>
              <a:outerShdw blurRad="63500" dist="38099" dir="2700000" algn="ctr" rotWithShape="0">
                <a:schemeClr val="tx1">
                  <a:alpha val="74998"/>
                </a:schemeClr>
              </a:outerShdw>
            </a:effectLst>
          </p:spPr>
        </p:pic>
      </p:grpSp>
      <p:grpSp>
        <p:nvGrpSpPr>
          <p:cNvPr id="177174" name="Group 22"/>
          <p:cNvGrpSpPr>
            <a:grpSpLocks/>
          </p:cNvGrpSpPr>
          <p:nvPr/>
        </p:nvGrpSpPr>
        <p:grpSpPr bwMode="auto">
          <a:xfrm>
            <a:off x="2103438" y="4208464"/>
            <a:ext cx="4170362" cy="1476375"/>
            <a:chOff x="365" y="2651"/>
            <a:chExt cx="2627" cy="930"/>
          </a:xfrm>
        </p:grpSpPr>
        <p:sp>
          <p:nvSpPr>
            <p:cNvPr id="177172" name="Text Box 20"/>
            <p:cNvSpPr txBox="1">
              <a:spLocks noChangeArrowheads="1"/>
            </p:cNvSpPr>
            <p:nvPr/>
          </p:nvSpPr>
          <p:spPr bwMode="auto">
            <a:xfrm>
              <a:off x="365" y="2741"/>
              <a:ext cx="1431"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Cruel, </a:t>
              </a:r>
            </a:p>
            <a:p>
              <a:pPr algn="ctr" eaLnBrk="0" hangingPunct="0"/>
              <a:r>
                <a:rPr lang="en-US" altLang="zh-CN" sz="3600" b="1">
                  <a:solidFill>
                    <a:srgbClr val="FFFF00"/>
                  </a:solidFill>
                  <a:latin typeface="Times New Roman" pitchFamily="-83" charset="0"/>
                  <a:ea typeface="宋体" pitchFamily="-83" charset="-122"/>
                  <a:cs typeface="宋体" pitchFamily="-83" charset="-122"/>
                </a:rPr>
                <a:t>Violent</a:t>
              </a:r>
            </a:p>
          </p:txBody>
        </p:sp>
        <p:pic>
          <p:nvPicPr>
            <p:cNvPr id="177173" name="Picture 21" descr="Cruel"/>
            <p:cNvPicPr>
              <a:picLocks noChangeAspect="1" noChangeArrowheads="1"/>
            </p:cNvPicPr>
            <p:nvPr/>
          </p:nvPicPr>
          <p:blipFill>
            <a:blip r:embed="rId4"/>
            <a:srcRect/>
            <a:stretch>
              <a:fillRect/>
            </a:stretch>
          </p:blipFill>
          <p:spPr bwMode="auto">
            <a:xfrm>
              <a:off x="2008" y="2651"/>
              <a:ext cx="984" cy="930"/>
            </a:xfrm>
            <a:prstGeom prst="rect">
              <a:avLst/>
            </a:prstGeom>
            <a:noFill/>
            <a:effectLst>
              <a:outerShdw blurRad="63500" dist="38099" dir="2700000" algn="ctr" rotWithShape="0">
                <a:schemeClr val="tx1">
                  <a:alpha val="74998"/>
                </a:schemeClr>
              </a:outerShdw>
            </a:effectLst>
          </p:spPr>
        </p:pic>
      </p:grpSp>
      <p:sp>
        <p:nvSpPr>
          <p:cNvPr id="177177" name="Text Box 25"/>
          <p:cNvSpPr txBox="1">
            <a:spLocks noChangeArrowheads="1"/>
          </p:cNvSpPr>
          <p:nvPr/>
        </p:nvSpPr>
        <p:spPr bwMode="auto">
          <a:xfrm>
            <a:off x="7062789" y="3021013"/>
            <a:ext cx="2909887" cy="1739900"/>
          </a:xfrm>
          <a:prstGeom prst="rect">
            <a:avLst/>
          </a:prstGeom>
          <a:solidFill>
            <a:srgbClr val="008000"/>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r>
              <a:rPr lang="en-US" altLang="zh-CN" sz="3600" b="1">
                <a:solidFill>
                  <a:srgbClr val="FFFF00"/>
                </a:solidFill>
                <a:latin typeface="Times New Roman" pitchFamily="-83" charset="0"/>
                <a:ea typeface="宋体" pitchFamily="-83" charset="-122"/>
                <a:cs typeface="宋体" pitchFamily="-83" charset="-122"/>
              </a:rPr>
              <a:t>Both Are</a:t>
            </a:r>
          </a:p>
          <a:p>
            <a:pPr algn="ctr" eaLnBrk="0" hangingPunct="0"/>
            <a:r>
              <a:rPr lang="en-US" altLang="zh-CN" sz="3600" b="1">
                <a:solidFill>
                  <a:srgbClr val="FFFF00"/>
                </a:solidFill>
                <a:latin typeface="Times New Roman" pitchFamily="-83" charset="0"/>
                <a:ea typeface="宋体" pitchFamily="-83" charset="-122"/>
                <a:cs typeface="宋体" pitchFamily="-83" charset="-122"/>
              </a:rPr>
              <a:t>Pronounced</a:t>
            </a:r>
          </a:p>
          <a:p>
            <a:pPr algn="ctr" eaLnBrk="0" hangingPunct="0"/>
            <a:r>
              <a:rPr lang="en-US" altLang="zh-CN" sz="3600" b="1" i="1">
                <a:solidFill>
                  <a:srgbClr val="FFFF00"/>
                </a:solidFill>
                <a:latin typeface="Times New Roman" pitchFamily="-83" charset="0"/>
                <a:ea typeface="宋体" pitchFamily="-83" charset="-122"/>
                <a:cs typeface="宋体" pitchFamily="-83" charset="-122"/>
              </a:rPr>
              <a:t>“Shun”</a:t>
            </a:r>
          </a:p>
        </p:txBody>
      </p:sp>
    </p:spTree>
    <p:extLst>
      <p:ext uri="{BB962C8B-B14F-4D97-AF65-F5344CB8AC3E}">
        <p14:creationId xmlns:p14="http://schemas.microsoft.com/office/powerpoint/2010/main" val="39004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175"/>
                                        </p:tgtEl>
                                        <p:attrNameLst>
                                          <p:attrName>style.visibility</p:attrName>
                                        </p:attrNameLst>
                                      </p:cBhvr>
                                      <p:to>
                                        <p:strVal val="visible"/>
                                      </p:to>
                                    </p:set>
                                    <p:anim calcmode="lin" valueType="num">
                                      <p:cBhvr>
                                        <p:cTn id="7" dur="500" fill="hold"/>
                                        <p:tgtEl>
                                          <p:spTgt spid="177175"/>
                                        </p:tgtEl>
                                        <p:attrNameLst>
                                          <p:attrName>ppt_w</p:attrName>
                                        </p:attrNameLst>
                                      </p:cBhvr>
                                      <p:tavLst>
                                        <p:tav tm="0">
                                          <p:val>
                                            <p:fltVal val="0"/>
                                          </p:val>
                                        </p:tav>
                                        <p:tav tm="100000">
                                          <p:val>
                                            <p:strVal val="#ppt_w"/>
                                          </p:val>
                                        </p:tav>
                                      </p:tavLst>
                                    </p:anim>
                                    <p:anim calcmode="lin" valueType="num">
                                      <p:cBhvr>
                                        <p:cTn id="8" dur="500" fill="hold"/>
                                        <p:tgtEl>
                                          <p:spTgt spid="17717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7174"/>
                                        </p:tgtEl>
                                        <p:attrNameLst>
                                          <p:attrName>style.visibility</p:attrName>
                                        </p:attrNameLst>
                                      </p:cBhvr>
                                      <p:to>
                                        <p:strVal val="visible"/>
                                      </p:to>
                                    </p:set>
                                    <p:anim calcmode="lin" valueType="num">
                                      <p:cBhvr>
                                        <p:cTn id="13" dur="500" fill="hold"/>
                                        <p:tgtEl>
                                          <p:spTgt spid="177174"/>
                                        </p:tgtEl>
                                        <p:attrNameLst>
                                          <p:attrName>ppt_w</p:attrName>
                                        </p:attrNameLst>
                                      </p:cBhvr>
                                      <p:tavLst>
                                        <p:tav tm="0">
                                          <p:val>
                                            <p:fltVal val="0"/>
                                          </p:val>
                                        </p:tav>
                                        <p:tav tm="100000">
                                          <p:val>
                                            <p:strVal val="#ppt_w"/>
                                          </p:val>
                                        </p:tav>
                                      </p:tavLst>
                                    </p:anim>
                                    <p:anim calcmode="lin" valueType="num">
                                      <p:cBhvr>
                                        <p:cTn id="14" dur="500" fill="hold"/>
                                        <p:tgtEl>
                                          <p:spTgt spid="17717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7177"/>
                                        </p:tgtEl>
                                        <p:attrNameLst>
                                          <p:attrName>style.visibility</p:attrName>
                                        </p:attrNameLst>
                                      </p:cBhvr>
                                      <p:to>
                                        <p:strVal val="visible"/>
                                      </p:to>
                                    </p:set>
                                    <p:anim calcmode="lin" valueType="num">
                                      <p:cBhvr>
                                        <p:cTn id="19" dur="500" fill="hold"/>
                                        <p:tgtEl>
                                          <p:spTgt spid="177177"/>
                                        </p:tgtEl>
                                        <p:attrNameLst>
                                          <p:attrName>ppt_w</p:attrName>
                                        </p:attrNameLst>
                                      </p:cBhvr>
                                      <p:tavLst>
                                        <p:tav tm="0">
                                          <p:val>
                                            <p:fltVal val="0"/>
                                          </p:val>
                                        </p:tav>
                                        <p:tav tm="100000">
                                          <p:val>
                                            <p:strVal val="#ppt_w"/>
                                          </p:val>
                                        </p:tav>
                                      </p:tavLst>
                                    </p:anim>
                                    <p:anim calcmode="lin" valueType="num">
                                      <p:cBhvr>
                                        <p:cTn id="20" dur="500" fill="hold"/>
                                        <p:tgtEl>
                                          <p:spTgt spid="17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381000" y="228600"/>
            <a:ext cx="11430000" cy="6019800"/>
          </a:xfrm>
        </p:spPr>
        <p:txBody>
          <a:bodyPr anchor="t"/>
          <a:lstStyle/>
          <a:p>
            <a:pPr>
              <a:defRPr/>
            </a:pPr>
            <a:r>
              <a:rPr lang="en-US" sz="3600" dirty="0">
                <a:solidFill>
                  <a:srgbClr val="660066"/>
                </a:solidFill>
                <a:effectLst>
                  <a:outerShdw blurRad="50800" dist="38100" dir="2700000" algn="tl" rotWithShape="0">
                    <a:prstClr val="black">
                      <a:alpha val="40000"/>
                    </a:prstClr>
                  </a:outerShdw>
                </a:effectLst>
                <a:latin typeface="Estelle Black SF" pitchFamily="2" charset="0"/>
              </a:rPr>
              <a:t>For 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they have not believed in the name of God’s one and only Son. This is the verdict: Light has come into the world, but people loved darkness instead of light because their deeds were evil. Everyone who does evil hates the light, and will not come into the light for fear that their deeds will be exposed.</a:t>
            </a:r>
            <a:endParaRPr lang="en-US" sz="3600" dirty="0">
              <a:solidFill>
                <a:srgbClr val="660066"/>
              </a:solidFill>
              <a:effectLst>
                <a:outerShdw blurRad="50800" dist="38100" dir="2700000" algn="tl" rotWithShape="0">
                  <a:prstClr val="black">
                    <a:alpha val="40000"/>
                  </a:prstClr>
                </a:outerShdw>
              </a:effectLst>
              <a:latin typeface="Estelle Black SF" pitchFamily="2" charset="0"/>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3:16-20 (NIV)</a:t>
            </a:r>
          </a:p>
        </p:txBody>
      </p:sp>
    </p:spTree>
    <p:extLst>
      <p:ext uri="{BB962C8B-B14F-4D97-AF65-F5344CB8AC3E}">
        <p14:creationId xmlns:p14="http://schemas.microsoft.com/office/powerpoint/2010/main" val="6274954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884363" y="487364"/>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ea typeface="宋体" pitchFamily="-83" charset="-122"/>
                <a:cs typeface="宋体" pitchFamily="-83" charset="-122"/>
              </a:rPr>
              <a:t>So </a:t>
            </a:r>
            <a:r>
              <a:rPr lang="en-US" altLang="zh-CN" sz="2800" u="sng">
                <a:solidFill>
                  <a:srgbClr val="3333CC"/>
                </a:solidFill>
                <a:ea typeface="宋体" pitchFamily="-83" charset="-122"/>
                <a:cs typeface="宋体" pitchFamily="-83" charset="-122"/>
              </a:rPr>
              <a:t>Noah</a:t>
            </a:r>
            <a:r>
              <a:rPr lang="en-US" altLang="zh-CN" sz="2800">
                <a:solidFill>
                  <a:srgbClr val="3333CC"/>
                </a:solidFill>
                <a:ea typeface="宋体" pitchFamily="-83" charset="-122"/>
                <a:cs typeface="宋体" pitchFamily="-83" charset="-122"/>
              </a:rPr>
              <a:t>, with </a:t>
            </a:r>
            <a:r>
              <a:rPr lang="en-US" altLang="zh-CN" sz="2800" u="sng">
                <a:solidFill>
                  <a:srgbClr val="3333CC"/>
                </a:solidFill>
                <a:ea typeface="宋体" pitchFamily="-83" charset="-122"/>
                <a:cs typeface="宋体" pitchFamily="-83" charset="-122"/>
              </a:rPr>
              <a:t>his sons</a:t>
            </a: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his wife</a:t>
            </a:r>
            <a:r>
              <a:rPr lang="en-US" altLang="zh-CN" sz="2800">
                <a:solidFill>
                  <a:srgbClr val="3333CC"/>
                </a:solidFill>
                <a:ea typeface="宋体" pitchFamily="-83" charset="-122"/>
                <a:cs typeface="宋体" pitchFamily="-83" charset="-122"/>
              </a:rPr>
              <a:t>, and </a:t>
            </a:r>
            <a:r>
              <a:rPr lang="en-US" altLang="zh-CN" sz="2800" u="sng">
                <a:solidFill>
                  <a:srgbClr val="3333CC"/>
                </a:solidFill>
                <a:ea typeface="宋体" pitchFamily="-83" charset="-122"/>
                <a:cs typeface="宋体" pitchFamily="-83" charset="-122"/>
              </a:rPr>
              <a:t>his sons’ wives</a:t>
            </a:r>
            <a:r>
              <a:rPr lang="en-US" altLang="zh-CN" sz="2800">
                <a:solidFill>
                  <a:srgbClr val="3333CC"/>
                </a:solidFill>
                <a:ea typeface="宋体" pitchFamily="-83" charset="-122"/>
                <a:cs typeface="宋体" pitchFamily="-83" charset="-122"/>
              </a:rPr>
              <a:t>, went into the ark because of the waters of the flood.</a:t>
            </a:r>
            <a:r>
              <a:rPr lang="en-US" altLang="zh-CN">
                <a:ea typeface="宋体" pitchFamily="-83" charset="-122"/>
                <a:cs typeface="宋体" pitchFamily="-83" charset="-122"/>
              </a:rPr>
              <a:t> </a:t>
            </a:r>
            <a:r>
              <a:rPr lang="en-US" altLang="zh-CN" sz="2800">
                <a:solidFill>
                  <a:srgbClr val="000099"/>
                </a:solidFill>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7:7</a:t>
            </a:r>
          </a:p>
        </p:txBody>
      </p:sp>
      <p:sp>
        <p:nvSpPr>
          <p:cNvPr id="179203" name="Text Box 3"/>
          <p:cNvSpPr txBox="1">
            <a:spLocks noChangeArrowheads="1"/>
          </p:cNvSpPr>
          <p:nvPr/>
        </p:nvSpPr>
        <p:spPr bwMode="auto">
          <a:xfrm>
            <a:off x="5675313" y="2795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9204" name="Text Box 4"/>
          <p:cNvSpPr txBox="1">
            <a:spLocks noChangeArrowheads="1"/>
          </p:cNvSpPr>
          <p:nvPr/>
        </p:nvSpPr>
        <p:spPr bwMode="auto">
          <a:xfrm>
            <a:off x="3475038" y="2795589"/>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9215" name="Text Box 15"/>
          <p:cNvSpPr txBox="1">
            <a:spLocks noChangeArrowheads="1"/>
          </p:cNvSpPr>
          <p:nvPr/>
        </p:nvSpPr>
        <p:spPr bwMode="auto">
          <a:xfrm>
            <a:off x="7658100" y="2795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9226" name="Group 26"/>
          <p:cNvGrpSpPr>
            <a:grpSpLocks/>
          </p:cNvGrpSpPr>
          <p:nvPr/>
        </p:nvGrpSpPr>
        <p:grpSpPr bwMode="auto">
          <a:xfrm>
            <a:off x="1855788" y="2609850"/>
            <a:ext cx="1600200" cy="2095500"/>
            <a:chOff x="209" y="1644"/>
            <a:chExt cx="1008" cy="1320"/>
          </a:xfrm>
        </p:grpSpPr>
        <p:sp>
          <p:nvSpPr>
            <p:cNvPr id="179212" name="Text Box 12"/>
            <p:cNvSpPr txBox="1">
              <a:spLocks noChangeArrowheads="1"/>
            </p:cNvSpPr>
            <p:nvPr/>
          </p:nvSpPr>
          <p:spPr bwMode="auto">
            <a:xfrm>
              <a:off x="299" y="2440"/>
              <a:ext cx="796" cy="524"/>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LARGE</a:t>
              </a:r>
            </a:p>
            <a:p>
              <a:pPr algn="ctr"/>
              <a:r>
                <a:rPr lang="en-US" sz="2400" b="1">
                  <a:solidFill>
                    <a:srgbClr val="008000"/>
                  </a:solidFill>
                </a:rPr>
                <a:t>SHIP</a:t>
              </a:r>
            </a:p>
          </p:txBody>
        </p:sp>
        <p:pic>
          <p:nvPicPr>
            <p:cNvPr id="179216" name="Picture 16" descr="Ship"/>
            <p:cNvPicPr>
              <a:picLocks noChangeAspect="1" noChangeArrowheads="1"/>
            </p:cNvPicPr>
            <p:nvPr/>
          </p:nvPicPr>
          <p:blipFill>
            <a:blip r:embed="rId3"/>
            <a:srcRect/>
            <a:stretch>
              <a:fillRect/>
            </a:stretch>
          </p:blipFill>
          <p:spPr bwMode="auto">
            <a:xfrm>
              <a:off x="209" y="1644"/>
              <a:ext cx="1008" cy="852"/>
            </a:xfrm>
            <a:prstGeom prst="rect">
              <a:avLst/>
            </a:prstGeom>
            <a:noFill/>
            <a:effectLst>
              <a:outerShdw blurRad="63500" dist="38099" dir="2700000" algn="ctr" rotWithShape="0">
                <a:schemeClr val="tx1">
                  <a:alpha val="74998"/>
                </a:schemeClr>
              </a:outerShdw>
            </a:effectLst>
          </p:spPr>
        </p:pic>
      </p:grpSp>
      <p:grpSp>
        <p:nvGrpSpPr>
          <p:cNvPr id="179227" name="Group 27"/>
          <p:cNvGrpSpPr>
            <a:grpSpLocks/>
          </p:cNvGrpSpPr>
          <p:nvPr/>
        </p:nvGrpSpPr>
        <p:grpSpPr bwMode="auto">
          <a:xfrm>
            <a:off x="4146550" y="2616202"/>
            <a:ext cx="1314450" cy="1719263"/>
            <a:chOff x="1652" y="1648"/>
            <a:chExt cx="828" cy="1083"/>
          </a:xfrm>
        </p:grpSpPr>
        <p:sp>
          <p:nvSpPr>
            <p:cNvPr id="179214" name="Text Box 14"/>
            <p:cNvSpPr txBox="1">
              <a:spLocks noChangeArrowheads="1"/>
            </p:cNvSpPr>
            <p:nvPr/>
          </p:nvSpPr>
          <p:spPr bwMode="auto">
            <a:xfrm>
              <a:off x="1662" y="2440"/>
              <a:ext cx="818"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BOAT</a:t>
              </a:r>
            </a:p>
          </p:txBody>
        </p:sp>
        <p:pic>
          <p:nvPicPr>
            <p:cNvPr id="179218" name="Picture 18" descr="Boat"/>
            <p:cNvPicPr>
              <a:picLocks noChangeAspect="1" noChangeArrowheads="1"/>
            </p:cNvPicPr>
            <p:nvPr/>
          </p:nvPicPr>
          <p:blipFill>
            <a:blip r:embed="rId4"/>
            <a:srcRect/>
            <a:stretch>
              <a:fillRect/>
            </a:stretch>
          </p:blipFill>
          <p:spPr bwMode="auto">
            <a:xfrm>
              <a:off x="1652" y="1648"/>
              <a:ext cx="798" cy="792"/>
            </a:xfrm>
            <a:prstGeom prst="rect">
              <a:avLst/>
            </a:prstGeom>
            <a:noFill/>
            <a:effectLst>
              <a:outerShdw blurRad="63500" dist="38099" dir="2700000" algn="ctr" rotWithShape="0">
                <a:schemeClr val="tx1">
                  <a:alpha val="74998"/>
                </a:schemeClr>
              </a:outerShdw>
            </a:effectLst>
          </p:spPr>
        </p:pic>
      </p:grpSp>
      <p:grpSp>
        <p:nvGrpSpPr>
          <p:cNvPr id="179228" name="Group 28"/>
          <p:cNvGrpSpPr>
            <a:grpSpLocks/>
          </p:cNvGrpSpPr>
          <p:nvPr/>
        </p:nvGrpSpPr>
        <p:grpSpPr bwMode="auto">
          <a:xfrm>
            <a:off x="6299201" y="2771776"/>
            <a:ext cx="1431925" cy="1563688"/>
            <a:chOff x="3008" y="1746"/>
            <a:chExt cx="902" cy="985"/>
          </a:xfrm>
        </p:grpSpPr>
        <p:sp>
          <p:nvSpPr>
            <p:cNvPr id="179209" name="Text Box 9"/>
            <p:cNvSpPr txBox="1">
              <a:spLocks noChangeArrowheads="1"/>
            </p:cNvSpPr>
            <p:nvPr/>
          </p:nvSpPr>
          <p:spPr bwMode="auto">
            <a:xfrm>
              <a:off x="3008" y="2440"/>
              <a:ext cx="902"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EIGHT</a:t>
              </a:r>
            </a:p>
          </p:txBody>
        </p:sp>
        <p:pic>
          <p:nvPicPr>
            <p:cNvPr id="179220" name="Picture 20" descr="Eight"/>
            <p:cNvPicPr>
              <a:picLocks noChangeAspect="1" noChangeArrowheads="1"/>
            </p:cNvPicPr>
            <p:nvPr/>
          </p:nvPicPr>
          <p:blipFill>
            <a:blip r:embed="rId5"/>
            <a:srcRect/>
            <a:stretch>
              <a:fillRect/>
            </a:stretch>
          </p:blipFill>
          <p:spPr bwMode="auto">
            <a:xfrm>
              <a:off x="3080" y="1746"/>
              <a:ext cx="756" cy="648"/>
            </a:xfrm>
            <a:prstGeom prst="rect">
              <a:avLst/>
            </a:prstGeom>
            <a:noFill/>
            <a:effectLst>
              <a:outerShdw blurRad="63500" dist="38099" dir="2700000" algn="ctr" rotWithShape="0">
                <a:schemeClr val="tx1">
                  <a:alpha val="74998"/>
                </a:schemeClr>
              </a:outerShdw>
            </a:effectLst>
          </p:spPr>
        </p:pic>
      </p:grpSp>
      <p:grpSp>
        <p:nvGrpSpPr>
          <p:cNvPr id="179229" name="Group 29"/>
          <p:cNvGrpSpPr>
            <a:grpSpLocks/>
          </p:cNvGrpSpPr>
          <p:nvPr/>
        </p:nvGrpSpPr>
        <p:grpSpPr bwMode="auto">
          <a:xfrm>
            <a:off x="8429626" y="2689226"/>
            <a:ext cx="1706563" cy="1646238"/>
            <a:chOff x="4350" y="1694"/>
            <a:chExt cx="1075" cy="1037"/>
          </a:xfrm>
        </p:grpSpPr>
        <p:sp>
          <p:nvSpPr>
            <p:cNvPr id="179223" name="Text Box 23"/>
            <p:cNvSpPr txBox="1">
              <a:spLocks noChangeArrowheads="1"/>
            </p:cNvSpPr>
            <p:nvPr/>
          </p:nvSpPr>
          <p:spPr bwMode="auto">
            <a:xfrm>
              <a:off x="4361" y="2440"/>
              <a:ext cx="1064" cy="291"/>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PERSON</a:t>
              </a:r>
            </a:p>
          </p:txBody>
        </p:sp>
        <p:pic>
          <p:nvPicPr>
            <p:cNvPr id="179224" name="Picture 24" descr="Mouth copy"/>
            <p:cNvPicPr>
              <a:picLocks noChangeAspect="1" noChangeArrowheads="1"/>
            </p:cNvPicPr>
            <p:nvPr/>
          </p:nvPicPr>
          <p:blipFill>
            <a:blip r:embed="rId6"/>
            <a:srcRect/>
            <a:stretch>
              <a:fillRect/>
            </a:stretch>
          </p:blipFill>
          <p:spPr bwMode="auto">
            <a:xfrm>
              <a:off x="4350" y="1694"/>
              <a:ext cx="906" cy="708"/>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39361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226"/>
                                        </p:tgtEl>
                                        <p:attrNameLst>
                                          <p:attrName>style.visibility</p:attrName>
                                        </p:attrNameLst>
                                      </p:cBhvr>
                                      <p:to>
                                        <p:strVal val="visible"/>
                                      </p:to>
                                    </p:set>
                                    <p:anim calcmode="lin" valueType="num">
                                      <p:cBhvr>
                                        <p:cTn id="7" dur="500" fill="hold"/>
                                        <p:tgtEl>
                                          <p:spTgt spid="179226"/>
                                        </p:tgtEl>
                                        <p:attrNameLst>
                                          <p:attrName>ppt_w</p:attrName>
                                        </p:attrNameLst>
                                      </p:cBhvr>
                                      <p:tavLst>
                                        <p:tav tm="0">
                                          <p:val>
                                            <p:fltVal val="0"/>
                                          </p:val>
                                        </p:tav>
                                        <p:tav tm="100000">
                                          <p:val>
                                            <p:strVal val="#ppt_w"/>
                                          </p:val>
                                        </p:tav>
                                      </p:tavLst>
                                    </p:anim>
                                    <p:anim calcmode="lin" valueType="num">
                                      <p:cBhvr>
                                        <p:cTn id="8" dur="500" fill="hold"/>
                                        <p:tgtEl>
                                          <p:spTgt spid="1792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9204"/>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79227"/>
                                        </p:tgtEl>
                                        <p:attrNameLst>
                                          <p:attrName>style.visibility</p:attrName>
                                        </p:attrNameLst>
                                      </p:cBhvr>
                                      <p:to>
                                        <p:strVal val="visible"/>
                                      </p:to>
                                    </p:set>
                                    <p:anim calcmode="lin" valueType="num">
                                      <p:cBhvr>
                                        <p:cTn id="16" dur="500" fill="hold"/>
                                        <p:tgtEl>
                                          <p:spTgt spid="179227"/>
                                        </p:tgtEl>
                                        <p:attrNameLst>
                                          <p:attrName>ppt_w</p:attrName>
                                        </p:attrNameLst>
                                      </p:cBhvr>
                                      <p:tavLst>
                                        <p:tav tm="0">
                                          <p:val>
                                            <p:fltVal val="0"/>
                                          </p:val>
                                        </p:tav>
                                        <p:tav tm="100000">
                                          <p:val>
                                            <p:strVal val="#ppt_w"/>
                                          </p:val>
                                        </p:tav>
                                      </p:tavLst>
                                    </p:anim>
                                    <p:anim calcmode="lin" valueType="num">
                                      <p:cBhvr>
                                        <p:cTn id="17" dur="500" fill="hold"/>
                                        <p:tgtEl>
                                          <p:spTgt spid="17922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9203"/>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79228"/>
                                        </p:tgtEl>
                                        <p:attrNameLst>
                                          <p:attrName>style.visibility</p:attrName>
                                        </p:attrNameLst>
                                      </p:cBhvr>
                                      <p:to>
                                        <p:strVal val="visible"/>
                                      </p:to>
                                    </p:set>
                                    <p:anim calcmode="lin" valueType="num">
                                      <p:cBhvr>
                                        <p:cTn id="25" dur="500" fill="hold"/>
                                        <p:tgtEl>
                                          <p:spTgt spid="179228"/>
                                        </p:tgtEl>
                                        <p:attrNameLst>
                                          <p:attrName>ppt_w</p:attrName>
                                        </p:attrNameLst>
                                      </p:cBhvr>
                                      <p:tavLst>
                                        <p:tav tm="0">
                                          <p:val>
                                            <p:fltVal val="0"/>
                                          </p:val>
                                        </p:tav>
                                        <p:tav tm="100000">
                                          <p:val>
                                            <p:strVal val="#ppt_w"/>
                                          </p:val>
                                        </p:tav>
                                      </p:tavLst>
                                    </p:anim>
                                    <p:anim calcmode="lin" valueType="num">
                                      <p:cBhvr>
                                        <p:cTn id="26" dur="500" fill="hold"/>
                                        <p:tgtEl>
                                          <p:spTgt spid="17922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215"/>
                                        </p:tgtEl>
                                        <p:attrNameLst>
                                          <p:attrName>style.visibility</p:attrName>
                                        </p:attrNameLst>
                                      </p:cBhvr>
                                      <p:to>
                                        <p:strVal val="visible"/>
                                      </p:to>
                                    </p:set>
                                  </p:childTnLst>
                                </p:cTn>
                              </p:par>
                            </p:childTnLst>
                          </p:cTn>
                        </p:par>
                        <p:par>
                          <p:cTn id="31" fill="hold">
                            <p:stCondLst>
                              <p:cond delay="0"/>
                            </p:stCondLst>
                            <p:childTnLst>
                              <p:par>
                                <p:cTn id="32" presetID="23" presetClass="entr" presetSubtype="16" fill="hold" nodeType="afterEffect">
                                  <p:stCondLst>
                                    <p:cond delay="0"/>
                                  </p:stCondLst>
                                  <p:childTnLst>
                                    <p:set>
                                      <p:cBhvr>
                                        <p:cTn id="33" dur="1" fill="hold">
                                          <p:stCondLst>
                                            <p:cond delay="0"/>
                                          </p:stCondLst>
                                        </p:cTn>
                                        <p:tgtEl>
                                          <p:spTgt spid="179229"/>
                                        </p:tgtEl>
                                        <p:attrNameLst>
                                          <p:attrName>style.visibility</p:attrName>
                                        </p:attrNameLst>
                                      </p:cBhvr>
                                      <p:to>
                                        <p:strVal val="visible"/>
                                      </p:to>
                                    </p:set>
                                    <p:anim calcmode="lin" valueType="num">
                                      <p:cBhvr>
                                        <p:cTn id="34" dur="500" fill="hold"/>
                                        <p:tgtEl>
                                          <p:spTgt spid="179229"/>
                                        </p:tgtEl>
                                        <p:attrNameLst>
                                          <p:attrName>ppt_w</p:attrName>
                                        </p:attrNameLst>
                                      </p:cBhvr>
                                      <p:tavLst>
                                        <p:tav tm="0">
                                          <p:val>
                                            <p:fltVal val="0"/>
                                          </p:val>
                                        </p:tav>
                                        <p:tav tm="100000">
                                          <p:val>
                                            <p:strVal val="#ppt_w"/>
                                          </p:val>
                                        </p:tav>
                                      </p:tavLst>
                                    </p:anim>
                                    <p:anim calcmode="lin" valueType="num">
                                      <p:cBhvr>
                                        <p:cTn id="35" dur="500" fill="hold"/>
                                        <p:tgtEl>
                                          <p:spTgt spid="179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04" grpId="0"/>
      <p:bldP spid="1792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884363" y="487364"/>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ea typeface="宋体" pitchFamily="-83" charset="-122"/>
                <a:cs typeface="宋体" pitchFamily="-83" charset="-122"/>
              </a:rPr>
              <a:t>So </a:t>
            </a:r>
            <a:r>
              <a:rPr lang="en-US" altLang="zh-CN" sz="2800" u="sng">
                <a:solidFill>
                  <a:srgbClr val="3333CC"/>
                </a:solidFill>
                <a:ea typeface="宋体" pitchFamily="-83" charset="-122"/>
                <a:cs typeface="宋体" pitchFamily="-83" charset="-122"/>
              </a:rPr>
              <a:t>Noah</a:t>
            </a:r>
            <a:r>
              <a:rPr lang="en-US" altLang="zh-CN" sz="2800">
                <a:solidFill>
                  <a:srgbClr val="3333CC"/>
                </a:solidFill>
                <a:ea typeface="宋体" pitchFamily="-83" charset="-122"/>
                <a:cs typeface="宋体" pitchFamily="-83" charset="-122"/>
              </a:rPr>
              <a:t>, with </a:t>
            </a:r>
            <a:r>
              <a:rPr lang="en-US" altLang="zh-CN" sz="2800" u="sng">
                <a:solidFill>
                  <a:srgbClr val="3333CC"/>
                </a:solidFill>
                <a:ea typeface="宋体" pitchFamily="-83" charset="-122"/>
                <a:cs typeface="宋体" pitchFamily="-83" charset="-122"/>
              </a:rPr>
              <a:t>his sons</a:t>
            </a: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his wife</a:t>
            </a:r>
            <a:r>
              <a:rPr lang="en-US" altLang="zh-CN" sz="2800">
                <a:solidFill>
                  <a:srgbClr val="3333CC"/>
                </a:solidFill>
                <a:ea typeface="宋体" pitchFamily="-83" charset="-122"/>
                <a:cs typeface="宋体" pitchFamily="-83" charset="-122"/>
              </a:rPr>
              <a:t>, and </a:t>
            </a:r>
            <a:r>
              <a:rPr lang="en-US" altLang="zh-CN" sz="2800" u="sng">
                <a:solidFill>
                  <a:srgbClr val="3333CC"/>
                </a:solidFill>
                <a:ea typeface="宋体" pitchFamily="-83" charset="-122"/>
                <a:cs typeface="宋体" pitchFamily="-83" charset="-122"/>
              </a:rPr>
              <a:t>his sons’ wives</a:t>
            </a:r>
            <a:r>
              <a:rPr lang="en-US" altLang="zh-CN" sz="2800">
                <a:solidFill>
                  <a:srgbClr val="3333CC"/>
                </a:solidFill>
                <a:ea typeface="宋体" pitchFamily="-83" charset="-122"/>
                <a:cs typeface="宋体" pitchFamily="-83" charset="-122"/>
              </a:rPr>
              <a:t>, went into the ark because of the waters of the flood.</a:t>
            </a:r>
            <a:r>
              <a:rPr lang="en-US" altLang="zh-CN">
                <a:ea typeface="宋体" pitchFamily="-83" charset="-122"/>
                <a:cs typeface="宋体" pitchFamily="-83" charset="-122"/>
              </a:rPr>
              <a:t> </a:t>
            </a:r>
            <a:r>
              <a:rPr lang="en-US" altLang="zh-CN" sz="2800">
                <a:solidFill>
                  <a:srgbClr val="000099"/>
                </a:solidFill>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7:7</a:t>
            </a:r>
          </a:p>
        </p:txBody>
      </p:sp>
      <p:sp>
        <p:nvSpPr>
          <p:cNvPr id="181252" name="Text Box 4"/>
          <p:cNvSpPr txBox="1">
            <a:spLocks noChangeArrowheads="1"/>
          </p:cNvSpPr>
          <p:nvPr/>
        </p:nvSpPr>
        <p:spPr bwMode="auto">
          <a:xfrm>
            <a:off x="4213225" y="2795589"/>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1253" name="Text Box 5"/>
          <p:cNvSpPr txBox="1">
            <a:spLocks noChangeArrowheads="1"/>
          </p:cNvSpPr>
          <p:nvPr/>
        </p:nvSpPr>
        <p:spPr bwMode="auto">
          <a:xfrm>
            <a:off x="6356350" y="279558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1260" name="Group 12"/>
          <p:cNvGrpSpPr>
            <a:grpSpLocks/>
          </p:cNvGrpSpPr>
          <p:nvPr/>
        </p:nvGrpSpPr>
        <p:grpSpPr bwMode="auto">
          <a:xfrm>
            <a:off x="4997451" y="2771776"/>
            <a:ext cx="1431925" cy="1563688"/>
            <a:chOff x="3008" y="1746"/>
            <a:chExt cx="902" cy="985"/>
          </a:xfrm>
        </p:grpSpPr>
        <p:sp>
          <p:nvSpPr>
            <p:cNvPr id="181261" name="Text Box 13"/>
            <p:cNvSpPr txBox="1">
              <a:spLocks noChangeArrowheads="1"/>
            </p:cNvSpPr>
            <p:nvPr/>
          </p:nvSpPr>
          <p:spPr bwMode="auto">
            <a:xfrm>
              <a:off x="3008" y="2440"/>
              <a:ext cx="902"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EIGHT</a:t>
              </a:r>
            </a:p>
          </p:txBody>
        </p:sp>
        <p:pic>
          <p:nvPicPr>
            <p:cNvPr id="181262" name="Picture 14" descr="Eight"/>
            <p:cNvPicPr>
              <a:picLocks noChangeAspect="1" noChangeArrowheads="1"/>
            </p:cNvPicPr>
            <p:nvPr/>
          </p:nvPicPr>
          <p:blipFill>
            <a:blip r:embed="rId3"/>
            <a:srcRect/>
            <a:stretch>
              <a:fillRect/>
            </a:stretch>
          </p:blipFill>
          <p:spPr bwMode="auto">
            <a:xfrm>
              <a:off x="3080" y="1746"/>
              <a:ext cx="756" cy="648"/>
            </a:xfrm>
            <a:prstGeom prst="rect">
              <a:avLst/>
            </a:prstGeom>
            <a:noFill/>
            <a:effectLst>
              <a:outerShdw blurRad="63500" dist="38099" dir="2700000" algn="ctr" rotWithShape="0">
                <a:schemeClr val="tx1">
                  <a:alpha val="74998"/>
                </a:schemeClr>
              </a:outerShdw>
            </a:effectLst>
          </p:spPr>
        </p:pic>
      </p:grpSp>
      <p:grpSp>
        <p:nvGrpSpPr>
          <p:cNvPr id="181266" name="Group 18"/>
          <p:cNvGrpSpPr>
            <a:grpSpLocks/>
          </p:cNvGrpSpPr>
          <p:nvPr/>
        </p:nvGrpSpPr>
        <p:grpSpPr bwMode="auto">
          <a:xfrm>
            <a:off x="7245352" y="2682876"/>
            <a:ext cx="1435101" cy="1652588"/>
            <a:chOff x="1358" y="1128"/>
            <a:chExt cx="904" cy="1041"/>
          </a:xfrm>
        </p:grpSpPr>
        <p:pic>
          <p:nvPicPr>
            <p:cNvPr id="181267" name="Picture 19" descr="Secret"/>
            <p:cNvPicPr>
              <a:picLocks noChangeAspect="1" noChangeArrowheads="1"/>
            </p:cNvPicPr>
            <p:nvPr/>
          </p:nvPicPr>
          <p:blipFill>
            <a:blip r:embed="rId4"/>
            <a:srcRect/>
            <a:stretch>
              <a:fillRect/>
            </a:stretch>
          </p:blipFill>
          <p:spPr bwMode="auto">
            <a:xfrm>
              <a:off x="1372" y="1128"/>
              <a:ext cx="828" cy="774"/>
            </a:xfrm>
            <a:prstGeom prst="rect">
              <a:avLst/>
            </a:prstGeom>
            <a:noFill/>
            <a:effectLst>
              <a:outerShdw blurRad="63500" dist="38099" dir="2700000" algn="ctr" rotWithShape="0">
                <a:schemeClr val="tx1">
                  <a:alpha val="74998"/>
                </a:schemeClr>
              </a:outerShdw>
            </a:effectLst>
          </p:spPr>
        </p:pic>
        <p:sp>
          <p:nvSpPr>
            <p:cNvPr id="181268" name="Text Box 20"/>
            <p:cNvSpPr txBox="1">
              <a:spLocks noChangeArrowheads="1"/>
            </p:cNvSpPr>
            <p:nvPr/>
          </p:nvSpPr>
          <p:spPr bwMode="auto">
            <a:xfrm>
              <a:off x="1358" y="1878"/>
              <a:ext cx="904"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SECRET</a:t>
              </a:r>
            </a:p>
          </p:txBody>
        </p:sp>
      </p:grpSp>
      <p:grpSp>
        <p:nvGrpSpPr>
          <p:cNvPr id="181270" name="Group 22"/>
          <p:cNvGrpSpPr>
            <a:grpSpLocks/>
          </p:cNvGrpSpPr>
          <p:nvPr/>
        </p:nvGrpSpPr>
        <p:grpSpPr bwMode="auto">
          <a:xfrm>
            <a:off x="2706688" y="2552702"/>
            <a:ext cx="1331912" cy="1782763"/>
            <a:chOff x="745" y="1608"/>
            <a:chExt cx="839" cy="1123"/>
          </a:xfrm>
        </p:grpSpPr>
        <p:sp>
          <p:nvSpPr>
            <p:cNvPr id="181255" name="Text Box 7"/>
            <p:cNvSpPr txBox="1">
              <a:spLocks noChangeArrowheads="1"/>
            </p:cNvSpPr>
            <p:nvPr/>
          </p:nvSpPr>
          <p:spPr bwMode="auto">
            <a:xfrm>
              <a:off x="745" y="2440"/>
              <a:ext cx="83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PUBLIC</a:t>
              </a:r>
            </a:p>
          </p:txBody>
        </p:sp>
        <p:pic>
          <p:nvPicPr>
            <p:cNvPr id="181269" name="Picture 21" descr="Public"/>
            <p:cNvPicPr>
              <a:picLocks noChangeAspect="1" noChangeArrowheads="1"/>
            </p:cNvPicPr>
            <p:nvPr/>
          </p:nvPicPr>
          <p:blipFill>
            <a:blip r:embed="rId5"/>
            <a:srcRect/>
            <a:stretch>
              <a:fillRect/>
            </a:stretch>
          </p:blipFill>
          <p:spPr bwMode="auto">
            <a:xfrm>
              <a:off x="816" y="1608"/>
              <a:ext cx="726" cy="798"/>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11759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1270"/>
                                        </p:tgtEl>
                                        <p:attrNameLst>
                                          <p:attrName>style.visibility</p:attrName>
                                        </p:attrNameLst>
                                      </p:cBhvr>
                                      <p:to>
                                        <p:strVal val="visible"/>
                                      </p:to>
                                    </p:set>
                                    <p:anim calcmode="lin" valueType="num">
                                      <p:cBhvr>
                                        <p:cTn id="7" dur="500" fill="hold"/>
                                        <p:tgtEl>
                                          <p:spTgt spid="181270"/>
                                        </p:tgtEl>
                                        <p:attrNameLst>
                                          <p:attrName>ppt_w</p:attrName>
                                        </p:attrNameLst>
                                      </p:cBhvr>
                                      <p:tavLst>
                                        <p:tav tm="0">
                                          <p:val>
                                            <p:fltVal val="0"/>
                                          </p:val>
                                        </p:tav>
                                        <p:tav tm="100000">
                                          <p:val>
                                            <p:strVal val="#ppt_w"/>
                                          </p:val>
                                        </p:tav>
                                      </p:tavLst>
                                    </p:anim>
                                    <p:anim calcmode="lin" valueType="num">
                                      <p:cBhvr>
                                        <p:cTn id="8" dur="500" fill="hold"/>
                                        <p:tgtEl>
                                          <p:spTgt spid="1812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1252"/>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1253"/>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81266"/>
                                        </p:tgtEl>
                                        <p:attrNameLst>
                                          <p:attrName>style.visibility</p:attrName>
                                        </p:attrNameLst>
                                      </p:cBhvr>
                                      <p:to>
                                        <p:strVal val="visible"/>
                                      </p:to>
                                    </p:set>
                                    <p:anim calcmode="lin" valueType="num">
                                      <p:cBhvr>
                                        <p:cTn id="25" dur="500" fill="hold"/>
                                        <p:tgtEl>
                                          <p:spTgt spid="181266"/>
                                        </p:tgtEl>
                                        <p:attrNameLst>
                                          <p:attrName>ppt_w</p:attrName>
                                        </p:attrNameLst>
                                      </p:cBhvr>
                                      <p:tavLst>
                                        <p:tav tm="0">
                                          <p:val>
                                            <p:fltVal val="0"/>
                                          </p:val>
                                        </p:tav>
                                        <p:tav tm="100000">
                                          <p:val>
                                            <p:strVal val="#ppt_w"/>
                                          </p:val>
                                        </p:tav>
                                      </p:tavLst>
                                    </p:anim>
                                    <p:anim calcmode="lin" valueType="num">
                                      <p:cBhvr>
                                        <p:cTn id="26" dur="500" fill="hold"/>
                                        <p:tgtEl>
                                          <p:spTgt spid="181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884363" y="487364"/>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latin typeface="Times New Roman" pitchFamily="-83" charset="0"/>
                <a:ea typeface="宋体" pitchFamily="-83" charset="-122"/>
                <a:cs typeface="宋体" pitchFamily="-83" charset="-122"/>
              </a:rPr>
              <a:t>Then Noah built an altar to the LORD and he took of every clean animal and of every clean bird and offered burnt offerings on the altar.</a:t>
            </a:r>
            <a:r>
              <a:rPr lang="en-US" altLang="zh-CN" sz="2800">
                <a:solidFill>
                  <a:srgbClr val="000099"/>
                </a:solidFill>
                <a:effectLst>
                  <a:outerShdw blurRad="38100" dist="38100" dir="2700000" algn="tl">
                    <a:srgbClr val="000000"/>
                  </a:outerShdw>
                </a:effectLst>
                <a:latin typeface="Times New Roman" pitchFamily="-83" charset="0"/>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7:20</a:t>
            </a:r>
          </a:p>
        </p:txBody>
      </p:sp>
    </p:spTree>
    <p:extLst>
      <p:ext uri="{BB962C8B-B14F-4D97-AF65-F5344CB8AC3E}">
        <p14:creationId xmlns:p14="http://schemas.microsoft.com/office/powerpoint/2010/main" val="199599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6851650" y="1071564"/>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5348" name="Text Box 4"/>
          <p:cNvSpPr txBox="1">
            <a:spLocks noChangeArrowheads="1"/>
          </p:cNvSpPr>
          <p:nvPr/>
        </p:nvSpPr>
        <p:spPr bwMode="auto">
          <a:xfrm>
            <a:off x="4216400" y="1071564"/>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5359" name="Group 15"/>
          <p:cNvGrpSpPr>
            <a:grpSpLocks/>
          </p:cNvGrpSpPr>
          <p:nvPr/>
        </p:nvGrpSpPr>
        <p:grpSpPr bwMode="auto">
          <a:xfrm>
            <a:off x="2601914" y="850901"/>
            <a:ext cx="1216025" cy="1801813"/>
            <a:chOff x="679" y="536"/>
            <a:chExt cx="766" cy="1135"/>
          </a:xfrm>
        </p:grpSpPr>
        <p:sp>
          <p:nvSpPr>
            <p:cNvPr id="185356" name="Text Box 12"/>
            <p:cNvSpPr txBox="1">
              <a:spLocks noChangeArrowheads="1"/>
            </p:cNvSpPr>
            <p:nvPr/>
          </p:nvSpPr>
          <p:spPr bwMode="auto">
            <a:xfrm>
              <a:off x="727" y="1380"/>
              <a:ext cx="679"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HAND</a:t>
              </a:r>
            </a:p>
          </p:txBody>
        </p:sp>
        <p:pic>
          <p:nvPicPr>
            <p:cNvPr id="185358" name="Picture 14" descr="Hand"/>
            <p:cNvPicPr>
              <a:picLocks noChangeAspect="1" noChangeArrowheads="1"/>
            </p:cNvPicPr>
            <p:nvPr/>
          </p:nvPicPr>
          <p:blipFill>
            <a:blip r:embed="rId3"/>
            <a:srcRect/>
            <a:stretch>
              <a:fillRect/>
            </a:stretch>
          </p:blipFill>
          <p:spPr bwMode="auto">
            <a:xfrm>
              <a:off x="679" y="536"/>
              <a:ext cx="766" cy="840"/>
            </a:xfrm>
            <a:prstGeom prst="rect">
              <a:avLst/>
            </a:prstGeom>
            <a:noFill/>
            <a:effectLst>
              <a:outerShdw blurRad="63500" dist="38099" dir="2700000" algn="ctr" rotWithShape="0">
                <a:schemeClr val="tx1">
                  <a:alpha val="74998"/>
                </a:schemeClr>
              </a:outerShdw>
            </a:effectLst>
          </p:spPr>
        </p:pic>
      </p:grpSp>
      <p:grpSp>
        <p:nvGrpSpPr>
          <p:cNvPr id="185361" name="Group 17"/>
          <p:cNvGrpSpPr>
            <a:grpSpLocks/>
          </p:cNvGrpSpPr>
          <p:nvPr/>
        </p:nvGrpSpPr>
        <p:grpSpPr bwMode="auto">
          <a:xfrm>
            <a:off x="5172076" y="955675"/>
            <a:ext cx="1431925" cy="1697038"/>
            <a:chOff x="2298" y="602"/>
            <a:chExt cx="902" cy="1069"/>
          </a:xfrm>
        </p:grpSpPr>
        <p:sp>
          <p:nvSpPr>
            <p:cNvPr id="185350" name="Text Box 6"/>
            <p:cNvSpPr txBox="1">
              <a:spLocks noChangeArrowheads="1"/>
            </p:cNvSpPr>
            <p:nvPr/>
          </p:nvSpPr>
          <p:spPr bwMode="auto">
            <a:xfrm>
              <a:off x="2298" y="1380"/>
              <a:ext cx="902"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LANCE</a:t>
              </a:r>
            </a:p>
          </p:txBody>
        </p:sp>
        <p:pic>
          <p:nvPicPr>
            <p:cNvPr id="185360" name="Picture 16" descr="Lance"/>
            <p:cNvPicPr>
              <a:picLocks noChangeAspect="1" noChangeArrowheads="1"/>
            </p:cNvPicPr>
            <p:nvPr/>
          </p:nvPicPr>
          <p:blipFill>
            <a:blip r:embed="rId4"/>
            <a:srcRect/>
            <a:stretch>
              <a:fillRect/>
            </a:stretch>
          </p:blipFill>
          <p:spPr bwMode="auto">
            <a:xfrm>
              <a:off x="2390" y="602"/>
              <a:ext cx="662" cy="683"/>
            </a:xfrm>
            <a:prstGeom prst="rect">
              <a:avLst/>
            </a:prstGeom>
            <a:noFill/>
            <a:effectLst>
              <a:outerShdw blurRad="63500" dist="38099" dir="2700000" algn="ctr" rotWithShape="0">
                <a:schemeClr val="tx1">
                  <a:alpha val="74998"/>
                </a:schemeClr>
              </a:outerShdw>
            </a:effectLst>
          </p:spPr>
        </p:pic>
      </p:grpSp>
      <p:grpSp>
        <p:nvGrpSpPr>
          <p:cNvPr id="185363" name="Group 19"/>
          <p:cNvGrpSpPr>
            <a:grpSpLocks/>
          </p:cNvGrpSpPr>
          <p:nvPr/>
        </p:nvGrpSpPr>
        <p:grpSpPr bwMode="auto">
          <a:xfrm>
            <a:off x="7653339" y="733425"/>
            <a:ext cx="1379537" cy="1919288"/>
            <a:chOff x="3861" y="462"/>
            <a:chExt cx="869" cy="1209"/>
          </a:xfrm>
        </p:grpSpPr>
        <p:sp>
          <p:nvSpPr>
            <p:cNvPr id="185354" name="Text Box 10"/>
            <p:cNvSpPr txBox="1">
              <a:spLocks noChangeArrowheads="1"/>
            </p:cNvSpPr>
            <p:nvPr/>
          </p:nvSpPr>
          <p:spPr bwMode="auto">
            <a:xfrm>
              <a:off x="4114" y="1380"/>
              <a:ext cx="40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ME</a:t>
              </a:r>
            </a:p>
          </p:txBody>
        </p:sp>
        <p:pic>
          <p:nvPicPr>
            <p:cNvPr id="185362" name="Picture 18" descr="Me"/>
            <p:cNvPicPr>
              <a:picLocks noChangeAspect="1" noChangeArrowheads="1"/>
            </p:cNvPicPr>
            <p:nvPr/>
          </p:nvPicPr>
          <p:blipFill>
            <a:blip r:embed="rId5"/>
            <a:srcRect/>
            <a:stretch>
              <a:fillRect/>
            </a:stretch>
          </p:blipFill>
          <p:spPr bwMode="auto">
            <a:xfrm>
              <a:off x="3861" y="462"/>
              <a:ext cx="869" cy="942"/>
            </a:xfrm>
            <a:prstGeom prst="rect">
              <a:avLst/>
            </a:prstGeom>
            <a:noFill/>
            <a:effectLst>
              <a:outerShdw blurRad="63500" dist="38099" dir="2700000" algn="ctr" rotWithShape="0">
                <a:schemeClr val="tx1">
                  <a:alpha val="74998"/>
                </a:schemeClr>
              </a:outerShdw>
            </a:effectLst>
          </p:spPr>
        </p:pic>
      </p:grpSp>
      <p:grpSp>
        <p:nvGrpSpPr>
          <p:cNvPr id="185364" name="Group 20"/>
          <p:cNvGrpSpPr>
            <a:grpSpLocks/>
          </p:cNvGrpSpPr>
          <p:nvPr/>
        </p:nvGrpSpPr>
        <p:grpSpPr bwMode="auto">
          <a:xfrm>
            <a:off x="7646989" y="735013"/>
            <a:ext cx="1379537" cy="1919288"/>
            <a:chOff x="3861" y="462"/>
            <a:chExt cx="869" cy="1209"/>
          </a:xfrm>
        </p:grpSpPr>
        <p:sp>
          <p:nvSpPr>
            <p:cNvPr id="185365" name="Text Box 21"/>
            <p:cNvSpPr txBox="1">
              <a:spLocks noChangeArrowheads="1"/>
            </p:cNvSpPr>
            <p:nvPr/>
          </p:nvSpPr>
          <p:spPr bwMode="auto">
            <a:xfrm>
              <a:off x="4114" y="1380"/>
              <a:ext cx="408"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ME</a:t>
              </a:r>
            </a:p>
          </p:txBody>
        </p:sp>
        <p:pic>
          <p:nvPicPr>
            <p:cNvPr id="185366" name="Picture 22" descr="Me"/>
            <p:cNvPicPr>
              <a:picLocks noChangeAspect="1" noChangeArrowheads="1"/>
            </p:cNvPicPr>
            <p:nvPr/>
          </p:nvPicPr>
          <p:blipFill>
            <a:blip r:embed="rId5"/>
            <a:srcRect/>
            <a:stretch>
              <a:fillRect/>
            </a:stretch>
          </p:blipFill>
          <p:spPr bwMode="auto">
            <a:xfrm>
              <a:off x="3861" y="462"/>
              <a:ext cx="869" cy="942"/>
            </a:xfrm>
            <a:prstGeom prst="rect">
              <a:avLst/>
            </a:prstGeom>
            <a:noFill/>
            <a:effectLst>
              <a:outerShdw blurRad="63500" dist="38099" dir="2700000" algn="ctr" rotWithShape="0">
                <a:schemeClr val="tx1">
                  <a:alpha val="74998"/>
                </a:schemeClr>
              </a:outerShdw>
            </a:effectLst>
          </p:spPr>
        </p:pic>
      </p:grpSp>
      <p:sp>
        <p:nvSpPr>
          <p:cNvPr id="185367" name="Text Box 23"/>
          <p:cNvSpPr txBox="1">
            <a:spLocks noChangeArrowheads="1"/>
          </p:cNvSpPr>
          <p:nvPr/>
        </p:nvSpPr>
        <p:spPr bwMode="auto">
          <a:xfrm>
            <a:off x="7011988" y="4084639"/>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5368" name="Text Box 24"/>
          <p:cNvSpPr txBox="1">
            <a:spLocks noChangeArrowheads="1"/>
          </p:cNvSpPr>
          <p:nvPr/>
        </p:nvSpPr>
        <p:spPr bwMode="auto">
          <a:xfrm>
            <a:off x="4376738" y="4084639"/>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5376" name="Group 32"/>
          <p:cNvGrpSpPr>
            <a:grpSpLocks/>
          </p:cNvGrpSpPr>
          <p:nvPr/>
        </p:nvGrpSpPr>
        <p:grpSpPr bwMode="auto">
          <a:xfrm>
            <a:off x="5253039" y="3841752"/>
            <a:ext cx="1335087" cy="1841501"/>
            <a:chOff x="2349" y="2420"/>
            <a:chExt cx="841" cy="1160"/>
          </a:xfrm>
        </p:grpSpPr>
        <p:sp>
          <p:nvSpPr>
            <p:cNvPr id="185370" name="Text Box 26"/>
            <p:cNvSpPr txBox="1">
              <a:spLocks noChangeArrowheads="1"/>
            </p:cNvSpPr>
            <p:nvPr/>
          </p:nvSpPr>
          <p:spPr bwMode="auto">
            <a:xfrm>
              <a:off x="2371" y="3289"/>
              <a:ext cx="774" cy="291"/>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SHEEP</a:t>
              </a:r>
            </a:p>
          </p:txBody>
        </p:sp>
        <p:pic>
          <p:nvPicPr>
            <p:cNvPr id="185375" name="Picture 31" descr="Sheep"/>
            <p:cNvPicPr>
              <a:picLocks noChangeAspect="1" noChangeArrowheads="1"/>
            </p:cNvPicPr>
            <p:nvPr/>
          </p:nvPicPr>
          <p:blipFill>
            <a:blip r:embed="rId6"/>
            <a:srcRect/>
            <a:stretch>
              <a:fillRect/>
            </a:stretch>
          </p:blipFill>
          <p:spPr bwMode="auto">
            <a:xfrm>
              <a:off x="2349" y="2420"/>
              <a:ext cx="841" cy="831"/>
            </a:xfrm>
            <a:prstGeom prst="rect">
              <a:avLst/>
            </a:prstGeom>
            <a:noFill/>
            <a:effectLst>
              <a:outerShdw blurRad="63500" dist="38099" dir="2700000" algn="ctr" rotWithShape="0">
                <a:schemeClr val="tx1">
                  <a:alpha val="74998"/>
                </a:schemeClr>
              </a:outerShdw>
            </a:effectLst>
          </p:spPr>
        </p:pic>
      </p:grpSp>
      <p:grpSp>
        <p:nvGrpSpPr>
          <p:cNvPr id="185378" name="Group 34"/>
          <p:cNvGrpSpPr>
            <a:grpSpLocks/>
          </p:cNvGrpSpPr>
          <p:nvPr/>
        </p:nvGrpSpPr>
        <p:grpSpPr bwMode="auto">
          <a:xfrm>
            <a:off x="7556500" y="3640140"/>
            <a:ext cx="2941638" cy="2043113"/>
            <a:chOff x="3800" y="2293"/>
            <a:chExt cx="1853" cy="1287"/>
          </a:xfrm>
        </p:grpSpPr>
        <p:sp>
          <p:nvSpPr>
            <p:cNvPr id="185373" name="Text Box 29"/>
            <p:cNvSpPr txBox="1">
              <a:spLocks noChangeArrowheads="1"/>
            </p:cNvSpPr>
            <p:nvPr/>
          </p:nvSpPr>
          <p:spPr bwMode="auto">
            <a:xfrm>
              <a:off x="3800" y="3289"/>
              <a:ext cx="1853" cy="29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RIGHTEOUSNESS</a:t>
              </a:r>
            </a:p>
          </p:txBody>
        </p:sp>
        <p:pic>
          <p:nvPicPr>
            <p:cNvPr id="185377" name="Picture 33" descr="Righteousness"/>
            <p:cNvPicPr>
              <a:picLocks noChangeAspect="1" noChangeArrowheads="1"/>
            </p:cNvPicPr>
            <p:nvPr/>
          </p:nvPicPr>
          <p:blipFill>
            <a:blip r:embed="rId7"/>
            <a:srcRect/>
            <a:stretch>
              <a:fillRect/>
            </a:stretch>
          </p:blipFill>
          <p:spPr bwMode="auto">
            <a:xfrm>
              <a:off x="4192" y="2293"/>
              <a:ext cx="864" cy="980"/>
            </a:xfrm>
            <a:prstGeom prst="rect">
              <a:avLst/>
            </a:prstGeom>
            <a:noFill/>
            <a:effectLst>
              <a:outerShdw blurRad="63500" dist="38099" dir="2700000" algn="ctr" rotWithShape="0">
                <a:schemeClr val="tx1">
                  <a:alpha val="74998"/>
                </a:schemeClr>
              </a:outerShdw>
            </a:effectLst>
          </p:spPr>
        </p:pic>
      </p:grpSp>
    </p:spTree>
    <p:extLst>
      <p:ext uri="{BB962C8B-B14F-4D97-AF65-F5344CB8AC3E}">
        <p14:creationId xmlns:p14="http://schemas.microsoft.com/office/powerpoint/2010/main" val="422058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359"/>
                                        </p:tgtEl>
                                        <p:attrNameLst>
                                          <p:attrName>style.visibility</p:attrName>
                                        </p:attrNameLst>
                                      </p:cBhvr>
                                      <p:to>
                                        <p:strVal val="visible"/>
                                      </p:to>
                                    </p:set>
                                    <p:anim calcmode="lin" valueType="num">
                                      <p:cBhvr>
                                        <p:cTn id="7" dur="500" fill="hold"/>
                                        <p:tgtEl>
                                          <p:spTgt spid="185359"/>
                                        </p:tgtEl>
                                        <p:attrNameLst>
                                          <p:attrName>ppt_w</p:attrName>
                                        </p:attrNameLst>
                                      </p:cBhvr>
                                      <p:tavLst>
                                        <p:tav tm="0">
                                          <p:val>
                                            <p:fltVal val="0"/>
                                          </p:val>
                                        </p:tav>
                                        <p:tav tm="100000">
                                          <p:val>
                                            <p:strVal val="#ppt_w"/>
                                          </p:val>
                                        </p:tav>
                                      </p:tavLst>
                                    </p:anim>
                                    <p:anim calcmode="lin" valueType="num">
                                      <p:cBhvr>
                                        <p:cTn id="8" dur="500" fill="hold"/>
                                        <p:tgtEl>
                                          <p:spTgt spid="1853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8"/>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85361"/>
                                        </p:tgtEl>
                                        <p:attrNameLst>
                                          <p:attrName>style.visibility</p:attrName>
                                        </p:attrNameLst>
                                      </p:cBhvr>
                                      <p:to>
                                        <p:strVal val="visible"/>
                                      </p:to>
                                    </p:set>
                                    <p:anim calcmode="lin" valueType="num">
                                      <p:cBhvr>
                                        <p:cTn id="16" dur="500" fill="hold"/>
                                        <p:tgtEl>
                                          <p:spTgt spid="185361"/>
                                        </p:tgtEl>
                                        <p:attrNameLst>
                                          <p:attrName>ppt_w</p:attrName>
                                        </p:attrNameLst>
                                      </p:cBhvr>
                                      <p:tavLst>
                                        <p:tav tm="0">
                                          <p:val>
                                            <p:fltVal val="0"/>
                                          </p:val>
                                        </p:tav>
                                        <p:tav tm="100000">
                                          <p:val>
                                            <p:strVal val="#ppt_w"/>
                                          </p:val>
                                        </p:tav>
                                      </p:tavLst>
                                    </p:anim>
                                    <p:anim calcmode="lin" valueType="num">
                                      <p:cBhvr>
                                        <p:cTn id="17" dur="500" fill="hold"/>
                                        <p:tgtEl>
                                          <p:spTgt spid="18536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5347"/>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85363"/>
                                        </p:tgtEl>
                                        <p:attrNameLst>
                                          <p:attrName>style.visibility</p:attrName>
                                        </p:attrNameLst>
                                      </p:cBhvr>
                                      <p:to>
                                        <p:strVal val="visible"/>
                                      </p:to>
                                    </p:set>
                                    <p:anim calcmode="lin" valueType="num">
                                      <p:cBhvr>
                                        <p:cTn id="25" dur="500" fill="hold"/>
                                        <p:tgtEl>
                                          <p:spTgt spid="185363"/>
                                        </p:tgtEl>
                                        <p:attrNameLst>
                                          <p:attrName>ppt_w</p:attrName>
                                        </p:attrNameLst>
                                      </p:cBhvr>
                                      <p:tavLst>
                                        <p:tav tm="0">
                                          <p:val>
                                            <p:fltVal val="0"/>
                                          </p:val>
                                        </p:tav>
                                        <p:tav tm="100000">
                                          <p:val>
                                            <p:strVal val="#ppt_w"/>
                                          </p:val>
                                        </p:tav>
                                      </p:tavLst>
                                    </p:anim>
                                    <p:anim calcmode="lin" valueType="num">
                                      <p:cBhvr>
                                        <p:cTn id="26" dur="500" fill="hold"/>
                                        <p:tgtEl>
                                          <p:spTgt spid="18536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3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4.72222E-6 1.98242E-6 L -0.57709 0.43789 " pathEditMode="relative" rAng="0" ptsTypes="AA">
                                      <p:cBhvr>
                                        <p:cTn id="34" dur="500" fill="hold"/>
                                        <p:tgtEl>
                                          <p:spTgt spid="185364"/>
                                        </p:tgtEl>
                                        <p:attrNameLst>
                                          <p:attrName>ppt_x</p:attrName>
                                          <p:attrName>ppt_y</p:attrName>
                                        </p:attrNameLst>
                                      </p:cBhvr>
                                      <p:rCtr x="-28900" y="219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5368"/>
                                        </p:tgtEl>
                                        <p:attrNameLst>
                                          <p:attrName>style.visibility</p:attrName>
                                        </p:attrNameLst>
                                      </p:cBhvr>
                                      <p:to>
                                        <p:strVal val="visible"/>
                                      </p:to>
                                    </p:set>
                                  </p:childTnLst>
                                </p:cTn>
                              </p:par>
                            </p:childTnLst>
                          </p:cTn>
                        </p:par>
                        <p:par>
                          <p:cTn id="39" fill="hold">
                            <p:stCondLst>
                              <p:cond delay="0"/>
                            </p:stCondLst>
                            <p:childTnLst>
                              <p:par>
                                <p:cTn id="40" presetID="23" presetClass="entr" presetSubtype="16" fill="hold" nodeType="afterEffect">
                                  <p:stCondLst>
                                    <p:cond delay="0"/>
                                  </p:stCondLst>
                                  <p:childTnLst>
                                    <p:set>
                                      <p:cBhvr>
                                        <p:cTn id="41" dur="1" fill="hold">
                                          <p:stCondLst>
                                            <p:cond delay="0"/>
                                          </p:stCondLst>
                                        </p:cTn>
                                        <p:tgtEl>
                                          <p:spTgt spid="185376"/>
                                        </p:tgtEl>
                                        <p:attrNameLst>
                                          <p:attrName>style.visibility</p:attrName>
                                        </p:attrNameLst>
                                      </p:cBhvr>
                                      <p:to>
                                        <p:strVal val="visible"/>
                                      </p:to>
                                    </p:set>
                                    <p:anim calcmode="lin" valueType="num">
                                      <p:cBhvr>
                                        <p:cTn id="42" dur="500" fill="hold"/>
                                        <p:tgtEl>
                                          <p:spTgt spid="185376"/>
                                        </p:tgtEl>
                                        <p:attrNameLst>
                                          <p:attrName>ppt_w</p:attrName>
                                        </p:attrNameLst>
                                      </p:cBhvr>
                                      <p:tavLst>
                                        <p:tav tm="0">
                                          <p:val>
                                            <p:fltVal val="0"/>
                                          </p:val>
                                        </p:tav>
                                        <p:tav tm="100000">
                                          <p:val>
                                            <p:strVal val="#ppt_w"/>
                                          </p:val>
                                        </p:tav>
                                      </p:tavLst>
                                    </p:anim>
                                    <p:anim calcmode="lin" valueType="num">
                                      <p:cBhvr>
                                        <p:cTn id="43" dur="500" fill="hold"/>
                                        <p:tgtEl>
                                          <p:spTgt spid="18537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5367"/>
                                        </p:tgtEl>
                                        <p:attrNameLst>
                                          <p:attrName>style.visibility</p:attrName>
                                        </p:attrNameLst>
                                      </p:cBhvr>
                                      <p:to>
                                        <p:strVal val="visible"/>
                                      </p:to>
                                    </p:set>
                                  </p:childTnLst>
                                </p:cTn>
                              </p:par>
                            </p:childTnLst>
                          </p:cTn>
                        </p:par>
                        <p:par>
                          <p:cTn id="48" fill="hold">
                            <p:stCondLst>
                              <p:cond delay="0"/>
                            </p:stCondLst>
                            <p:childTnLst>
                              <p:par>
                                <p:cTn id="49" presetID="23" presetClass="entr" presetSubtype="16" fill="hold" nodeType="afterEffect">
                                  <p:stCondLst>
                                    <p:cond delay="0"/>
                                  </p:stCondLst>
                                  <p:childTnLst>
                                    <p:set>
                                      <p:cBhvr>
                                        <p:cTn id="50" dur="1" fill="hold">
                                          <p:stCondLst>
                                            <p:cond delay="0"/>
                                          </p:stCondLst>
                                        </p:cTn>
                                        <p:tgtEl>
                                          <p:spTgt spid="185378"/>
                                        </p:tgtEl>
                                        <p:attrNameLst>
                                          <p:attrName>style.visibility</p:attrName>
                                        </p:attrNameLst>
                                      </p:cBhvr>
                                      <p:to>
                                        <p:strVal val="visible"/>
                                      </p:to>
                                    </p:set>
                                    <p:anim calcmode="lin" valueType="num">
                                      <p:cBhvr>
                                        <p:cTn id="51" dur="500" fill="hold"/>
                                        <p:tgtEl>
                                          <p:spTgt spid="185378"/>
                                        </p:tgtEl>
                                        <p:attrNameLst>
                                          <p:attrName>ppt_w</p:attrName>
                                        </p:attrNameLst>
                                      </p:cBhvr>
                                      <p:tavLst>
                                        <p:tav tm="0">
                                          <p:val>
                                            <p:fltVal val="0"/>
                                          </p:val>
                                        </p:tav>
                                        <p:tav tm="100000">
                                          <p:val>
                                            <p:strVal val="#ppt_w"/>
                                          </p:val>
                                        </p:tav>
                                      </p:tavLst>
                                    </p:anim>
                                    <p:anim calcmode="lin" valueType="num">
                                      <p:cBhvr>
                                        <p:cTn id="52" dur="500" fill="hold"/>
                                        <p:tgtEl>
                                          <p:spTgt spid="185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8" grpId="0"/>
      <p:bldP spid="185367" grpId="0"/>
      <p:bldP spid="1853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descr="China Map"/>
          <p:cNvPicPr>
            <a:picLocks noChangeAspect="1" noChangeArrowheads="1"/>
          </p:cNvPicPr>
          <p:nvPr/>
        </p:nvPicPr>
        <p:blipFill>
          <a:blip r:embed="rId3"/>
          <a:srcRect/>
          <a:stretch>
            <a:fillRect/>
          </a:stretch>
        </p:blipFill>
        <p:spPr bwMode="auto">
          <a:xfrm>
            <a:off x="2098675" y="1879600"/>
            <a:ext cx="3830638" cy="3602038"/>
          </a:xfrm>
          <a:prstGeom prst="rect">
            <a:avLst/>
          </a:prstGeom>
          <a:noFill/>
          <a:effectLst>
            <a:outerShdw blurRad="63500" dist="38099" dir="2700000" algn="ctr" rotWithShape="0">
              <a:schemeClr val="tx1">
                <a:alpha val="74998"/>
              </a:schemeClr>
            </a:outerShdw>
          </a:effectLst>
        </p:spPr>
      </p:pic>
      <p:pic>
        <p:nvPicPr>
          <p:cNvPr id="187398" name="Picture 6" descr="United States 2"/>
          <p:cNvPicPr>
            <a:picLocks noChangeAspect="1" noChangeArrowheads="1"/>
          </p:cNvPicPr>
          <p:nvPr/>
        </p:nvPicPr>
        <p:blipFill>
          <a:blip r:embed="rId4"/>
          <a:srcRect/>
          <a:stretch>
            <a:fillRect/>
          </a:stretch>
        </p:blipFill>
        <p:spPr bwMode="auto">
          <a:xfrm>
            <a:off x="6543676" y="2295526"/>
            <a:ext cx="3940175" cy="2955925"/>
          </a:xfrm>
          <a:prstGeom prst="rect">
            <a:avLst/>
          </a:prstGeom>
          <a:noFill/>
          <a:effectLst>
            <a:outerShdw blurRad="63500" dist="38099" dir="2700000" algn="ctr" rotWithShape="0">
              <a:schemeClr val="tx1">
                <a:alpha val="74998"/>
              </a:schemeClr>
            </a:outerShdw>
          </a:effectLst>
        </p:spPr>
      </p:pic>
      <p:sp>
        <p:nvSpPr>
          <p:cNvPr id="187399" name="Text Box 7"/>
          <p:cNvSpPr txBox="1">
            <a:spLocks noChangeArrowheads="1"/>
          </p:cNvSpPr>
          <p:nvPr/>
        </p:nvSpPr>
        <p:spPr bwMode="auto">
          <a:xfrm>
            <a:off x="1663701" y="250826"/>
            <a:ext cx="4905375" cy="1800225"/>
          </a:xfrm>
          <a:prstGeom prst="rect">
            <a:avLst/>
          </a:prstGeom>
          <a:noFill/>
          <a:ln w="57150">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a:r>
              <a:rPr lang="en-US" sz="2800">
                <a:solidFill>
                  <a:srgbClr val="3333CC"/>
                </a:solidFill>
              </a:rPr>
              <a:t>Stories of the Bible were know 4500 years ago in China but have long been forgotten…</a:t>
            </a:r>
          </a:p>
        </p:txBody>
      </p:sp>
      <p:sp>
        <p:nvSpPr>
          <p:cNvPr id="187400" name="Text Box 8"/>
          <p:cNvSpPr txBox="1">
            <a:spLocks noChangeArrowheads="1"/>
          </p:cNvSpPr>
          <p:nvPr/>
        </p:nvSpPr>
        <p:spPr bwMode="auto">
          <a:xfrm>
            <a:off x="6800850" y="677863"/>
            <a:ext cx="3627438" cy="946150"/>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800">
                <a:solidFill>
                  <a:srgbClr val="008000"/>
                </a:solidFill>
              </a:rPr>
              <a:t>Will they be forgotten </a:t>
            </a:r>
          </a:p>
          <a:p>
            <a:pPr algn="ctr"/>
            <a:r>
              <a:rPr lang="en-US" sz="2800">
                <a:solidFill>
                  <a:srgbClr val="008000"/>
                </a:solidFill>
              </a:rPr>
              <a:t>elsewhere?</a:t>
            </a:r>
          </a:p>
        </p:txBody>
      </p:sp>
    </p:spTree>
    <p:extLst>
      <p:ext uri="{BB962C8B-B14F-4D97-AF65-F5344CB8AC3E}">
        <p14:creationId xmlns:p14="http://schemas.microsoft.com/office/powerpoint/2010/main" val="11644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7399"/>
                                        </p:tgtEl>
                                        <p:attrNameLst>
                                          <p:attrName>style.visibility</p:attrName>
                                        </p:attrNameLst>
                                      </p:cBhvr>
                                      <p:to>
                                        <p:strVal val="visible"/>
                                      </p:to>
                                    </p:set>
                                    <p:animEffect transition="in" filter="barn(outVertical)">
                                      <p:cBhvr>
                                        <p:cTn id="7" dur="500"/>
                                        <p:tgtEl>
                                          <p:spTgt spid="1873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7396"/>
                                        </p:tgtEl>
                                        <p:attrNameLst>
                                          <p:attrName>style.visibility</p:attrName>
                                        </p:attrNameLst>
                                      </p:cBhvr>
                                      <p:to>
                                        <p:strVal val="visible"/>
                                      </p:to>
                                    </p:set>
                                    <p:animEffect transition="in" filter="fade">
                                      <p:cBhvr>
                                        <p:cTn id="11" dur="2000"/>
                                        <p:tgtEl>
                                          <p:spTgt spid="18739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87400"/>
                                        </p:tgtEl>
                                        <p:attrNameLst>
                                          <p:attrName>style.visibility</p:attrName>
                                        </p:attrNameLst>
                                      </p:cBhvr>
                                      <p:to>
                                        <p:strVal val="visible"/>
                                      </p:to>
                                    </p:set>
                                    <p:animEffect transition="in" filter="barn(outVertical)">
                                      <p:cBhvr>
                                        <p:cTn id="16" dur="500"/>
                                        <p:tgtEl>
                                          <p:spTgt spid="18740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7398"/>
                                        </p:tgtEl>
                                        <p:attrNameLst>
                                          <p:attrName>style.visibility</p:attrName>
                                        </p:attrNameLst>
                                      </p:cBhvr>
                                      <p:to>
                                        <p:strVal val="visible"/>
                                      </p:to>
                                    </p:set>
                                    <p:animEffect transition="in" filter="fade">
                                      <p:cBhvr>
                                        <p:cTn id="20" dur="20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 pages.jpg"/>
          <p:cNvPicPr>
            <a:picLocks noChangeAspect="1"/>
          </p:cNvPicPr>
          <p:nvPr/>
        </p:nvPicPr>
        <p:blipFill>
          <a:blip r:embed="rId3"/>
          <a:stretch>
            <a:fillRect/>
          </a:stretch>
        </p:blipFill>
        <p:spPr>
          <a:xfrm>
            <a:off x="4724401" y="2286000"/>
            <a:ext cx="4584701" cy="35560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576262" y="5164137"/>
            <a:ext cx="1546225" cy="1355725"/>
          </a:xfrm>
          <a:prstGeom prst="rect">
            <a:avLst/>
          </a:prstGeom>
        </p:spPr>
      </p:pic>
      <p:sp>
        <p:nvSpPr>
          <p:cNvPr id="4" name="Text Box 2"/>
          <p:cNvSpPr txBox="1">
            <a:spLocks noChangeArrowheads="1"/>
          </p:cNvSpPr>
          <p:nvPr/>
        </p:nvSpPr>
        <p:spPr bwMode="auto">
          <a:xfrm>
            <a:off x="1828800" y="1981201"/>
            <a:ext cx="9601200" cy="3684085"/>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As the quarter wraps up; make a list of the similarities and differences between Christianity and other world religious traditions.  How are they the same?  What are some things that they DO NOT have in common?  What image of God appears from the Christian tradition in contrast to others?  What does a belief in the Christian God look like in how to treat others?  What view of humanity emerges?  Come up with a “selling slogan” for Christianity (think bumper-sticker) </a:t>
            </a:r>
          </a:p>
        </p:txBody>
      </p:sp>
    </p:spTree>
    <p:extLst>
      <p:ext uri="{BB962C8B-B14F-4D97-AF65-F5344CB8AC3E}">
        <p14:creationId xmlns:p14="http://schemas.microsoft.com/office/powerpoint/2010/main" val="2567673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1:233-256</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506649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1"/>
            <a:ext cx="7162800" cy="1323439"/>
          </a:xfrm>
          <a:prstGeom prst="rect">
            <a:avLst/>
          </a:prstGeom>
          <a:noFill/>
        </p:spPr>
        <p:txBody>
          <a:bodyPr wrap="square" rtlCol="0">
            <a:spAutoFit/>
          </a:bodyPr>
          <a:lstStyle/>
          <a:p>
            <a:pPr algn="ctr"/>
            <a:r>
              <a:rPr lang="en-US" sz="8000" dirty="0">
                <a:solidFill>
                  <a:schemeClr val="accent1">
                    <a:lumMod val="75000"/>
                  </a:schemeClr>
                </a:solidFill>
                <a:effectLst>
                  <a:outerShdw blurRad="50800" dist="38100" dir="2700000">
                    <a:srgbClr val="000000">
                      <a:alpha val="43000"/>
                    </a:srgbClr>
                  </a:outerShdw>
                </a:effectLst>
                <a:latin typeface=" JSP Ross"/>
                <a:cs typeface=" JSP Ross"/>
              </a:rPr>
              <a:t>Time to work</a:t>
            </a:r>
          </a:p>
        </p:txBody>
      </p:sp>
      <p:sp>
        <p:nvSpPr>
          <p:cNvPr id="4" name="Text Box 2"/>
          <p:cNvSpPr txBox="1">
            <a:spLocks noChangeArrowheads="1"/>
          </p:cNvSpPr>
          <p:nvPr/>
        </p:nvSpPr>
        <p:spPr bwMode="auto">
          <a:xfrm>
            <a:off x="5562600" y="2209800"/>
            <a:ext cx="4343400" cy="20467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Journal pages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Homework</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Anything else . . .</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Work on stuff!</a:t>
            </a:r>
          </a:p>
        </p:txBody>
      </p:sp>
      <p:pic>
        <p:nvPicPr>
          <p:cNvPr id="5" name="Picture 4">
            <a:extLst>
              <a:ext uri="{FF2B5EF4-FFF2-40B4-BE49-F238E27FC236}">
                <a16:creationId xmlns:a16="http://schemas.microsoft.com/office/drawing/2014/main" id="{5780AA1B-0182-0A4D-85CA-9CBF0F644F6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127" y="3127601"/>
            <a:ext cx="3033346" cy="3505200"/>
          </a:xfrm>
          <a:prstGeom prst="rect">
            <a:avLst/>
          </a:prstGeom>
        </p:spPr>
      </p:pic>
    </p:spTree>
    <p:extLst>
      <p:ext uri="{BB962C8B-B14F-4D97-AF65-F5344CB8AC3E}">
        <p14:creationId xmlns:p14="http://schemas.microsoft.com/office/powerpoint/2010/main" val="2793203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00204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0"/>
            <a:ext cx="4343400" cy="82227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John 1</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1 Corinthians 13</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p:txBody>
      </p:sp>
    </p:spTree>
    <p:extLst>
      <p:ext uri="{BB962C8B-B14F-4D97-AF65-F5344CB8AC3E}">
        <p14:creationId xmlns:p14="http://schemas.microsoft.com/office/powerpoint/2010/main" val="3411533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4267200"/>
          </a:xfrm>
        </p:spPr>
        <p:txBody>
          <a:bodyPr anchor="t"/>
          <a:lstStyle/>
          <a:p>
            <a:r>
              <a:rPr lang="en-US"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Dear children, do not let anyone lead you astray. The one who does what is right is righteous, just as he is righteous.</a:t>
            </a:r>
            <a:endPar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Apostle John</a:t>
            </a:r>
          </a:p>
        </p:txBody>
      </p:sp>
    </p:spTree>
    <p:extLst>
      <p:ext uri="{BB962C8B-B14F-4D97-AF65-F5344CB8AC3E}">
        <p14:creationId xmlns:p14="http://schemas.microsoft.com/office/powerpoint/2010/main" val="412892639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4267200"/>
          </a:xfrm>
        </p:spPr>
        <p:txBody>
          <a:bodyPr anchor="t"/>
          <a:lstStyle/>
          <a:p>
            <a:r>
              <a:rPr lang="en-US"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My command is this: Love each other as I have loved you.</a:t>
            </a:r>
            <a:endPar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Jesus the Christ</a:t>
            </a:r>
          </a:p>
        </p:txBody>
      </p:sp>
    </p:spTree>
    <p:extLst>
      <p:ext uri="{BB962C8B-B14F-4D97-AF65-F5344CB8AC3E}">
        <p14:creationId xmlns:p14="http://schemas.microsoft.com/office/powerpoint/2010/main" val="22692273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66833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696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2"/>
            <a:ext cx="32766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story: What is really going on</a:t>
            </a:r>
            <a:endParaRPr lang="en-US" dirty="0">
              <a:solidFill>
                <a:srgbClr val="D9D9D9"/>
              </a:solidFill>
              <a:latin typeface="SLGreek"/>
              <a:cs typeface="SLGreek"/>
            </a:endParaRPr>
          </a:p>
        </p:txBody>
      </p:sp>
    </p:spTree>
    <p:extLst>
      <p:ext uri="{BB962C8B-B14F-4D97-AF65-F5344CB8AC3E}">
        <p14:creationId xmlns:p14="http://schemas.microsoft.com/office/powerpoint/2010/main" val="258901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2"/>
            <a:ext cx="32766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 key concept of Christianity: the God of 2</a:t>
            </a:r>
            <a:r>
              <a:rPr lang="en-US" baseline="30000" dirty="0">
                <a:solidFill>
                  <a:srgbClr val="D9D9D9"/>
                </a:solidFill>
              </a:rPr>
              <a:t>nd</a:t>
            </a:r>
            <a:r>
              <a:rPr lang="en-US" dirty="0">
                <a:solidFill>
                  <a:srgbClr val="D9D9D9"/>
                </a:solidFill>
              </a:rPr>
              <a:t> Chances</a:t>
            </a:r>
            <a:endParaRPr lang="en-US" dirty="0">
              <a:solidFill>
                <a:srgbClr val="D9D9D9"/>
              </a:solidFill>
              <a:latin typeface="SLGreek"/>
              <a:cs typeface="SLGreek"/>
            </a:endParaRPr>
          </a:p>
        </p:txBody>
      </p:sp>
    </p:spTree>
    <p:extLst>
      <p:ext uri="{BB962C8B-B14F-4D97-AF65-F5344CB8AC3E}">
        <p14:creationId xmlns:p14="http://schemas.microsoft.com/office/powerpoint/2010/main" val="93970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1:233-256</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267024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TotalTime>
  <Words>2315</Words>
  <Application>Microsoft Macintosh PowerPoint</Application>
  <PresentationFormat>Widescreen</PresentationFormat>
  <Paragraphs>322</Paragraphs>
  <Slides>55</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ＭＳ Ｐゴシック</vt:lpstr>
      <vt:lpstr>宋体</vt:lpstr>
      <vt:lpstr> JSP Ross</vt:lpstr>
      <vt:lpstr>Arial</vt:lpstr>
      <vt:lpstr>Arial Black</vt:lpstr>
      <vt:lpstr>Calibri</vt:lpstr>
      <vt:lpstr>Estelle Black SF</vt:lpstr>
      <vt:lpstr>Impact</vt:lpstr>
      <vt:lpstr>SLGreek</vt:lpstr>
      <vt:lpstr>Times New Roman</vt:lpstr>
      <vt:lpstr>Wingdings</vt:lpstr>
      <vt:lpstr>Office Theme</vt:lpstr>
      <vt:lpstr>PowerPoint Presentation</vt:lpstr>
      <vt:lpstr>No one else holds or has held the place in the heart of the world which Jesus holds. Other gods have been as devoutly worshipped; no other man has been so devoutly loved.</vt:lpstr>
      <vt:lpstr>For God so loved the world, that he gave his only begotten Son, that whosoever believeth in him should not perish, but have everlasting life. For God sent not his Son into the world to condemn the world; but that the world through him might be saved. He that believeth on him is not condemned: but he that believeth not is condemned already, because he hath not believed in the name of the only begotten Son of God. And this is the condemnation, that light is come into the world, and men loved darkness rather than light, because their deeds were evil. For every one that doeth evil hateth the light, neither cometh to the light, lest his deeds should be reproved.</vt:lpstr>
      <vt:lpstr>For 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they have not believed in the name of God’s one and only Son. This is the verdict: Light has come into the world, but people loved darkness instead of light because their deeds were evil. Everyone who does evil hates the light, and will not come into the light for fear that their deeds will be exposed.</vt:lpstr>
      <vt:lpstr>PowerPoint Presentation</vt:lpstr>
      <vt:lpstr>PowerPoint Presentation</vt:lpstr>
      <vt:lpstr>PowerPoint Presentation</vt:lpstr>
      <vt:lpstr>PowerPoint Presentation</vt:lpstr>
      <vt:lpstr>PowerPoint Presentation</vt:lpstr>
      <vt:lpstr>PowerPoint Presentation</vt:lpstr>
      <vt:lpstr>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vt:lpstr>
      <vt:lpstr>PowerPoint Presentation</vt:lpstr>
      <vt:lpstr>PowerPoint Presentation</vt:lpstr>
      <vt:lpstr>PowerPoint Presentation</vt:lpstr>
      <vt:lpstr>PowerPoint Presentation</vt:lpstr>
      <vt:lpstr>PowerPoint Presentation</vt:lpstr>
      <vt:lpstr>PowerPoint Presentation</vt:lpstr>
      <vt:lpstr>Long before Buddha, the Chinese people worshipped the same God described in the Bible!</vt:lpstr>
      <vt:lpstr>PowerPoint Presentation</vt:lpstr>
      <vt:lpstr>PowerPoint Presentation</vt:lpstr>
      <vt:lpstr>PowerPoint Presentation</vt:lpstr>
      <vt:lpstr>Notice the main points of this story in the Bible</vt:lpstr>
      <vt:lpstr>PowerPoint Presentation</vt:lpstr>
      <vt:lpstr>The Chinese would have migrated or walked from the west to China</vt:lpstr>
      <vt:lpstr>PowerPoint Presentation</vt:lpstr>
      <vt:lpstr>According to the Bible, the first man was a… </vt:lpstr>
      <vt:lpstr>PowerPoint Presentation</vt:lpstr>
      <vt:lpstr>And God  planted a  garden eastward, in Eden; and there he put the man whom he had formed.</vt:lpstr>
      <vt:lpstr>PowerPoint Presentation</vt:lpstr>
      <vt:lpstr>PowerPoint Presentation</vt:lpstr>
      <vt:lpstr>The LORD God planted a garden eastward in Eden, and there He put the man whom He had formed. And out of the ground the LORD God made every tree grow that is pleasant to the sight and good for food. The tree of life was also in the midst of the garden, and the tree of the knowledge of good and evil.       Genesis 2:8-9 </vt:lpstr>
      <vt:lpstr>And the LORD God commanded the man, saying, “Of every tree of the garden you may freely eat; but of the tree of the knowledge of good and evil you shall not eat, for in the day that you eat of it you shall surely die.”        Genesis 2:16-17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Dear children, do not let anyone lead you astray. The one who does what is right is righteous, just as he is righteous.</vt:lpstr>
      <vt:lpstr>PowerPoint Presentation</vt:lpstr>
      <vt:lpstr>My command is this: Love each other as I have loved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114</cp:revision>
  <dcterms:created xsi:type="dcterms:W3CDTF">2014-03-10T19:52:34Z</dcterms:created>
  <dcterms:modified xsi:type="dcterms:W3CDTF">2026-03-05T23:12:20Z</dcterms:modified>
</cp:coreProperties>
</file>