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3" r:id="rId2"/>
    <p:sldId id="519" r:id="rId3"/>
    <p:sldId id="385" r:id="rId4"/>
    <p:sldId id="315" r:id="rId5"/>
    <p:sldId id="520" r:id="rId6"/>
    <p:sldId id="539" r:id="rId7"/>
    <p:sldId id="388" r:id="rId8"/>
    <p:sldId id="277" r:id="rId9"/>
    <p:sldId id="452" r:id="rId10"/>
    <p:sldId id="538" r:id="rId11"/>
    <p:sldId id="540" r:id="rId12"/>
    <p:sldId id="276" r:id="rId13"/>
    <p:sldId id="541" r:id="rId14"/>
    <p:sldId id="399" r:id="rId15"/>
    <p:sldId id="542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242"/>
    <a:srgbClr val="FFFF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8CB7F3F3-29BE-4C23-AB0E-2D4AA450FBEE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B1208A46-CBBB-4942-95C9-0208B302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65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ＭＳ Ｐゴシック" pitchFamily="5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AA8F84B-4A09-4F1A-AC8C-AE22FD053490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10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48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11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7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D6FF1-3C76-4A4D-A5D6-12404D56C19F}" type="slidenum">
              <a:rPr lang="en-GB">
                <a:latin typeface="Calibri" pitchFamily="79" charset="0"/>
              </a:rPr>
              <a:pPr/>
              <a:t>12</a:t>
            </a:fld>
            <a:endParaRPr lang="en-GB">
              <a:latin typeface="Calibri" pitchFamily="79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13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834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36F87-51E8-4486-B162-2B837BD1185B}" type="slidenum">
              <a:rPr lang="en-GB" sz="1200">
                <a:latin typeface="Calibri" pitchFamily="71" charset="0"/>
              </a:rPr>
              <a:pPr algn="r"/>
              <a:t>14</a:t>
            </a:fld>
            <a:endParaRPr lang="en-GB" sz="1200">
              <a:latin typeface="Calibri" pitchFamily="71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 dirty="0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15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05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2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6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3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AA8F84B-4A09-4F1A-AC8C-AE22FD053490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4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5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6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60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85258F3-343E-4D60-BC18-1C5B09AD45D6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7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29E6373-9550-43D0-A12A-729DB12CE1B3}" type="slidenum">
              <a:rPr lang="en-US" sz="1200">
                <a:latin typeface="Calibri" pitchFamily="79" charset="0"/>
              </a:rPr>
              <a:pPr algn="r"/>
              <a:t>8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9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9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6EB0-60A7-4F0A-9BA5-038F20A3DD47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B948-A2AC-4E2D-A1C7-CDB57415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945E-53B5-44D0-991C-51D7ED4750F1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6411-37B1-459E-AF18-F8B8CC7E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053C-40D5-4A65-8B5E-B01C75AB3887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E38-4BD5-4CD8-8721-699F141B4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708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246814"/>
            <a:ext cx="283633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62917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833" y="6246814"/>
            <a:ext cx="2838451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664C-AD9C-4C07-803C-8BEB3F2B1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8F45-5539-44DF-BA33-E3476D4B56AB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3DBE-0B51-4BD4-8A02-A37941A2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BDF-0FF4-455F-BF39-46BB987D56D0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9373-0138-4C14-ADA0-38A2C480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18A5-AF1C-4A30-8A75-6B22BD57A1F6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8903-6EE0-4891-A116-119C717C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FF89-49D2-44EB-B9D7-814D71640F52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20D5-D9A0-486E-BFB6-F2745906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D2D4-C7A1-433F-AED7-24B39BF442B9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5FDD-ADD7-4190-936E-52B6A628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F989-ED77-44FE-8127-EB4A5AEBDF6B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E9A1-FBE8-4B9B-B3F7-E88E5B6AC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EB6D-A39F-4855-A7FD-03B29555FC66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9ED8-DA6A-48AC-87E1-8CD3FC68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59D0-6E30-42F3-8129-0ABF21C32910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C602-B062-4220-BE56-E60F29C2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CF55BFE7-9EBC-4FAE-960C-ADEC4F70D314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5B9D535B-F9BE-4565-86DF-DCDF6C72B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2" charset="-128"/>
          <a:cs typeface="ＭＳ Ｐゴシック" pitchFamily="5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3200" kern="1200">
          <a:solidFill>
            <a:schemeClr val="tx1"/>
          </a:solidFill>
          <a:latin typeface="+mn-lt"/>
          <a:ea typeface="ＭＳ Ｐゴシック" pitchFamily="52" charset="-128"/>
          <a:cs typeface="ＭＳ Ｐゴシック" pitchFamily="5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8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24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»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7620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Discussion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62600" y="2209800"/>
            <a:ext cx="4953000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Begin to figure out who you are and who you will be . . 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00600" y="6400801"/>
            <a:ext cx="5715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b="1" i="1" dirty="0">
                <a:solidFill>
                  <a:schemeClr val="bg1">
                    <a:lumMod val="65000"/>
                  </a:schemeClr>
                </a:solidFill>
                <a:latin typeface=" JSP Ross"/>
                <a:cs typeface=" JSP Ross"/>
              </a:rPr>
              <a:t>Thoughts? Reflections?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273E4-D6D6-EB45-8ED8-95E4E6D54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5269228"/>
            <a:ext cx="3638917" cy="15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6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00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chemeClr val="folHlink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  <p:extLst>
      <p:ext uri="{BB962C8B-B14F-4D97-AF65-F5344CB8AC3E}">
        <p14:creationId xmlns:p14="http://schemas.microsoft.com/office/powerpoint/2010/main" val="3988666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6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Time to work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62600" y="2209800"/>
            <a:ext cx="43434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Test prep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Reading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Notes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Homework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Anything else . . 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00600" y="6400801"/>
            <a:ext cx="5715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b="1" i="1" dirty="0">
                <a:solidFill>
                  <a:schemeClr val="bg1">
                    <a:lumMod val="65000"/>
                  </a:schemeClr>
                </a:solidFill>
                <a:latin typeface=" JSP Ross"/>
                <a:cs typeface=" JSP Ross"/>
              </a:rPr>
              <a:t>Work on stuff!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0AA1B-0182-0A4D-85CA-9CBF0F644F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27" y="3127601"/>
            <a:ext cx="303334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6600"/>
                    </a:gs>
                    <a:gs pos="100000">
                      <a:srgbClr val="FF6600"/>
                    </a:gs>
                    <a:gs pos="50000">
                      <a:schemeClr val="accent6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133601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QUARTER EXAM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00600" y="6400801"/>
            <a:ext cx="5715000" cy="7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b="1" i="1" dirty="0">
                <a:solidFill>
                  <a:schemeClr val="bg1">
                    <a:lumMod val="65000"/>
                  </a:schemeClr>
                </a:solidFill>
                <a:latin typeface=" JSP Ross"/>
                <a:cs typeface=" JSP Ross"/>
              </a:rPr>
              <a:t>That-that-that-that-that’s all folks!</a:t>
            </a:r>
          </a:p>
        </p:txBody>
      </p:sp>
    </p:spTree>
    <p:extLst>
      <p:ext uri="{BB962C8B-B14F-4D97-AF65-F5344CB8AC3E}">
        <p14:creationId xmlns:p14="http://schemas.microsoft.com/office/powerpoint/2010/main" val="7682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9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008000"/>
                    </a:gs>
                    <a:gs pos="100000">
                      <a:srgbClr val="008000"/>
                    </a:gs>
                    <a:gs pos="50000">
                      <a:srgbClr val="003F06"/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953001" y="2362200"/>
            <a:ext cx="56388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700" b="1" dirty="0">
                <a:solidFill>
                  <a:schemeClr val="accent4">
                    <a:lumMod val="75000"/>
                  </a:schemeClr>
                </a:solidFill>
              </a:rPr>
              <a:t>Q3: Discover World Religions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Weekly reading &amp; quizzes &amp; notes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Daily discussion (pts for part)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Weekly Overview</a:t>
            </a:r>
          </a:p>
          <a:p>
            <a:endParaRPr lang="en-US" sz="2700" b="1" dirty="0"/>
          </a:p>
          <a:p>
            <a:r>
              <a:rPr lang="en-US" sz="2700" b="1" dirty="0">
                <a:solidFill>
                  <a:srgbClr val="C00000"/>
                </a:solidFill>
              </a:rPr>
              <a:t>Q4: Proclaim Christianity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Roles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Expectations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Weekly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Weekly Progress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828800" y="3810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 JSP Ross"/>
                <a:cs typeface=" JSP Ross"/>
              </a:rPr>
              <a:t>Outlining the Semester</a:t>
            </a:r>
          </a:p>
        </p:txBody>
      </p:sp>
      <p:pic>
        <p:nvPicPr>
          <p:cNvPr id="10" name="Picture 9" descr="pointing-hand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6401" y="2170529"/>
            <a:ext cx="3276600" cy="1487072"/>
          </a:xfrm>
          <a:prstGeom prst="rect">
            <a:avLst/>
          </a:prstGeom>
        </p:spPr>
      </p:pic>
      <p:pic>
        <p:nvPicPr>
          <p:cNvPr id="6" name="Picture 5" descr="pointing-hand.jpg">
            <a:extLst>
              <a:ext uri="{FF2B5EF4-FFF2-40B4-BE49-F238E27FC236}">
                <a16:creationId xmlns:a16="http://schemas.microsoft.com/office/drawing/2014/main" id="{8963539E-A0D2-0641-BAD6-0B4EB04157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6401" y="3886200"/>
            <a:ext cx="3276600" cy="14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1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Outline upcoming project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72200" y="3581401"/>
            <a:ext cx="43434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Administrator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Media Specialists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Fabricators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Researchers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Artists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Technology Experts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00600" y="6400801"/>
            <a:ext cx="5715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b="1" i="1" dirty="0">
                <a:solidFill>
                  <a:schemeClr val="bg1">
                    <a:lumMod val="65000"/>
                  </a:schemeClr>
                </a:solidFill>
                <a:latin typeface=" JSP Ross"/>
                <a:cs typeface=" JSP Ross"/>
              </a:rPr>
              <a:t>Thoughts? Reflections?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273E4-D6D6-EB45-8ED8-95E4E6D54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5269228"/>
            <a:ext cx="3638917" cy="15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5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124</Words>
  <Application>Microsoft Macintosh PowerPoint</Application>
  <PresentationFormat>Widescreen</PresentationFormat>
  <Paragraphs>53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 JSP Ross</vt:lpstr>
      <vt:lpstr>Arial</vt:lpstr>
      <vt:lpstr>Calibri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dgregory@montereybayacademy.org</cp:lastModifiedBy>
  <cp:revision>101</cp:revision>
  <dcterms:created xsi:type="dcterms:W3CDTF">2014-03-10T19:52:34Z</dcterms:created>
  <dcterms:modified xsi:type="dcterms:W3CDTF">2026-03-16T15:22:01Z</dcterms:modified>
</cp:coreProperties>
</file>